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0" r:id="rId2"/>
    <p:sldMasterId id="2147483672" r:id="rId3"/>
  </p:sldMasterIdLst>
  <p:sldIdLst>
    <p:sldId id="256" r:id="rId4"/>
    <p:sldId id="271" r:id="rId5"/>
    <p:sldId id="273" r:id="rId6"/>
    <p:sldId id="272" r:id="rId7"/>
    <p:sldId id="274" r:id="rId8"/>
    <p:sldId id="277" r:id="rId9"/>
    <p:sldId id="276" r:id="rId10"/>
    <p:sldId id="278" r:id="rId11"/>
    <p:sldId id="258" r:id="rId12"/>
    <p:sldId id="257" r:id="rId13"/>
    <p:sldId id="259" r:id="rId14"/>
    <p:sldId id="260" r:id="rId15"/>
    <p:sldId id="265" r:id="rId16"/>
    <p:sldId id="266" r:id="rId17"/>
    <p:sldId id="267" r:id="rId18"/>
    <p:sldId id="268" r:id="rId19"/>
    <p:sldId id="269" r:id="rId20"/>
    <p:sldId id="270"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17F23D-B487-4409-9B86-DCDEAE7079C6}"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F7A4FA1A-B628-46F2-A402-0485B37F3B04}">
      <dgm:prSet custT="1"/>
      <dgm:spPr/>
      <dgm:t>
        <a:bodyPr/>
        <a:lstStyle/>
        <a:p>
          <a:pPr>
            <a:lnSpc>
              <a:spcPct val="100000"/>
            </a:lnSpc>
          </a:pPr>
          <a:r>
            <a:rPr lang="cs-CZ" sz="4000" dirty="0"/>
            <a:t>CHODIT</a:t>
          </a:r>
          <a:endParaRPr lang="en-US" sz="4000" dirty="0"/>
        </a:p>
      </dgm:t>
    </dgm:pt>
    <dgm:pt modelId="{AF7E716F-60DA-4E13-A791-07BB330986FF}" type="parTrans" cxnId="{EE763757-922C-4757-BB1C-D0CBF4E0B8C3}">
      <dgm:prSet/>
      <dgm:spPr/>
      <dgm:t>
        <a:bodyPr/>
        <a:lstStyle/>
        <a:p>
          <a:endParaRPr lang="en-US"/>
        </a:p>
      </dgm:t>
    </dgm:pt>
    <dgm:pt modelId="{4FA62C9E-B9E4-4250-8222-0CD23F06901F}" type="sibTrans" cxnId="{EE763757-922C-4757-BB1C-D0CBF4E0B8C3}">
      <dgm:prSet/>
      <dgm:spPr/>
      <dgm:t>
        <a:bodyPr/>
        <a:lstStyle/>
        <a:p>
          <a:pPr>
            <a:lnSpc>
              <a:spcPct val="100000"/>
            </a:lnSpc>
          </a:pPr>
          <a:endParaRPr lang="en-US"/>
        </a:p>
      </dgm:t>
    </dgm:pt>
    <dgm:pt modelId="{49EA21CA-563D-400E-B8CE-18D0ECA26AD2}">
      <dgm:prSet custT="1"/>
      <dgm:spPr/>
      <dgm:t>
        <a:bodyPr/>
        <a:lstStyle/>
        <a:p>
          <a:pPr>
            <a:lnSpc>
              <a:spcPct val="100000"/>
            </a:lnSpc>
          </a:pPr>
          <a:r>
            <a:rPr lang="cs-CZ" sz="4000" dirty="0"/>
            <a:t>PROJÍT</a:t>
          </a:r>
          <a:endParaRPr lang="en-US" sz="4000" dirty="0"/>
        </a:p>
      </dgm:t>
    </dgm:pt>
    <dgm:pt modelId="{035E442A-D4F7-447F-8C31-480147F3BD7F}" type="parTrans" cxnId="{94C2C378-A142-4B93-AD82-EB185BB93233}">
      <dgm:prSet/>
      <dgm:spPr/>
      <dgm:t>
        <a:bodyPr/>
        <a:lstStyle/>
        <a:p>
          <a:endParaRPr lang="en-US"/>
        </a:p>
      </dgm:t>
    </dgm:pt>
    <dgm:pt modelId="{52C6DA5E-CE61-4FB0-A8B2-C2144D73F606}" type="sibTrans" cxnId="{94C2C378-A142-4B93-AD82-EB185BB93233}">
      <dgm:prSet/>
      <dgm:spPr/>
      <dgm:t>
        <a:bodyPr/>
        <a:lstStyle/>
        <a:p>
          <a:endParaRPr lang="en-US"/>
        </a:p>
      </dgm:t>
    </dgm:pt>
    <dgm:pt modelId="{3AE9D4EB-836B-4E14-A528-1792A671BC8A}" type="pres">
      <dgm:prSet presAssocID="{BC17F23D-B487-4409-9B86-DCDEAE7079C6}" presName="root" presStyleCnt="0">
        <dgm:presLayoutVars>
          <dgm:dir/>
          <dgm:resizeHandles val="exact"/>
        </dgm:presLayoutVars>
      </dgm:prSet>
      <dgm:spPr/>
    </dgm:pt>
    <dgm:pt modelId="{2DDA8FB6-C6D6-4791-A673-878AC21323A4}" type="pres">
      <dgm:prSet presAssocID="{BC17F23D-B487-4409-9B86-DCDEAE7079C6}" presName="container" presStyleCnt="0">
        <dgm:presLayoutVars>
          <dgm:dir/>
          <dgm:resizeHandles val="exact"/>
        </dgm:presLayoutVars>
      </dgm:prSet>
      <dgm:spPr/>
    </dgm:pt>
    <dgm:pt modelId="{5E9E1018-6536-48A1-AB20-55F4AFB3CD89}" type="pres">
      <dgm:prSet presAssocID="{F7A4FA1A-B628-46F2-A402-0485B37F3B04}" presName="compNode" presStyleCnt="0"/>
      <dgm:spPr/>
    </dgm:pt>
    <dgm:pt modelId="{7ECC214E-990B-423F-966A-C967AF8D74F6}" type="pres">
      <dgm:prSet presAssocID="{F7A4FA1A-B628-46F2-A402-0485B37F3B04}" presName="iconBgRect" presStyleLbl="bgShp" presStyleIdx="0" presStyleCnt="2"/>
      <dgm:spPr/>
    </dgm:pt>
    <dgm:pt modelId="{461DBED5-239C-4840-B75D-118D1B7AD280}" type="pres">
      <dgm:prSet presAssocID="{F7A4FA1A-B628-46F2-A402-0485B37F3B0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ůze"/>
        </a:ext>
      </dgm:extLst>
    </dgm:pt>
    <dgm:pt modelId="{275A99F1-6262-4EBC-AD99-19B63657830F}" type="pres">
      <dgm:prSet presAssocID="{F7A4FA1A-B628-46F2-A402-0485B37F3B04}" presName="spaceRect" presStyleCnt="0"/>
      <dgm:spPr/>
    </dgm:pt>
    <dgm:pt modelId="{798C3B63-CF50-4FFF-B212-3BDB6F6FFBAF}" type="pres">
      <dgm:prSet presAssocID="{F7A4FA1A-B628-46F2-A402-0485B37F3B04}" presName="textRect" presStyleLbl="revTx" presStyleIdx="0" presStyleCnt="2">
        <dgm:presLayoutVars>
          <dgm:chMax val="1"/>
          <dgm:chPref val="1"/>
        </dgm:presLayoutVars>
      </dgm:prSet>
      <dgm:spPr/>
    </dgm:pt>
    <dgm:pt modelId="{52B76CDF-C402-4D19-B2E7-29F7E3BC3E5B}" type="pres">
      <dgm:prSet presAssocID="{4FA62C9E-B9E4-4250-8222-0CD23F06901F}" presName="sibTrans" presStyleLbl="sibTrans2D1" presStyleIdx="0" presStyleCnt="0"/>
      <dgm:spPr/>
    </dgm:pt>
    <dgm:pt modelId="{BAA84692-3561-4DD4-A7FB-9A9B48755F2E}" type="pres">
      <dgm:prSet presAssocID="{49EA21CA-563D-400E-B8CE-18D0ECA26AD2}" presName="compNode" presStyleCnt="0"/>
      <dgm:spPr/>
    </dgm:pt>
    <dgm:pt modelId="{BC70D4FD-E0D3-4D5C-82E1-711E8F9AE81B}" type="pres">
      <dgm:prSet presAssocID="{49EA21CA-563D-400E-B8CE-18D0ECA26AD2}" presName="iconBgRect" presStyleLbl="bgShp" presStyleIdx="1" presStyleCnt="2"/>
      <dgm:spPr/>
    </dgm:pt>
    <dgm:pt modelId="{30564F0F-32D0-4680-9ACC-34DA198F3FBE}" type="pres">
      <dgm:prSet presAssocID="{49EA21CA-563D-400E-B8CE-18D0ECA26AD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Employee Badge"/>
        </a:ext>
      </dgm:extLst>
    </dgm:pt>
    <dgm:pt modelId="{1B8AC44F-7B95-4656-AAD7-498A037875EB}" type="pres">
      <dgm:prSet presAssocID="{49EA21CA-563D-400E-B8CE-18D0ECA26AD2}" presName="spaceRect" presStyleCnt="0"/>
      <dgm:spPr/>
    </dgm:pt>
    <dgm:pt modelId="{90E91D93-1912-49FC-9786-D17ADCE25069}" type="pres">
      <dgm:prSet presAssocID="{49EA21CA-563D-400E-B8CE-18D0ECA26AD2}" presName="textRect" presStyleLbl="revTx" presStyleIdx="1" presStyleCnt="2">
        <dgm:presLayoutVars>
          <dgm:chMax val="1"/>
          <dgm:chPref val="1"/>
        </dgm:presLayoutVars>
      </dgm:prSet>
      <dgm:spPr/>
    </dgm:pt>
  </dgm:ptLst>
  <dgm:cxnLst>
    <dgm:cxn modelId="{8D933439-E7ED-4547-A03D-2E8CEBEE88A9}" type="presOf" srcId="{4FA62C9E-B9E4-4250-8222-0CD23F06901F}" destId="{52B76CDF-C402-4D19-B2E7-29F7E3BC3E5B}" srcOrd="0" destOrd="0" presId="urn:microsoft.com/office/officeart/2018/2/layout/IconCircleList"/>
    <dgm:cxn modelId="{EB71E148-F692-4ECB-A862-4310A59BEF00}" type="presOf" srcId="{BC17F23D-B487-4409-9B86-DCDEAE7079C6}" destId="{3AE9D4EB-836B-4E14-A528-1792A671BC8A}" srcOrd="0" destOrd="0" presId="urn:microsoft.com/office/officeart/2018/2/layout/IconCircleList"/>
    <dgm:cxn modelId="{EE763757-922C-4757-BB1C-D0CBF4E0B8C3}" srcId="{BC17F23D-B487-4409-9B86-DCDEAE7079C6}" destId="{F7A4FA1A-B628-46F2-A402-0485B37F3B04}" srcOrd="0" destOrd="0" parTransId="{AF7E716F-60DA-4E13-A791-07BB330986FF}" sibTransId="{4FA62C9E-B9E4-4250-8222-0CD23F06901F}"/>
    <dgm:cxn modelId="{94C2C378-A142-4B93-AD82-EB185BB93233}" srcId="{BC17F23D-B487-4409-9B86-DCDEAE7079C6}" destId="{49EA21CA-563D-400E-B8CE-18D0ECA26AD2}" srcOrd="1" destOrd="0" parTransId="{035E442A-D4F7-447F-8C31-480147F3BD7F}" sibTransId="{52C6DA5E-CE61-4FB0-A8B2-C2144D73F606}"/>
    <dgm:cxn modelId="{58A53691-10B7-4AC1-8E21-7E4603B87664}" type="presOf" srcId="{F7A4FA1A-B628-46F2-A402-0485B37F3B04}" destId="{798C3B63-CF50-4FFF-B212-3BDB6F6FFBAF}" srcOrd="0" destOrd="0" presId="urn:microsoft.com/office/officeart/2018/2/layout/IconCircleList"/>
    <dgm:cxn modelId="{2191A9D7-02B3-4D1D-926C-F533B33A5264}" type="presOf" srcId="{49EA21CA-563D-400E-B8CE-18D0ECA26AD2}" destId="{90E91D93-1912-49FC-9786-D17ADCE25069}" srcOrd="0" destOrd="0" presId="urn:microsoft.com/office/officeart/2018/2/layout/IconCircleList"/>
    <dgm:cxn modelId="{0CAB3B80-4576-4A21-AFD8-2DB63812E599}" type="presParOf" srcId="{3AE9D4EB-836B-4E14-A528-1792A671BC8A}" destId="{2DDA8FB6-C6D6-4791-A673-878AC21323A4}" srcOrd="0" destOrd="0" presId="urn:microsoft.com/office/officeart/2018/2/layout/IconCircleList"/>
    <dgm:cxn modelId="{65C52C7E-39C6-45FD-87EB-E19D3331DFFA}" type="presParOf" srcId="{2DDA8FB6-C6D6-4791-A673-878AC21323A4}" destId="{5E9E1018-6536-48A1-AB20-55F4AFB3CD89}" srcOrd="0" destOrd="0" presId="urn:microsoft.com/office/officeart/2018/2/layout/IconCircleList"/>
    <dgm:cxn modelId="{8E952A6F-1EBA-4E25-9277-948991A584F7}" type="presParOf" srcId="{5E9E1018-6536-48A1-AB20-55F4AFB3CD89}" destId="{7ECC214E-990B-423F-966A-C967AF8D74F6}" srcOrd="0" destOrd="0" presId="urn:microsoft.com/office/officeart/2018/2/layout/IconCircleList"/>
    <dgm:cxn modelId="{5DA011DA-A07A-4C58-AA29-6653AEA2AC6A}" type="presParOf" srcId="{5E9E1018-6536-48A1-AB20-55F4AFB3CD89}" destId="{461DBED5-239C-4840-B75D-118D1B7AD280}" srcOrd="1" destOrd="0" presId="urn:microsoft.com/office/officeart/2018/2/layout/IconCircleList"/>
    <dgm:cxn modelId="{B8814AB3-AE4A-4652-8498-2A88995D4BAF}" type="presParOf" srcId="{5E9E1018-6536-48A1-AB20-55F4AFB3CD89}" destId="{275A99F1-6262-4EBC-AD99-19B63657830F}" srcOrd="2" destOrd="0" presId="urn:microsoft.com/office/officeart/2018/2/layout/IconCircleList"/>
    <dgm:cxn modelId="{D56D80B5-CDA2-4E5A-9D5C-389000EC1373}" type="presParOf" srcId="{5E9E1018-6536-48A1-AB20-55F4AFB3CD89}" destId="{798C3B63-CF50-4FFF-B212-3BDB6F6FFBAF}" srcOrd="3" destOrd="0" presId="urn:microsoft.com/office/officeart/2018/2/layout/IconCircleList"/>
    <dgm:cxn modelId="{EBE3EBEC-F34A-42D2-B356-1B408F012E1F}" type="presParOf" srcId="{2DDA8FB6-C6D6-4791-A673-878AC21323A4}" destId="{52B76CDF-C402-4D19-B2E7-29F7E3BC3E5B}" srcOrd="1" destOrd="0" presId="urn:microsoft.com/office/officeart/2018/2/layout/IconCircleList"/>
    <dgm:cxn modelId="{FAC4778D-5069-41AB-87CD-913BD491F84B}" type="presParOf" srcId="{2DDA8FB6-C6D6-4791-A673-878AC21323A4}" destId="{BAA84692-3561-4DD4-A7FB-9A9B48755F2E}" srcOrd="2" destOrd="0" presId="urn:microsoft.com/office/officeart/2018/2/layout/IconCircleList"/>
    <dgm:cxn modelId="{80AAE7AB-DAEE-4261-97F9-049111B3E0B7}" type="presParOf" srcId="{BAA84692-3561-4DD4-A7FB-9A9B48755F2E}" destId="{BC70D4FD-E0D3-4D5C-82E1-711E8F9AE81B}" srcOrd="0" destOrd="0" presId="urn:microsoft.com/office/officeart/2018/2/layout/IconCircleList"/>
    <dgm:cxn modelId="{79FAF24C-2FA9-4204-A7C4-7E85CE95F8FC}" type="presParOf" srcId="{BAA84692-3561-4DD4-A7FB-9A9B48755F2E}" destId="{30564F0F-32D0-4680-9ACC-34DA198F3FBE}" srcOrd="1" destOrd="0" presId="urn:microsoft.com/office/officeart/2018/2/layout/IconCircleList"/>
    <dgm:cxn modelId="{F5EF4809-8977-4640-B8F1-F5DEA9278470}" type="presParOf" srcId="{BAA84692-3561-4DD4-A7FB-9A9B48755F2E}" destId="{1B8AC44F-7B95-4656-AAD7-498A037875EB}" srcOrd="2" destOrd="0" presId="urn:microsoft.com/office/officeart/2018/2/layout/IconCircleList"/>
    <dgm:cxn modelId="{80B851E4-640C-4B69-9762-B770DD24601B}" type="presParOf" srcId="{BAA84692-3561-4DD4-A7FB-9A9B48755F2E}" destId="{90E91D93-1912-49FC-9786-D17ADCE25069}"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CC214E-990B-423F-966A-C967AF8D74F6}">
      <dsp:nvSpPr>
        <dsp:cNvPr id="0" name=""/>
        <dsp:cNvSpPr/>
      </dsp:nvSpPr>
      <dsp:spPr>
        <a:xfrm>
          <a:off x="159533" y="2049309"/>
          <a:ext cx="1009941" cy="100994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1DBED5-239C-4840-B75D-118D1B7AD280}">
      <dsp:nvSpPr>
        <dsp:cNvPr id="0" name=""/>
        <dsp:cNvSpPr/>
      </dsp:nvSpPr>
      <dsp:spPr>
        <a:xfrm>
          <a:off x="371621" y="2261397"/>
          <a:ext cx="585765" cy="58576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8C3B63-CF50-4FFF-B212-3BDB6F6FFBAF}">
      <dsp:nvSpPr>
        <dsp:cNvPr id="0" name=""/>
        <dsp:cNvSpPr/>
      </dsp:nvSpPr>
      <dsp:spPr>
        <a:xfrm>
          <a:off x="1385890" y="2049309"/>
          <a:ext cx="2380575" cy="1009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778000">
            <a:lnSpc>
              <a:spcPct val="100000"/>
            </a:lnSpc>
            <a:spcBef>
              <a:spcPct val="0"/>
            </a:spcBef>
            <a:spcAft>
              <a:spcPct val="35000"/>
            </a:spcAft>
            <a:buNone/>
          </a:pPr>
          <a:r>
            <a:rPr lang="cs-CZ" sz="4000" kern="1200" dirty="0"/>
            <a:t>CHODIT</a:t>
          </a:r>
          <a:endParaRPr lang="en-US" sz="4000" kern="1200" dirty="0"/>
        </a:p>
      </dsp:txBody>
      <dsp:txXfrm>
        <a:off x="1385890" y="2049309"/>
        <a:ext cx="2380575" cy="1009941"/>
      </dsp:txXfrm>
    </dsp:sp>
    <dsp:sp modelId="{BC70D4FD-E0D3-4D5C-82E1-711E8F9AE81B}">
      <dsp:nvSpPr>
        <dsp:cNvPr id="0" name=""/>
        <dsp:cNvSpPr/>
      </dsp:nvSpPr>
      <dsp:spPr>
        <a:xfrm>
          <a:off x="4181263" y="2049309"/>
          <a:ext cx="1009941" cy="100994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564F0F-32D0-4680-9ACC-34DA198F3FBE}">
      <dsp:nvSpPr>
        <dsp:cNvPr id="0" name=""/>
        <dsp:cNvSpPr/>
      </dsp:nvSpPr>
      <dsp:spPr>
        <a:xfrm>
          <a:off x="4393351" y="2261397"/>
          <a:ext cx="585765" cy="58576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E91D93-1912-49FC-9786-D17ADCE25069}">
      <dsp:nvSpPr>
        <dsp:cNvPr id="0" name=""/>
        <dsp:cNvSpPr/>
      </dsp:nvSpPr>
      <dsp:spPr>
        <a:xfrm>
          <a:off x="5407620" y="2049309"/>
          <a:ext cx="2380575" cy="1009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778000">
            <a:lnSpc>
              <a:spcPct val="100000"/>
            </a:lnSpc>
            <a:spcBef>
              <a:spcPct val="0"/>
            </a:spcBef>
            <a:spcAft>
              <a:spcPct val="35000"/>
            </a:spcAft>
            <a:buNone/>
          </a:pPr>
          <a:r>
            <a:rPr lang="cs-CZ" sz="4000" kern="1200" dirty="0"/>
            <a:t>PROJÍT</a:t>
          </a:r>
          <a:endParaRPr lang="en-US" sz="4000" kern="1200" dirty="0"/>
        </a:p>
      </dsp:txBody>
      <dsp:txXfrm>
        <a:off x="5407620" y="2049309"/>
        <a:ext cx="2380575" cy="1009941"/>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cs-CZ"/>
              <a:t>Kliknutím lze upravit styl.</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87600"/>
          </a:xfrm>
        </p:spPr>
        <p:txBody>
          <a:bodyPr anchor="b"/>
          <a:lstStyle>
            <a:lvl1pPr algn="ctr">
              <a:defRPr sz="5333"/>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134"/>
            </a:lvl1pPr>
            <a:lvl2pPr marL="406390" indent="0" algn="ctr">
              <a:buNone/>
              <a:defRPr sz="1778"/>
            </a:lvl2pPr>
            <a:lvl3pPr marL="812779" indent="0" algn="ctr">
              <a:buNone/>
              <a:defRPr sz="1600"/>
            </a:lvl3pPr>
            <a:lvl4pPr marL="1219168" indent="0" algn="ctr">
              <a:buNone/>
              <a:defRPr sz="1422"/>
            </a:lvl4pPr>
            <a:lvl5pPr marL="1625557" indent="0" algn="ctr">
              <a:buNone/>
              <a:defRPr sz="1422"/>
            </a:lvl5pPr>
            <a:lvl6pPr marL="2031947" indent="0" algn="ctr">
              <a:buNone/>
              <a:defRPr sz="1422"/>
            </a:lvl6pPr>
            <a:lvl7pPr marL="2438336" indent="0" algn="ctr">
              <a:buNone/>
              <a:defRPr sz="1422"/>
            </a:lvl7pPr>
            <a:lvl8pPr marL="2844726" indent="0" algn="ctr">
              <a:buNone/>
              <a:defRPr sz="1422"/>
            </a:lvl8pPr>
            <a:lvl9pPr marL="3251115" indent="0" algn="ctr">
              <a:buNone/>
              <a:defRPr sz="1422"/>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2E19B6CC-DDD5-4003-9973-282E19EC3313}" type="datetimeFigureOut">
              <a:rPr lang="cs-CZ" smtClean="0"/>
              <a:t>02.03.2021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478DFBD5-A2F1-460B-91D8-A8740DFCC977}" type="slidenum">
              <a:rPr lang="cs-CZ" smtClean="0"/>
              <a:t>‹#›</a:t>
            </a:fld>
            <a:endParaRPr lang="cs-CZ"/>
          </a:p>
        </p:txBody>
      </p:sp>
    </p:spTree>
    <p:extLst>
      <p:ext uri="{BB962C8B-B14F-4D97-AF65-F5344CB8AC3E}">
        <p14:creationId xmlns:p14="http://schemas.microsoft.com/office/powerpoint/2010/main" val="469327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2E19B6CC-DDD5-4003-9973-282E19EC3313}" type="datetimeFigureOut">
              <a:rPr lang="cs-CZ" smtClean="0"/>
              <a:t>02.03.2021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478DFBD5-A2F1-460B-91D8-A8740DFCC977}" type="slidenum">
              <a:rPr lang="cs-CZ" smtClean="0"/>
              <a:t>‹#›</a:t>
            </a:fld>
            <a:endParaRPr lang="cs-CZ"/>
          </a:p>
        </p:txBody>
      </p:sp>
    </p:spTree>
    <p:extLst>
      <p:ext uri="{BB962C8B-B14F-4D97-AF65-F5344CB8AC3E}">
        <p14:creationId xmlns:p14="http://schemas.microsoft.com/office/powerpoint/2010/main" val="3638286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5333"/>
            </a:lvl1pPr>
          </a:lstStyle>
          <a:p>
            <a:r>
              <a:rPr lang="cs-CZ"/>
              <a:t>Kliknutím lze upravit styl.</a:t>
            </a:r>
            <a:endParaRPr lang="en-US" dirty="0"/>
          </a:p>
        </p:txBody>
      </p:sp>
      <p:sp>
        <p:nvSpPr>
          <p:cNvPr id="3" name="Text Placeholder 2"/>
          <p:cNvSpPr>
            <a:spLocks noGrp="1"/>
          </p:cNvSpPr>
          <p:nvPr>
            <p:ph type="body" idx="1"/>
          </p:nvPr>
        </p:nvSpPr>
        <p:spPr>
          <a:xfrm>
            <a:off x="831850" y="4589464"/>
            <a:ext cx="10515600" cy="1500187"/>
          </a:xfrm>
        </p:spPr>
        <p:txBody>
          <a:bodyPr/>
          <a:lstStyle>
            <a:lvl1pPr marL="0" indent="0">
              <a:buNone/>
              <a:defRPr sz="2134">
                <a:solidFill>
                  <a:schemeClr val="tx1">
                    <a:tint val="75000"/>
                  </a:schemeClr>
                </a:solidFill>
              </a:defRPr>
            </a:lvl1pPr>
            <a:lvl2pPr marL="406390" indent="0">
              <a:buNone/>
              <a:defRPr sz="1778">
                <a:solidFill>
                  <a:schemeClr val="tx1">
                    <a:tint val="75000"/>
                  </a:schemeClr>
                </a:solidFill>
              </a:defRPr>
            </a:lvl2pPr>
            <a:lvl3pPr marL="812779" indent="0">
              <a:buNone/>
              <a:defRPr sz="1600">
                <a:solidFill>
                  <a:schemeClr val="tx1">
                    <a:tint val="75000"/>
                  </a:schemeClr>
                </a:solidFill>
              </a:defRPr>
            </a:lvl3pPr>
            <a:lvl4pPr marL="1219168" indent="0">
              <a:buNone/>
              <a:defRPr sz="1422">
                <a:solidFill>
                  <a:schemeClr val="tx1">
                    <a:tint val="75000"/>
                  </a:schemeClr>
                </a:solidFill>
              </a:defRPr>
            </a:lvl4pPr>
            <a:lvl5pPr marL="1625557" indent="0">
              <a:buNone/>
              <a:defRPr sz="1422">
                <a:solidFill>
                  <a:schemeClr val="tx1">
                    <a:tint val="75000"/>
                  </a:schemeClr>
                </a:solidFill>
              </a:defRPr>
            </a:lvl5pPr>
            <a:lvl6pPr marL="2031947" indent="0">
              <a:buNone/>
              <a:defRPr sz="1422">
                <a:solidFill>
                  <a:schemeClr val="tx1">
                    <a:tint val="75000"/>
                  </a:schemeClr>
                </a:solidFill>
              </a:defRPr>
            </a:lvl6pPr>
            <a:lvl7pPr marL="2438336" indent="0">
              <a:buNone/>
              <a:defRPr sz="1422">
                <a:solidFill>
                  <a:schemeClr val="tx1">
                    <a:tint val="75000"/>
                  </a:schemeClr>
                </a:solidFill>
              </a:defRPr>
            </a:lvl7pPr>
            <a:lvl8pPr marL="2844726" indent="0">
              <a:buNone/>
              <a:defRPr sz="1422">
                <a:solidFill>
                  <a:schemeClr val="tx1">
                    <a:tint val="75000"/>
                  </a:schemeClr>
                </a:solidFill>
              </a:defRPr>
            </a:lvl8pPr>
            <a:lvl9pPr marL="3251115" indent="0">
              <a:buNone/>
              <a:defRPr sz="1422">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2E19B6CC-DDD5-4003-9973-282E19EC3313}" type="datetimeFigureOut">
              <a:rPr lang="cs-CZ" smtClean="0"/>
              <a:t>02.03.2021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478DFBD5-A2F1-460B-91D8-A8740DFCC977}" type="slidenum">
              <a:rPr lang="cs-CZ" smtClean="0"/>
              <a:t>‹#›</a:t>
            </a:fld>
            <a:endParaRPr lang="cs-CZ"/>
          </a:p>
        </p:txBody>
      </p:sp>
    </p:spTree>
    <p:extLst>
      <p:ext uri="{BB962C8B-B14F-4D97-AF65-F5344CB8AC3E}">
        <p14:creationId xmlns:p14="http://schemas.microsoft.com/office/powerpoint/2010/main" val="6662502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1"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2E19B6CC-DDD5-4003-9973-282E19EC3313}" type="datetimeFigureOut">
              <a:rPr lang="cs-CZ" smtClean="0"/>
              <a:t>02.03.2021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478DFBD5-A2F1-460B-91D8-A8740DFCC977}" type="slidenum">
              <a:rPr lang="cs-CZ" smtClean="0"/>
              <a:t>‹#›</a:t>
            </a:fld>
            <a:endParaRPr lang="cs-CZ"/>
          </a:p>
        </p:txBody>
      </p:sp>
    </p:spTree>
    <p:extLst>
      <p:ext uri="{BB962C8B-B14F-4D97-AF65-F5344CB8AC3E}">
        <p14:creationId xmlns:p14="http://schemas.microsoft.com/office/powerpoint/2010/main" val="2743342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134" b="1"/>
            </a:lvl1pPr>
            <a:lvl2pPr marL="406390" indent="0">
              <a:buNone/>
              <a:defRPr sz="1778" b="1"/>
            </a:lvl2pPr>
            <a:lvl3pPr marL="812779" indent="0">
              <a:buNone/>
              <a:defRPr sz="1600" b="1"/>
            </a:lvl3pPr>
            <a:lvl4pPr marL="1219168" indent="0">
              <a:buNone/>
              <a:defRPr sz="1422" b="1"/>
            </a:lvl4pPr>
            <a:lvl5pPr marL="1625557" indent="0">
              <a:buNone/>
              <a:defRPr sz="1422" b="1"/>
            </a:lvl5pPr>
            <a:lvl6pPr marL="2031947" indent="0">
              <a:buNone/>
              <a:defRPr sz="1422" b="1"/>
            </a:lvl6pPr>
            <a:lvl7pPr marL="2438336" indent="0">
              <a:buNone/>
              <a:defRPr sz="1422" b="1"/>
            </a:lvl7pPr>
            <a:lvl8pPr marL="2844726" indent="0">
              <a:buNone/>
              <a:defRPr sz="1422" b="1"/>
            </a:lvl8pPr>
            <a:lvl9pPr marL="3251115" indent="0">
              <a:buNone/>
              <a:defRPr sz="1422" b="1"/>
            </a:lvl9pPr>
          </a:lstStyle>
          <a:p>
            <a:pPr lvl="0"/>
            <a:r>
              <a:rPr lang="cs-CZ"/>
              <a:t>Po kliknutí můžete upravovat styly textu v předloze.</a:t>
            </a:r>
          </a:p>
        </p:txBody>
      </p:sp>
      <p:sp>
        <p:nvSpPr>
          <p:cNvPr id="4" name="Content Placeholder 3"/>
          <p:cNvSpPr>
            <a:spLocks noGrp="1"/>
          </p:cNvSpPr>
          <p:nvPr>
            <p:ph sz="half" idx="2"/>
          </p:nvPr>
        </p:nvSpPr>
        <p:spPr>
          <a:xfrm>
            <a:off x="839789" y="2505076"/>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134" b="1"/>
            </a:lvl1pPr>
            <a:lvl2pPr marL="406390" indent="0">
              <a:buNone/>
              <a:defRPr sz="1778" b="1"/>
            </a:lvl2pPr>
            <a:lvl3pPr marL="812779" indent="0">
              <a:buNone/>
              <a:defRPr sz="1600" b="1"/>
            </a:lvl3pPr>
            <a:lvl4pPr marL="1219168" indent="0">
              <a:buNone/>
              <a:defRPr sz="1422" b="1"/>
            </a:lvl4pPr>
            <a:lvl5pPr marL="1625557" indent="0">
              <a:buNone/>
              <a:defRPr sz="1422" b="1"/>
            </a:lvl5pPr>
            <a:lvl6pPr marL="2031947" indent="0">
              <a:buNone/>
              <a:defRPr sz="1422" b="1"/>
            </a:lvl6pPr>
            <a:lvl7pPr marL="2438336" indent="0">
              <a:buNone/>
              <a:defRPr sz="1422" b="1"/>
            </a:lvl7pPr>
            <a:lvl8pPr marL="2844726" indent="0">
              <a:buNone/>
              <a:defRPr sz="1422" b="1"/>
            </a:lvl8pPr>
            <a:lvl9pPr marL="3251115" indent="0">
              <a:buNone/>
              <a:defRPr sz="1422" b="1"/>
            </a:lvl9pPr>
          </a:lstStyle>
          <a:p>
            <a:pPr lvl="0"/>
            <a:r>
              <a:rPr lang="cs-CZ"/>
              <a:t>Po kliknutí můžete upravovat styly textu v předloze.</a:t>
            </a:r>
          </a:p>
        </p:txBody>
      </p:sp>
      <p:sp>
        <p:nvSpPr>
          <p:cNvPr id="6" name="Content Placeholder 5"/>
          <p:cNvSpPr>
            <a:spLocks noGrp="1"/>
          </p:cNvSpPr>
          <p:nvPr>
            <p:ph sz="quarter" idx="4"/>
          </p:nvPr>
        </p:nvSpPr>
        <p:spPr>
          <a:xfrm>
            <a:off x="6172200" y="2505076"/>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2E19B6CC-DDD5-4003-9973-282E19EC3313}" type="datetimeFigureOut">
              <a:rPr lang="cs-CZ" smtClean="0"/>
              <a:t>02.03.2021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478DFBD5-A2F1-460B-91D8-A8740DFCC977}" type="slidenum">
              <a:rPr lang="cs-CZ" smtClean="0"/>
              <a:t>‹#›</a:t>
            </a:fld>
            <a:endParaRPr lang="cs-CZ"/>
          </a:p>
        </p:txBody>
      </p:sp>
    </p:spTree>
    <p:extLst>
      <p:ext uri="{BB962C8B-B14F-4D97-AF65-F5344CB8AC3E}">
        <p14:creationId xmlns:p14="http://schemas.microsoft.com/office/powerpoint/2010/main" val="27486591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2E19B6CC-DDD5-4003-9973-282E19EC3313}" type="datetimeFigureOut">
              <a:rPr lang="cs-CZ" smtClean="0"/>
              <a:t>02.03.2021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478DFBD5-A2F1-460B-91D8-A8740DFCC977}" type="slidenum">
              <a:rPr lang="cs-CZ" smtClean="0"/>
              <a:t>‹#›</a:t>
            </a:fld>
            <a:endParaRPr lang="cs-CZ"/>
          </a:p>
        </p:txBody>
      </p:sp>
    </p:spTree>
    <p:extLst>
      <p:ext uri="{BB962C8B-B14F-4D97-AF65-F5344CB8AC3E}">
        <p14:creationId xmlns:p14="http://schemas.microsoft.com/office/powerpoint/2010/main" val="31876282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19B6CC-DDD5-4003-9973-282E19EC3313}" type="datetimeFigureOut">
              <a:rPr lang="cs-CZ" smtClean="0"/>
              <a:t>02.03.2021</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478DFBD5-A2F1-460B-91D8-A8740DFCC977}" type="slidenum">
              <a:rPr lang="cs-CZ" smtClean="0"/>
              <a:t>‹#›</a:t>
            </a:fld>
            <a:endParaRPr lang="cs-CZ"/>
          </a:p>
        </p:txBody>
      </p:sp>
    </p:spTree>
    <p:extLst>
      <p:ext uri="{BB962C8B-B14F-4D97-AF65-F5344CB8AC3E}">
        <p14:creationId xmlns:p14="http://schemas.microsoft.com/office/powerpoint/2010/main" val="1958006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2844"/>
            </a:lvl1pPr>
          </a:lstStyle>
          <a:p>
            <a:r>
              <a:rPr lang="cs-CZ"/>
              <a:t>Kliknutím lze upravit styl.</a:t>
            </a:r>
            <a:endParaRPr lang="en-US" dirty="0"/>
          </a:p>
        </p:txBody>
      </p:sp>
      <p:sp>
        <p:nvSpPr>
          <p:cNvPr id="3" name="Content Placeholder 2"/>
          <p:cNvSpPr>
            <a:spLocks noGrp="1"/>
          </p:cNvSpPr>
          <p:nvPr>
            <p:ph idx="1"/>
          </p:nvPr>
        </p:nvSpPr>
        <p:spPr>
          <a:xfrm>
            <a:off x="5183188" y="987426"/>
            <a:ext cx="6172200" cy="4873625"/>
          </a:xfrm>
        </p:spPr>
        <p:txBody>
          <a:bodyPr/>
          <a:lstStyle>
            <a:lvl1pPr>
              <a:defRPr sz="2844"/>
            </a:lvl1pPr>
            <a:lvl2pPr>
              <a:defRPr sz="2488"/>
            </a:lvl2pPr>
            <a:lvl3pPr>
              <a:defRPr sz="2134"/>
            </a:lvl3pPr>
            <a:lvl4pPr>
              <a:defRPr sz="1778"/>
            </a:lvl4pPr>
            <a:lvl5pPr>
              <a:defRPr sz="1778"/>
            </a:lvl5pPr>
            <a:lvl6pPr>
              <a:defRPr sz="1778"/>
            </a:lvl6pPr>
            <a:lvl7pPr>
              <a:defRPr sz="1778"/>
            </a:lvl7pPr>
            <a:lvl8pPr>
              <a:defRPr sz="1778"/>
            </a:lvl8pPr>
            <a:lvl9pPr>
              <a:defRPr sz="1778"/>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422"/>
            </a:lvl1pPr>
            <a:lvl2pPr marL="406390" indent="0">
              <a:buNone/>
              <a:defRPr sz="1245"/>
            </a:lvl2pPr>
            <a:lvl3pPr marL="812779" indent="0">
              <a:buNone/>
              <a:defRPr sz="1067"/>
            </a:lvl3pPr>
            <a:lvl4pPr marL="1219168" indent="0">
              <a:buNone/>
              <a:defRPr sz="889"/>
            </a:lvl4pPr>
            <a:lvl5pPr marL="1625557" indent="0">
              <a:buNone/>
              <a:defRPr sz="889"/>
            </a:lvl5pPr>
            <a:lvl6pPr marL="2031947" indent="0">
              <a:buNone/>
              <a:defRPr sz="889"/>
            </a:lvl6pPr>
            <a:lvl7pPr marL="2438336" indent="0">
              <a:buNone/>
              <a:defRPr sz="889"/>
            </a:lvl7pPr>
            <a:lvl8pPr marL="2844726" indent="0">
              <a:buNone/>
              <a:defRPr sz="889"/>
            </a:lvl8pPr>
            <a:lvl9pPr marL="3251115" indent="0">
              <a:buNone/>
              <a:defRPr sz="889"/>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2E19B6CC-DDD5-4003-9973-282E19EC3313}" type="datetimeFigureOut">
              <a:rPr lang="cs-CZ" smtClean="0"/>
              <a:t>02.03.2021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478DFBD5-A2F1-460B-91D8-A8740DFCC977}" type="slidenum">
              <a:rPr lang="cs-CZ" smtClean="0"/>
              <a:t>‹#›</a:t>
            </a:fld>
            <a:endParaRPr lang="cs-CZ"/>
          </a:p>
        </p:txBody>
      </p:sp>
    </p:spTree>
    <p:extLst>
      <p:ext uri="{BB962C8B-B14F-4D97-AF65-F5344CB8AC3E}">
        <p14:creationId xmlns:p14="http://schemas.microsoft.com/office/powerpoint/2010/main" val="4283783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ncho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2844"/>
            </a:lvl1pPr>
          </a:lstStyle>
          <a:p>
            <a:r>
              <a:rPr lang="cs-CZ"/>
              <a:t>Kliknutím lze upravit styl.</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2844"/>
            </a:lvl1pPr>
            <a:lvl2pPr marL="406390" indent="0">
              <a:buNone/>
              <a:defRPr sz="2488"/>
            </a:lvl2pPr>
            <a:lvl3pPr marL="812779" indent="0">
              <a:buNone/>
              <a:defRPr sz="2134"/>
            </a:lvl3pPr>
            <a:lvl4pPr marL="1219168" indent="0">
              <a:buNone/>
              <a:defRPr sz="1778"/>
            </a:lvl4pPr>
            <a:lvl5pPr marL="1625557" indent="0">
              <a:buNone/>
              <a:defRPr sz="1778"/>
            </a:lvl5pPr>
            <a:lvl6pPr marL="2031947" indent="0">
              <a:buNone/>
              <a:defRPr sz="1778"/>
            </a:lvl6pPr>
            <a:lvl7pPr marL="2438336" indent="0">
              <a:buNone/>
              <a:defRPr sz="1778"/>
            </a:lvl7pPr>
            <a:lvl8pPr marL="2844726" indent="0">
              <a:buNone/>
              <a:defRPr sz="1778"/>
            </a:lvl8pPr>
            <a:lvl9pPr marL="3251115" indent="0">
              <a:buNone/>
              <a:defRPr sz="1778"/>
            </a:lvl9pPr>
          </a:lstStyle>
          <a:p>
            <a:r>
              <a:rPr lang="cs-CZ"/>
              <a:t>Kliknutím na ikonu přidáte obrázek.</a:t>
            </a:r>
            <a:endParaRPr lang="en-US" dirty="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422"/>
            </a:lvl1pPr>
            <a:lvl2pPr marL="406390" indent="0">
              <a:buNone/>
              <a:defRPr sz="1245"/>
            </a:lvl2pPr>
            <a:lvl3pPr marL="812779" indent="0">
              <a:buNone/>
              <a:defRPr sz="1067"/>
            </a:lvl3pPr>
            <a:lvl4pPr marL="1219168" indent="0">
              <a:buNone/>
              <a:defRPr sz="889"/>
            </a:lvl4pPr>
            <a:lvl5pPr marL="1625557" indent="0">
              <a:buNone/>
              <a:defRPr sz="889"/>
            </a:lvl5pPr>
            <a:lvl6pPr marL="2031947" indent="0">
              <a:buNone/>
              <a:defRPr sz="889"/>
            </a:lvl6pPr>
            <a:lvl7pPr marL="2438336" indent="0">
              <a:buNone/>
              <a:defRPr sz="889"/>
            </a:lvl7pPr>
            <a:lvl8pPr marL="2844726" indent="0">
              <a:buNone/>
              <a:defRPr sz="889"/>
            </a:lvl8pPr>
            <a:lvl9pPr marL="3251115" indent="0">
              <a:buNone/>
              <a:defRPr sz="889"/>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2E19B6CC-DDD5-4003-9973-282E19EC3313}" type="datetimeFigureOut">
              <a:rPr lang="cs-CZ" smtClean="0"/>
              <a:t>02.03.2021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478DFBD5-A2F1-460B-91D8-A8740DFCC977}" type="slidenum">
              <a:rPr lang="cs-CZ" smtClean="0"/>
              <a:t>‹#›</a:t>
            </a:fld>
            <a:endParaRPr lang="cs-CZ"/>
          </a:p>
        </p:txBody>
      </p:sp>
    </p:spTree>
    <p:extLst>
      <p:ext uri="{BB962C8B-B14F-4D97-AF65-F5344CB8AC3E}">
        <p14:creationId xmlns:p14="http://schemas.microsoft.com/office/powerpoint/2010/main" val="32267865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2E19B6CC-DDD5-4003-9973-282E19EC3313}" type="datetimeFigureOut">
              <a:rPr lang="cs-CZ" smtClean="0"/>
              <a:t>02.03.2021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478DFBD5-A2F1-460B-91D8-A8740DFCC977}" type="slidenum">
              <a:rPr lang="cs-CZ" smtClean="0"/>
              <a:t>‹#›</a:t>
            </a:fld>
            <a:endParaRPr lang="cs-CZ"/>
          </a:p>
        </p:txBody>
      </p:sp>
    </p:spTree>
    <p:extLst>
      <p:ext uri="{BB962C8B-B14F-4D97-AF65-F5344CB8AC3E}">
        <p14:creationId xmlns:p14="http://schemas.microsoft.com/office/powerpoint/2010/main" val="26480376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6"/>
            <a:ext cx="2628900"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1" y="365126"/>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2E19B6CC-DDD5-4003-9973-282E19EC3313}" type="datetimeFigureOut">
              <a:rPr lang="cs-CZ" smtClean="0"/>
              <a:t>02.03.2021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478DFBD5-A2F1-460B-91D8-A8740DFCC977}" type="slidenum">
              <a:rPr lang="cs-CZ" smtClean="0"/>
              <a:t>‹#›</a:t>
            </a:fld>
            <a:endParaRPr lang="cs-CZ"/>
          </a:p>
        </p:txBody>
      </p:sp>
    </p:spTree>
    <p:extLst>
      <p:ext uri="{BB962C8B-B14F-4D97-AF65-F5344CB8AC3E}">
        <p14:creationId xmlns:p14="http://schemas.microsoft.com/office/powerpoint/2010/main" val="3018396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9B0F7D69-D93C-4C38-A23D-76E000D691CD}"/>
              </a:ext>
            </a:extLst>
          </p:cNvPr>
          <p:cNvSpPr/>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4654295" y="1346268"/>
            <a:ext cx="7060135" cy="3285207"/>
          </a:xfrm>
        </p:spPr>
        <p:txBody>
          <a:bodyPr anchor="b">
            <a:noAutofit/>
          </a:bodyPr>
          <a:lstStyle>
            <a:lvl1pPr algn="l">
              <a:lnSpc>
                <a:spcPct val="120000"/>
              </a:lnSpc>
              <a:defRPr sz="540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662312" y="4631475"/>
            <a:ext cx="7052117" cy="1150200"/>
          </a:xfrm>
        </p:spPr>
        <p:txBody>
          <a:bodyPr lIns="109728" tIns="109728" rIns="109728" bIns="91440" anchor="t">
            <a:normAutofit/>
          </a:bodyPr>
          <a:lstStyle>
            <a:lvl1pPr marL="0" indent="0" algn="l">
              <a:lnSpc>
                <a:spcPct val="130000"/>
              </a:lnSpc>
              <a:buNone/>
              <a:defRPr sz="2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Date Placeholder 9">
            <a:extLst>
              <a:ext uri="{FF2B5EF4-FFF2-40B4-BE49-F238E27FC236}">
                <a16:creationId xmlns:a16="http://schemas.microsoft.com/office/drawing/2014/main" id="{123E5C65-E22A-4865-9449-10140D62B655}"/>
              </a:ext>
            </a:extLst>
          </p:cNvPr>
          <p:cNvSpPr>
            <a:spLocks noGrp="1"/>
          </p:cNvSpPr>
          <p:nvPr>
            <p:ph type="dt" sz="half" idx="10"/>
          </p:nvPr>
        </p:nvSpPr>
        <p:spPr>
          <a:xfrm>
            <a:off x="4654295" y="617415"/>
            <a:ext cx="7123723" cy="457200"/>
          </a:xfrm>
        </p:spPr>
        <p:txBody>
          <a:bodyPr/>
          <a:lstStyle>
            <a:lvl1pPr algn="l">
              <a:defRPr/>
            </a:lvl1pPr>
          </a:lstStyle>
          <a:p>
            <a:fld id="{12241623-A064-4BED-B073-BA4D61433402}" type="datetime1">
              <a:rPr lang="en-US" smtClean="0"/>
              <a:t>3/2/2021</a:t>
            </a:fld>
            <a:endParaRPr lang="en-US" dirty="0"/>
          </a:p>
        </p:txBody>
      </p:sp>
      <p:sp>
        <p:nvSpPr>
          <p:cNvPr id="24" name="Footer Placeholder 23">
            <a:extLst>
              <a:ext uri="{FF2B5EF4-FFF2-40B4-BE49-F238E27FC236}">
                <a16:creationId xmlns:a16="http://schemas.microsoft.com/office/drawing/2014/main" id="{EF9C3DE0-E7F5-4B4D-B5AF-CDE724CE79A3}"/>
              </a:ext>
            </a:extLst>
          </p:cNvPr>
          <p:cNvSpPr>
            <a:spLocks noGrp="1"/>
          </p:cNvSpPr>
          <p:nvPr>
            <p:ph type="ftr" sz="quarter" idx="11"/>
          </p:nvPr>
        </p:nvSpPr>
        <p:spPr>
          <a:xfrm>
            <a:off x="4654295" y="6170490"/>
            <a:ext cx="5588349" cy="457200"/>
          </a:xfrm>
        </p:spPr>
        <p:txBody>
          <a:bodyPr/>
          <a:lstStyle/>
          <a:p>
            <a:endParaRPr lang="en-US" dirty="0"/>
          </a:p>
        </p:txBody>
      </p:sp>
      <p:sp>
        <p:nvSpPr>
          <p:cNvPr id="25" name="Slide Number Placeholder 24">
            <a:extLst>
              <a:ext uri="{FF2B5EF4-FFF2-40B4-BE49-F238E27FC236}">
                <a16:creationId xmlns:a16="http://schemas.microsoft.com/office/drawing/2014/main" id="{48C1E146-840A-4217-B63E-62E5CF8909C2}"/>
              </a:ext>
            </a:extLst>
          </p:cNvPr>
          <p:cNvSpPr>
            <a:spLocks noGrp="1"/>
          </p:cNvSpPr>
          <p:nvPr>
            <p:ph type="sldNum" sz="quarter" idx="12"/>
          </p:nvPr>
        </p:nvSpPr>
        <p:spPr>
          <a:xfrm>
            <a:off x="10515600" y="6170490"/>
            <a:ext cx="1198829" cy="457200"/>
          </a:xfrm>
        </p:spPr>
        <p:txBody>
          <a:bodyPr/>
          <a:lstStyle>
            <a:lvl1pPr algn="r">
              <a:defRPr/>
            </a:lvl1pPr>
          </a:lstStyle>
          <a:p>
            <a:fld id="{FAEF9944-A4F6-4C59-AEBD-678D6480B8EA}" type="slidenum">
              <a:rPr lang="en-US" smtClean="0"/>
              <a:pPr/>
              <a:t>‹#›</a:t>
            </a:fld>
            <a:endParaRPr lang="en-US" dirty="0"/>
          </a:p>
        </p:txBody>
      </p:sp>
      <p:sp>
        <p:nvSpPr>
          <p:cNvPr id="4" name="Freeform: Shape 3">
            <a:extLst>
              <a:ext uri="{FF2B5EF4-FFF2-40B4-BE49-F238E27FC236}">
                <a16:creationId xmlns:a16="http://schemas.microsoft.com/office/drawing/2014/main" id="{8CD419D4-EA9D-42D9-BF62-B07F0B7B672B}"/>
              </a:ext>
            </a:extLst>
          </p:cNvPr>
          <p:cNvSpPr/>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Freeform: Shape 4">
            <a:extLst>
              <a:ext uri="{FF2B5EF4-FFF2-40B4-BE49-F238E27FC236}">
                <a16:creationId xmlns:a16="http://schemas.microsoft.com/office/drawing/2014/main" id="{1C6FEC9B-9608-4181-A9E5-A1B80E72021C}"/>
              </a:ext>
            </a:extLst>
          </p:cNvPr>
          <p:cNvSpPr/>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 name="Freeform: Shape 5">
            <a:extLst>
              <a:ext uri="{FF2B5EF4-FFF2-40B4-BE49-F238E27FC236}">
                <a16:creationId xmlns:a16="http://schemas.microsoft.com/office/drawing/2014/main" id="{AB1564ED-F26F-451D-97D6-A6EC3E83FD55}"/>
              </a:ext>
            </a:extLst>
          </p:cNvPr>
          <p:cNvSpPr/>
          <p:nvPr/>
        </p:nvSpPr>
        <p:spPr>
          <a:xfrm>
            <a:off x="924161"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5202391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6923EF53-7767-4C94-BEF6-D452927945DA}"/>
              </a:ext>
            </a:extLst>
          </p:cNvPr>
          <p:cNvSpPr>
            <a:spLocks noGrp="1"/>
          </p:cNvSpPr>
          <p:nvPr>
            <p:ph type="dt" sz="half" idx="10"/>
          </p:nvPr>
        </p:nvSpPr>
        <p:spPr/>
        <p:txBody>
          <a:bodyPr/>
          <a:lstStyle/>
          <a:p>
            <a:fld id="{22F3E5F3-28EE-488F-BD53-B744C06C3DEC}" type="datetime1">
              <a:rPr lang="en-US" smtClean="0"/>
              <a:t>3/2/2021</a:t>
            </a:fld>
            <a:endParaRPr lang="en-US" dirty="0"/>
          </a:p>
        </p:txBody>
      </p:sp>
      <p:sp>
        <p:nvSpPr>
          <p:cNvPr id="11" name="Footer Placeholder 10">
            <a:extLst>
              <a:ext uri="{FF2B5EF4-FFF2-40B4-BE49-F238E27FC236}">
                <a16:creationId xmlns:a16="http://schemas.microsoft.com/office/drawing/2014/main" id="{ACF12700-F905-4CFA-970C-C81E05A64D5B}"/>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DA1B1EE2-BCA3-432B-A32D-B04C7F1DD93F}"/>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40345878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84A89F5-6982-40AE-8108-88B93E85C8FF}"/>
              </a:ext>
            </a:extLst>
          </p:cNvPr>
          <p:cNvGrpSpPr/>
          <p:nvPr/>
        </p:nvGrpSpPr>
        <p:grpSpPr>
          <a:xfrm>
            <a:off x="3124577" y="0"/>
            <a:ext cx="4389519" cy="2916937"/>
            <a:chOff x="3124577" y="0"/>
            <a:chExt cx="4389519" cy="2916937"/>
          </a:xfrm>
        </p:grpSpPr>
        <p:sp>
          <p:nvSpPr>
            <p:cNvPr id="49" name="Freeform: Shape 48">
              <a:extLst>
                <a:ext uri="{FF2B5EF4-FFF2-40B4-BE49-F238E27FC236}">
                  <a16:creationId xmlns:a16="http://schemas.microsoft.com/office/drawing/2014/main" id="{B80BED93-E30B-4492-A268-84C33CA4F067}"/>
                </a:ext>
              </a:extLst>
            </p:cNvPr>
            <p:cNvSpPr/>
            <p:nvPr/>
          </p:nvSpPr>
          <p:spPr>
            <a:xfrm>
              <a:off x="3320637" y="0"/>
              <a:ext cx="4013331" cy="2742133"/>
            </a:xfrm>
            <a:custGeom>
              <a:avLst/>
              <a:gdLst>
                <a:gd name="connsiteX0" fmla="*/ 294151 w 4013331"/>
                <a:gd name="connsiteY0" fmla="*/ 0 h 2742133"/>
                <a:gd name="connsiteX1" fmla="*/ 3844057 w 4013331"/>
                <a:gd name="connsiteY1" fmla="*/ 0 h 2742133"/>
                <a:gd name="connsiteX2" fmla="*/ 3892490 w 4013331"/>
                <a:gd name="connsiteY2" fmla="*/ 131440 h 2742133"/>
                <a:gd name="connsiteX3" fmla="*/ 4013331 w 4013331"/>
                <a:gd name="connsiteY3" fmla="*/ 941251 h 2742133"/>
                <a:gd name="connsiteX4" fmla="*/ 3804827 w 4013331"/>
                <a:gd name="connsiteY4" fmla="*/ 1540292 h 2742133"/>
                <a:gd name="connsiteX5" fmla="*/ 3187498 w 4013331"/>
                <a:gd name="connsiteY5" fmla="*/ 2098087 h 2742133"/>
                <a:gd name="connsiteX6" fmla="*/ 3051769 w 4013331"/>
                <a:gd name="connsiteY6" fmla="*/ 2204787 h 2742133"/>
                <a:gd name="connsiteX7" fmla="*/ 1936476 w 4013331"/>
                <a:gd name="connsiteY7" fmla="*/ 2742133 h 2742133"/>
                <a:gd name="connsiteX8" fmla="*/ 467303 w 4013331"/>
                <a:gd name="connsiteY8" fmla="*/ 1868695 h 2742133"/>
                <a:gd name="connsiteX9" fmla="*/ 310732 w 4013331"/>
                <a:gd name="connsiteY9" fmla="*/ 1645244 h 2742133"/>
                <a:gd name="connsiteX10" fmla="*/ 0 w 4013331"/>
                <a:gd name="connsiteY10" fmla="*/ 941251 h 2742133"/>
                <a:gd name="connsiteX11" fmla="*/ 187749 w 4013331"/>
                <a:gd name="connsiteY11" fmla="*/ 183076 h 2742133"/>
                <a:gd name="connsiteX12" fmla="*/ 288888 w 4013331"/>
                <a:gd name="connsiteY12" fmla="*/ 7329 h 2742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3331" h="2742133">
                  <a:moveTo>
                    <a:pt x="294151" y="0"/>
                  </a:moveTo>
                  <a:lnTo>
                    <a:pt x="3844057" y="0"/>
                  </a:lnTo>
                  <a:lnTo>
                    <a:pt x="3892490" y="131440"/>
                  </a:lnTo>
                  <a:cubicBezTo>
                    <a:pt x="3971777" y="378867"/>
                    <a:pt x="4013331" y="652783"/>
                    <a:pt x="4013331" y="941251"/>
                  </a:cubicBezTo>
                  <a:cubicBezTo>
                    <a:pt x="4013331" y="1171430"/>
                    <a:pt x="3948997" y="1356167"/>
                    <a:pt x="3804827" y="1540292"/>
                  </a:cubicBezTo>
                  <a:cubicBezTo>
                    <a:pt x="3654026" y="1732895"/>
                    <a:pt x="3427436" y="1910292"/>
                    <a:pt x="3187498" y="2098087"/>
                  </a:cubicBezTo>
                  <a:cubicBezTo>
                    <a:pt x="3143231" y="2132693"/>
                    <a:pt x="3097499" y="2168522"/>
                    <a:pt x="3051769" y="2204787"/>
                  </a:cubicBezTo>
                  <a:cubicBezTo>
                    <a:pt x="2642425" y="2529345"/>
                    <a:pt x="2343664" y="2742133"/>
                    <a:pt x="1936476" y="2742133"/>
                  </a:cubicBezTo>
                  <a:cubicBezTo>
                    <a:pt x="1316045" y="2742133"/>
                    <a:pt x="876647" y="2480932"/>
                    <a:pt x="467303" y="1868695"/>
                  </a:cubicBezTo>
                  <a:cubicBezTo>
                    <a:pt x="413736" y="1788559"/>
                    <a:pt x="361372" y="1715679"/>
                    <a:pt x="310732" y="1645244"/>
                  </a:cubicBezTo>
                  <a:cubicBezTo>
                    <a:pt x="100850" y="1353195"/>
                    <a:pt x="0" y="1201315"/>
                    <a:pt x="0" y="941251"/>
                  </a:cubicBezTo>
                  <a:cubicBezTo>
                    <a:pt x="0" y="683021"/>
                    <a:pt x="63214" y="427935"/>
                    <a:pt x="187749" y="183076"/>
                  </a:cubicBezTo>
                  <a:cubicBezTo>
                    <a:pt x="218215" y="123194"/>
                    <a:pt x="251953" y="64578"/>
                    <a:pt x="288888" y="73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0" name="Freeform: Shape 49">
              <a:extLst>
                <a:ext uri="{FF2B5EF4-FFF2-40B4-BE49-F238E27FC236}">
                  <a16:creationId xmlns:a16="http://schemas.microsoft.com/office/drawing/2014/main" id="{965F60C1-CD8B-4326-9B24-3D197CF382A6}"/>
                </a:ext>
              </a:extLst>
            </p:cNvPr>
            <p:cNvSpPr/>
            <p:nvPr/>
          </p:nvSpPr>
          <p:spPr>
            <a:xfrm>
              <a:off x="3566319" y="0"/>
              <a:ext cx="3401415" cy="2440484"/>
            </a:xfrm>
            <a:custGeom>
              <a:avLst/>
              <a:gdLst>
                <a:gd name="connsiteX0" fmla="*/ 332917 w 3401415"/>
                <a:gd name="connsiteY0" fmla="*/ 0 h 2440484"/>
                <a:gd name="connsiteX1" fmla="*/ 3207137 w 3401415"/>
                <a:gd name="connsiteY1" fmla="*/ 0 h 2440484"/>
                <a:gd name="connsiteX2" fmla="*/ 3242654 w 3401415"/>
                <a:gd name="connsiteY2" fmla="*/ 74937 h 2440484"/>
                <a:gd name="connsiteX3" fmla="*/ 3401415 w 3401415"/>
                <a:gd name="connsiteY3" fmla="*/ 914184 h 2440484"/>
                <a:gd name="connsiteX4" fmla="*/ 3224702 w 3401415"/>
                <a:gd name="connsiteY4" fmla="*/ 1421888 h 2440484"/>
                <a:gd name="connsiteX5" fmla="*/ 2701498 w 3401415"/>
                <a:gd name="connsiteY5" fmla="*/ 1894635 h 2440484"/>
                <a:gd name="connsiteX6" fmla="*/ 2586463 w 3401415"/>
                <a:gd name="connsiteY6" fmla="*/ 1985068 h 2440484"/>
                <a:gd name="connsiteX7" fmla="*/ 1641219 w 3401415"/>
                <a:gd name="connsiteY7" fmla="*/ 2440484 h 2440484"/>
                <a:gd name="connsiteX8" fmla="*/ 396053 w 3401415"/>
                <a:gd name="connsiteY8" fmla="*/ 1700219 h 2440484"/>
                <a:gd name="connsiteX9" fmla="*/ 263354 w 3401415"/>
                <a:gd name="connsiteY9" fmla="*/ 1510839 h 2440484"/>
                <a:gd name="connsiteX10" fmla="*/ 0 w 3401415"/>
                <a:gd name="connsiteY10" fmla="*/ 914184 h 2440484"/>
                <a:gd name="connsiteX11" fmla="*/ 159122 w 3401415"/>
                <a:gd name="connsiteY11" fmla="*/ 271610 h 2440484"/>
                <a:gd name="connsiteX12" fmla="*/ 244841 w 3401415"/>
                <a:gd name="connsiteY12" fmla="*/ 122658 h 2440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1415" h="2440484">
                  <a:moveTo>
                    <a:pt x="332917" y="0"/>
                  </a:moveTo>
                  <a:lnTo>
                    <a:pt x="3207137" y="0"/>
                  </a:lnTo>
                  <a:lnTo>
                    <a:pt x="3242654" y="74937"/>
                  </a:lnTo>
                  <a:cubicBezTo>
                    <a:pt x="3346386" y="322243"/>
                    <a:pt x="3401415" y="608579"/>
                    <a:pt x="3401415" y="914184"/>
                  </a:cubicBezTo>
                  <a:cubicBezTo>
                    <a:pt x="3401415" y="1109268"/>
                    <a:pt x="3346890" y="1265837"/>
                    <a:pt x="3224702" y="1421888"/>
                  </a:cubicBezTo>
                  <a:cubicBezTo>
                    <a:pt x="3096894" y="1585125"/>
                    <a:pt x="2904852" y="1735475"/>
                    <a:pt x="2701498" y="1894635"/>
                  </a:cubicBezTo>
                  <a:cubicBezTo>
                    <a:pt x="2663980" y="1923966"/>
                    <a:pt x="2625221" y="1954332"/>
                    <a:pt x="2586463" y="1985068"/>
                  </a:cubicBezTo>
                  <a:cubicBezTo>
                    <a:pt x="2239532" y="2260140"/>
                    <a:pt x="1986324" y="2440484"/>
                    <a:pt x="1641219" y="2440484"/>
                  </a:cubicBezTo>
                  <a:cubicBezTo>
                    <a:pt x="1115386" y="2440484"/>
                    <a:pt x="742984" y="2219109"/>
                    <a:pt x="396053" y="1700219"/>
                  </a:cubicBezTo>
                  <a:cubicBezTo>
                    <a:pt x="350653" y="1632303"/>
                    <a:pt x="306273" y="1570535"/>
                    <a:pt x="263354" y="1510839"/>
                  </a:cubicBezTo>
                  <a:cubicBezTo>
                    <a:pt x="85473" y="1263318"/>
                    <a:pt x="0" y="1134597"/>
                    <a:pt x="0" y="914184"/>
                  </a:cubicBezTo>
                  <a:cubicBezTo>
                    <a:pt x="0" y="695327"/>
                    <a:pt x="53576" y="479135"/>
                    <a:pt x="159122" y="271610"/>
                  </a:cubicBezTo>
                  <a:cubicBezTo>
                    <a:pt x="184943" y="220858"/>
                    <a:pt x="213538" y="171179"/>
                    <a:pt x="244841" y="122658"/>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1" name="Freeform: Shape 50">
              <a:extLst>
                <a:ext uri="{FF2B5EF4-FFF2-40B4-BE49-F238E27FC236}">
                  <a16:creationId xmlns:a16="http://schemas.microsoft.com/office/drawing/2014/main" id="{69511D06-104E-440E-8049-4CDCE4B87E96}"/>
                </a:ext>
              </a:extLst>
            </p:cNvPr>
            <p:cNvSpPr/>
            <p:nvPr/>
          </p:nvSpPr>
          <p:spPr>
            <a:xfrm>
              <a:off x="3232490" y="0"/>
              <a:ext cx="4164597" cy="2817185"/>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a16="http://schemas.microsoft.com/office/drawing/2014/main" id="{164F6B39-7B0A-4839-9F52-1FFA2044F248}"/>
                </a:ext>
              </a:extLst>
            </p:cNvPr>
            <p:cNvSpPr/>
            <p:nvPr/>
          </p:nvSpPr>
          <p:spPr>
            <a:xfrm>
              <a:off x="3124577" y="0"/>
              <a:ext cx="4389519" cy="2916937"/>
            </a:xfrm>
            <a:custGeom>
              <a:avLst/>
              <a:gdLst>
                <a:gd name="connsiteX0" fmla="*/ 208215 w 4389519"/>
                <a:gd name="connsiteY0" fmla="*/ 0 h 2916937"/>
                <a:gd name="connsiteX1" fmla="*/ 4284014 w 4389519"/>
                <a:gd name="connsiteY1" fmla="*/ 0 h 2916937"/>
                <a:gd name="connsiteX2" fmla="*/ 4335794 w 4389519"/>
                <a:gd name="connsiteY2" fmla="*/ 207911 h 2916937"/>
                <a:gd name="connsiteX3" fmla="*/ 4376420 w 4389519"/>
                <a:gd name="connsiteY3" fmla="*/ 1078865 h 2916937"/>
                <a:gd name="connsiteX4" fmla="*/ 4090147 w 4389519"/>
                <a:gd name="connsiteY4" fmla="*/ 1734728 h 2916937"/>
                <a:gd name="connsiteX5" fmla="*/ 3362552 w 4389519"/>
                <a:gd name="connsiteY5" fmla="*/ 2305097 h 2916937"/>
                <a:gd name="connsiteX6" fmla="*/ 3204152 w 4389519"/>
                <a:gd name="connsiteY6" fmla="*/ 2412521 h 2916937"/>
                <a:gd name="connsiteX7" fmla="*/ 1936072 w 4389519"/>
                <a:gd name="connsiteY7" fmla="*/ 2912360 h 2916937"/>
                <a:gd name="connsiteX8" fmla="*/ 421690 w 4389519"/>
                <a:gd name="connsiteY8" fmla="*/ 1787063 h 2916937"/>
                <a:gd name="connsiteX9" fmla="*/ 273167 w 4389519"/>
                <a:gd name="connsiteY9" fmla="*/ 1520080 h 2916937"/>
                <a:gd name="connsiteX10" fmla="*/ 4118 w 4389519"/>
                <a:gd name="connsiteY10" fmla="*/ 696338 h 2916937"/>
                <a:gd name="connsiteX11" fmla="*/ 175984 w 4389519"/>
                <a:gd name="connsiteY11" fmla="*/ 60381 h 291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89519" h="2916937">
                  <a:moveTo>
                    <a:pt x="208215" y="0"/>
                  </a:moveTo>
                  <a:lnTo>
                    <a:pt x="4284014" y="0"/>
                  </a:lnTo>
                  <a:lnTo>
                    <a:pt x="4335794" y="207911"/>
                  </a:lnTo>
                  <a:cubicBezTo>
                    <a:pt x="4388748" y="479686"/>
                    <a:pt x="4403109" y="773803"/>
                    <a:pt x="4376420" y="1078865"/>
                  </a:cubicBezTo>
                  <a:cubicBezTo>
                    <a:pt x="4353703" y="1338514"/>
                    <a:pt x="4265383" y="1540772"/>
                    <a:pt x="4090147" y="1734728"/>
                  </a:cubicBezTo>
                  <a:cubicBezTo>
                    <a:pt x="3906850" y="1937616"/>
                    <a:pt x="3642485" y="2116128"/>
                    <a:pt x="3362552" y="2305097"/>
                  </a:cubicBezTo>
                  <a:cubicBezTo>
                    <a:pt x="3310910" y="2339914"/>
                    <a:pt x="3257553" y="2375972"/>
                    <a:pt x="3204152" y="2412521"/>
                  </a:cubicBezTo>
                  <a:cubicBezTo>
                    <a:pt x="2726165" y="2739616"/>
                    <a:pt x="2379682" y="2951171"/>
                    <a:pt x="1936072" y="2912360"/>
                  </a:cubicBezTo>
                  <a:cubicBezTo>
                    <a:pt x="1260148" y="2853224"/>
                    <a:pt x="807225" y="2516700"/>
                    <a:pt x="421690" y="1787063"/>
                  </a:cubicBezTo>
                  <a:cubicBezTo>
                    <a:pt x="371240" y="1691563"/>
                    <a:pt x="321385" y="1604361"/>
                    <a:pt x="273167" y="1520080"/>
                  </a:cubicBezTo>
                  <a:cubicBezTo>
                    <a:pt x="73334" y="1170636"/>
                    <a:pt x="-21548" y="989700"/>
                    <a:pt x="4118" y="696338"/>
                  </a:cubicBezTo>
                  <a:cubicBezTo>
                    <a:pt x="23232" y="477870"/>
                    <a:pt x="80908" y="264786"/>
                    <a:pt x="175984" y="6038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grpSp>
        <p:nvGrpSpPr>
          <p:cNvPr id="8" name="Group 7">
            <a:extLst>
              <a:ext uri="{FF2B5EF4-FFF2-40B4-BE49-F238E27FC236}">
                <a16:creationId xmlns:a16="http://schemas.microsoft.com/office/drawing/2014/main" id="{03099122-D80B-4389-A1CF-52C635217F4B}"/>
              </a:ext>
            </a:extLst>
          </p:cNvPr>
          <p:cNvGrpSpPr/>
          <p:nvPr/>
        </p:nvGrpSpPr>
        <p:grpSpPr>
          <a:xfrm>
            <a:off x="8122942" y="0"/>
            <a:ext cx="4069058" cy="3547008"/>
            <a:chOff x="8122942" y="0"/>
            <a:chExt cx="4069058" cy="3547008"/>
          </a:xfrm>
        </p:grpSpPr>
        <p:sp>
          <p:nvSpPr>
            <p:cNvPr id="54" name="Freeform: Shape 53">
              <a:extLst>
                <a:ext uri="{FF2B5EF4-FFF2-40B4-BE49-F238E27FC236}">
                  <a16:creationId xmlns:a16="http://schemas.microsoft.com/office/drawing/2014/main" id="{CA535D59-CDAA-4AA9-84AC-A6142E857FE2}"/>
                </a:ext>
              </a:extLst>
            </p:cNvPr>
            <p:cNvSpPr/>
            <p:nvPr/>
          </p:nvSpPr>
          <p:spPr>
            <a:xfrm>
              <a:off x="8122942" y="0"/>
              <a:ext cx="4069058" cy="3547008"/>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5" name="Freeform: Shape 54">
              <a:extLst>
                <a:ext uri="{FF2B5EF4-FFF2-40B4-BE49-F238E27FC236}">
                  <a16:creationId xmlns:a16="http://schemas.microsoft.com/office/drawing/2014/main" id="{CD6948CC-6D51-4092-887C-B0664DC102C7}"/>
                </a:ext>
              </a:extLst>
            </p:cNvPr>
            <p:cNvSpPr/>
            <p:nvPr/>
          </p:nvSpPr>
          <p:spPr>
            <a:xfrm flipH="1">
              <a:off x="8319994" y="0"/>
              <a:ext cx="3872006" cy="3321595"/>
            </a:xfrm>
            <a:custGeom>
              <a:avLst/>
              <a:gdLst>
                <a:gd name="connsiteX0" fmla="*/ 3466434 w 3872006"/>
                <a:gd name="connsiteY0" fmla="*/ 0 h 3321595"/>
                <a:gd name="connsiteX1" fmla="*/ 65800 w 3872006"/>
                <a:gd name="connsiteY1" fmla="*/ 0 h 3321595"/>
                <a:gd name="connsiteX2" fmla="*/ 0 w 3872006"/>
                <a:gd name="connsiteY2" fmla="*/ 59511 h 3321595"/>
                <a:gd name="connsiteX3" fmla="*/ 0 w 3872006"/>
                <a:gd name="connsiteY3" fmla="*/ 2518435 h 3321595"/>
                <a:gd name="connsiteX4" fmla="*/ 80122 w 3872006"/>
                <a:gd name="connsiteY4" fmla="*/ 2618704 h 3321595"/>
                <a:gd name="connsiteX5" fmla="*/ 1549501 w 3872006"/>
                <a:gd name="connsiteY5" fmla="*/ 3321595 h 3321595"/>
                <a:gd name="connsiteX6" fmla="*/ 2796711 w 3872006"/>
                <a:gd name="connsiteY6" fmla="*/ 2749441 h 3321595"/>
                <a:gd name="connsiteX7" fmla="*/ 2948494 w 3872006"/>
                <a:gd name="connsiteY7" fmla="*/ 2635829 h 3321595"/>
                <a:gd name="connsiteX8" fmla="*/ 3638840 w 3872006"/>
                <a:gd name="connsiteY8" fmla="*/ 2041901 h 3321595"/>
                <a:gd name="connsiteX9" fmla="*/ 3872006 w 3872006"/>
                <a:gd name="connsiteY9" fmla="*/ 1404055 h 3321595"/>
                <a:gd name="connsiteX10" fmla="*/ 3467973 w 3872006"/>
                <a:gd name="connsiteY10"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2006" h="3321595">
                  <a:moveTo>
                    <a:pt x="3466434" y="0"/>
                  </a:moveTo>
                  <a:lnTo>
                    <a:pt x="65800" y="0"/>
                  </a:lnTo>
                  <a:lnTo>
                    <a:pt x="0" y="59511"/>
                  </a:lnTo>
                  <a:lnTo>
                    <a:pt x="0" y="2518435"/>
                  </a:lnTo>
                  <a:lnTo>
                    <a:pt x="80122" y="2618704"/>
                  </a:lnTo>
                  <a:cubicBezTo>
                    <a:pt x="490323" y="3108658"/>
                    <a:pt x="942414" y="3321595"/>
                    <a:pt x="1549501" y="3321595"/>
                  </a:cubicBezTo>
                  <a:cubicBezTo>
                    <a:pt x="2004852" y="3321595"/>
                    <a:pt x="2338950" y="3095023"/>
                    <a:pt x="2796711" y="2749441"/>
                  </a:cubicBezTo>
                  <a:cubicBezTo>
                    <a:pt x="2847850" y="2710827"/>
                    <a:pt x="2898991" y="2672676"/>
                    <a:pt x="2948494" y="2635829"/>
                  </a:cubicBezTo>
                  <a:cubicBezTo>
                    <a:pt x="3216812" y="2435869"/>
                    <a:pt x="3470203" y="2246981"/>
                    <a:pt x="3638840" y="2041901"/>
                  </a:cubicBezTo>
                  <a:cubicBezTo>
                    <a:pt x="3800062" y="1845849"/>
                    <a:pt x="3872006" y="1649145"/>
                    <a:pt x="3872006" y="1404055"/>
                  </a:cubicBezTo>
                  <a:cubicBezTo>
                    <a:pt x="3872006" y="866538"/>
                    <a:pt x="3729694" y="376466"/>
                    <a:pt x="346797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55">
              <a:extLst>
                <a:ext uri="{FF2B5EF4-FFF2-40B4-BE49-F238E27FC236}">
                  <a16:creationId xmlns:a16="http://schemas.microsoft.com/office/drawing/2014/main" id="{F5F9FD94-99CC-42AD-8E66-CF99E8FD5A94}"/>
                </a:ext>
              </a:extLst>
            </p:cNvPr>
            <p:cNvSpPr/>
            <p:nvPr/>
          </p:nvSpPr>
          <p:spPr>
            <a:xfrm flipH="1">
              <a:off x="8729240" y="9274"/>
              <a:ext cx="3462454" cy="3010961"/>
            </a:xfrm>
            <a:custGeom>
              <a:avLst/>
              <a:gdLst>
                <a:gd name="connsiteX0" fmla="*/ 2953507 w 3462454"/>
                <a:gd name="connsiteY0" fmla="*/ 0 h 3010961"/>
                <a:gd name="connsiteX1" fmla="*/ 477652 w 3462454"/>
                <a:gd name="connsiteY1" fmla="*/ 0 h 3010961"/>
                <a:gd name="connsiteX2" fmla="*/ 327396 w 3462454"/>
                <a:gd name="connsiteY2" fmla="*/ 113681 h 3010961"/>
                <a:gd name="connsiteX3" fmla="*/ 46554 w 3462454"/>
                <a:gd name="connsiteY3" fmla="*/ 391785 h 3010961"/>
                <a:gd name="connsiteX4" fmla="*/ 0 w 3462454"/>
                <a:gd name="connsiteY4" fmla="*/ 453516 h 3010961"/>
                <a:gd name="connsiteX5" fmla="*/ 0 w 3462454"/>
                <a:gd name="connsiteY5" fmla="*/ 2083461 h 3010961"/>
                <a:gd name="connsiteX6" fmla="*/ 26382 w 3462454"/>
                <a:gd name="connsiteY6" fmla="*/ 2118637 h 3010961"/>
                <a:gd name="connsiteX7" fmla="*/ 101620 w 3462454"/>
                <a:gd name="connsiteY7" fmla="*/ 2222744 h 3010961"/>
                <a:gd name="connsiteX8" fmla="*/ 1494064 w 3462454"/>
                <a:gd name="connsiteY8" fmla="*/ 3010961 h 3010961"/>
                <a:gd name="connsiteX9" fmla="*/ 2551110 w 3462454"/>
                <a:gd name="connsiteY9" fmla="*/ 2526044 h 3010961"/>
                <a:gd name="connsiteX10" fmla="*/ 2679751 w 3462454"/>
                <a:gd name="connsiteY10" fmla="*/ 2429754 h 3010961"/>
                <a:gd name="connsiteX11" fmla="*/ 3264840 w 3462454"/>
                <a:gd name="connsiteY11" fmla="*/ 1926383 h 3010961"/>
                <a:gd name="connsiteX12" fmla="*/ 3462454 w 3462454"/>
                <a:gd name="connsiteY12" fmla="*/ 1385790 h 3010961"/>
                <a:gd name="connsiteX13" fmla="*/ 3018820 w 3462454"/>
                <a:gd name="connsiteY13" fmla="*/ 67626 h 30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2454" h="3010961">
                  <a:moveTo>
                    <a:pt x="2953507" y="0"/>
                  </a:moveTo>
                  <a:lnTo>
                    <a:pt x="477652" y="0"/>
                  </a:lnTo>
                  <a:lnTo>
                    <a:pt x="327396" y="113681"/>
                  </a:lnTo>
                  <a:cubicBezTo>
                    <a:pt x="222344" y="200626"/>
                    <a:pt x="128536" y="293564"/>
                    <a:pt x="46554" y="391785"/>
                  </a:cubicBezTo>
                  <a:lnTo>
                    <a:pt x="0" y="453516"/>
                  </a:lnTo>
                  <a:lnTo>
                    <a:pt x="0" y="2083461"/>
                  </a:lnTo>
                  <a:lnTo>
                    <a:pt x="26382" y="2118637"/>
                  </a:lnTo>
                  <a:cubicBezTo>
                    <a:pt x="51135" y="2152065"/>
                    <a:pt x="76235" y="2186586"/>
                    <a:pt x="101620" y="2222744"/>
                  </a:cubicBezTo>
                  <a:cubicBezTo>
                    <a:pt x="489585" y="2775245"/>
                    <a:pt x="906035" y="3010961"/>
                    <a:pt x="1494064" y="3010961"/>
                  </a:cubicBezTo>
                  <a:cubicBezTo>
                    <a:pt x="1879987" y="3010961"/>
                    <a:pt x="2163144" y="2818935"/>
                    <a:pt x="2551110" y="2526044"/>
                  </a:cubicBezTo>
                  <a:cubicBezTo>
                    <a:pt x="2594452" y="2493317"/>
                    <a:pt x="2637795" y="2460984"/>
                    <a:pt x="2679751" y="2429754"/>
                  </a:cubicBezTo>
                  <a:cubicBezTo>
                    <a:pt x="2907158" y="2260282"/>
                    <a:pt x="3121914" y="2100194"/>
                    <a:pt x="3264840" y="1926383"/>
                  </a:cubicBezTo>
                  <a:cubicBezTo>
                    <a:pt x="3401480" y="1760224"/>
                    <a:pt x="3462454" y="1593511"/>
                    <a:pt x="3462454" y="1385790"/>
                  </a:cubicBezTo>
                  <a:cubicBezTo>
                    <a:pt x="3462454" y="865148"/>
                    <a:pt x="3304918" y="397028"/>
                    <a:pt x="3018820" y="67626"/>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a16="http://schemas.microsoft.com/office/drawing/2014/main" id="{F47D3E70-A759-410D-B5DB-855218E138C3}"/>
                </a:ext>
              </a:extLst>
            </p:cNvPr>
            <p:cNvSpPr/>
            <p:nvPr/>
          </p:nvSpPr>
          <p:spPr>
            <a:xfrm flipH="1">
              <a:off x="8243247" y="9274"/>
              <a:ext cx="3948447" cy="3411460"/>
            </a:xfrm>
            <a:custGeom>
              <a:avLst/>
              <a:gdLst>
                <a:gd name="connsiteX0" fmla="*/ 3564894 w 3904481"/>
                <a:gd name="connsiteY0" fmla="*/ 0 h 3411460"/>
                <a:gd name="connsiteX1" fmla="*/ 0 w 3904481"/>
                <a:gd name="connsiteY1" fmla="*/ 0 h 3411460"/>
                <a:gd name="connsiteX2" fmla="*/ 0 w 3904481"/>
                <a:gd name="connsiteY2" fmla="*/ 2659993 h 3411460"/>
                <a:gd name="connsiteX3" fmla="*/ 1876 w 3904481"/>
                <a:gd name="connsiteY3" fmla="*/ 2662425 h 3411460"/>
                <a:gd name="connsiteX4" fmla="*/ 1514161 w 3904481"/>
                <a:gd name="connsiteY4" fmla="*/ 3411460 h 3411460"/>
                <a:gd name="connsiteX5" fmla="*/ 2797788 w 3904481"/>
                <a:gd name="connsiteY5" fmla="*/ 2801744 h 3411460"/>
                <a:gd name="connsiteX6" fmla="*/ 2954004 w 3904481"/>
                <a:gd name="connsiteY6" fmla="*/ 2680673 h 3411460"/>
                <a:gd name="connsiteX7" fmla="*/ 3664508 w 3904481"/>
                <a:gd name="connsiteY7" fmla="*/ 2047754 h 3411460"/>
                <a:gd name="connsiteX8" fmla="*/ 3904481 w 3904481"/>
                <a:gd name="connsiteY8" fmla="*/ 1368033 h 3411460"/>
                <a:gd name="connsiteX9" fmla="*/ 3596499 w 3904481"/>
                <a:gd name="connsiteY9" fmla="*/ 52268 h 34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4481" h="3411460">
                  <a:moveTo>
                    <a:pt x="3564894" y="0"/>
                  </a:moveTo>
                  <a:lnTo>
                    <a:pt x="0" y="0"/>
                  </a:lnTo>
                  <a:lnTo>
                    <a:pt x="0" y="2659993"/>
                  </a:lnTo>
                  <a:lnTo>
                    <a:pt x="1876" y="2662425"/>
                  </a:lnTo>
                  <a:cubicBezTo>
                    <a:pt x="424055" y="3184544"/>
                    <a:pt x="889346" y="3411460"/>
                    <a:pt x="1514161" y="3411460"/>
                  </a:cubicBezTo>
                  <a:cubicBezTo>
                    <a:pt x="1982808" y="3411460"/>
                    <a:pt x="2326661" y="3170014"/>
                    <a:pt x="2797788" y="2801744"/>
                  </a:cubicBezTo>
                  <a:cubicBezTo>
                    <a:pt x="2850420" y="2760595"/>
                    <a:pt x="2903054" y="2719940"/>
                    <a:pt x="2954004" y="2680673"/>
                  </a:cubicBezTo>
                  <a:cubicBezTo>
                    <a:pt x="3230156" y="2467586"/>
                    <a:pt x="3490946" y="2266297"/>
                    <a:pt x="3664508" y="2047754"/>
                  </a:cubicBezTo>
                  <a:cubicBezTo>
                    <a:pt x="3830437" y="1838832"/>
                    <a:pt x="3904481" y="1629214"/>
                    <a:pt x="3904481" y="1368033"/>
                  </a:cubicBezTo>
                  <a:cubicBezTo>
                    <a:pt x="3904481" y="877057"/>
                    <a:pt x="3796872" y="423228"/>
                    <a:pt x="3596499" y="52268"/>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9" name="Group 8">
            <a:extLst>
              <a:ext uri="{FF2B5EF4-FFF2-40B4-BE49-F238E27FC236}">
                <a16:creationId xmlns:a16="http://schemas.microsoft.com/office/drawing/2014/main" id="{90302A25-2D4F-4AD5-B0E9-C12184C3599E}"/>
              </a:ext>
            </a:extLst>
          </p:cNvPr>
          <p:cNvGrpSpPr/>
          <p:nvPr/>
        </p:nvGrpSpPr>
        <p:grpSpPr>
          <a:xfrm>
            <a:off x="-1" y="1355238"/>
            <a:ext cx="4381339" cy="5510713"/>
            <a:chOff x="0" y="1347287"/>
            <a:chExt cx="4259808" cy="5510713"/>
          </a:xfrm>
        </p:grpSpPr>
        <p:sp>
          <p:nvSpPr>
            <p:cNvPr id="59" name="Freeform: Shape 58">
              <a:extLst>
                <a:ext uri="{FF2B5EF4-FFF2-40B4-BE49-F238E27FC236}">
                  <a16:creationId xmlns:a16="http://schemas.microsoft.com/office/drawing/2014/main" id="{E227AF03-773A-4B1E-8FED-67198038E60D}"/>
                </a:ext>
              </a:extLst>
            </p:cNvPr>
            <p:cNvSpPr/>
            <p:nvPr/>
          </p:nvSpPr>
          <p:spPr>
            <a:xfrm>
              <a:off x="0" y="1676545"/>
              <a:ext cx="4174269" cy="5181455"/>
            </a:xfrm>
            <a:custGeom>
              <a:avLst/>
              <a:gdLst>
                <a:gd name="connsiteX0" fmla="*/ 1155130 w 4174269"/>
                <a:gd name="connsiteY0" fmla="*/ 990 h 5181455"/>
                <a:gd name="connsiteX1" fmla="*/ 2396955 w 4174269"/>
                <a:gd name="connsiteY1" fmla="*/ 367328 h 5181455"/>
                <a:gd name="connsiteX2" fmla="*/ 3827960 w 4174269"/>
                <a:gd name="connsiteY2" fmla="*/ 4749328 h 5181455"/>
                <a:gd name="connsiteX3" fmla="*/ 3561502 w 4174269"/>
                <a:gd name="connsiteY3" fmla="*/ 5090948 h 5181455"/>
                <a:gd name="connsiteX4" fmla="*/ 3452726 w 4174269"/>
                <a:gd name="connsiteY4" fmla="*/ 5181455 h 5181455"/>
                <a:gd name="connsiteX5" fmla="*/ 0 w 4174269"/>
                <a:gd name="connsiteY5" fmla="*/ 5181455 h 5181455"/>
                <a:gd name="connsiteX6" fmla="*/ 0 w 4174269"/>
                <a:gd name="connsiteY6" fmla="*/ 251605 h 5181455"/>
                <a:gd name="connsiteX7" fmla="*/ 157396 w 4174269"/>
                <a:gd name="connsiteY7" fmla="*/ 182600 h 5181455"/>
                <a:gd name="connsiteX8" fmla="*/ 1155130 w 4174269"/>
                <a:gd name="connsiteY8" fmla="*/ 990 h 518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269" h="5181455">
                  <a:moveTo>
                    <a:pt x="1155130" y="990"/>
                  </a:moveTo>
                  <a:cubicBezTo>
                    <a:pt x="1564667" y="12730"/>
                    <a:pt x="1984593" y="129250"/>
                    <a:pt x="2396955" y="367328"/>
                  </a:cubicBezTo>
                  <a:cubicBezTo>
                    <a:pt x="3871760" y="1218807"/>
                    <a:pt x="4678347" y="3276416"/>
                    <a:pt x="3827960" y="4749328"/>
                  </a:cubicBezTo>
                  <a:cubicBezTo>
                    <a:pt x="3748235" y="4887417"/>
                    <a:pt x="3658928" y="4998272"/>
                    <a:pt x="3561502" y="5090948"/>
                  </a:cubicBezTo>
                  <a:lnTo>
                    <a:pt x="3452726" y="5181455"/>
                  </a:lnTo>
                  <a:lnTo>
                    <a:pt x="0" y="5181455"/>
                  </a:lnTo>
                  <a:lnTo>
                    <a:pt x="0" y="251605"/>
                  </a:lnTo>
                  <a:lnTo>
                    <a:pt x="157396" y="182600"/>
                  </a:lnTo>
                  <a:cubicBezTo>
                    <a:pt x="475610" y="54980"/>
                    <a:pt x="811718" y="-8854"/>
                    <a:pt x="115513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a16="http://schemas.microsoft.com/office/drawing/2014/main" id="{D6FE8FAD-8A4A-49E1-AFAF-A074482295A9}"/>
                </a:ext>
              </a:extLst>
            </p:cNvPr>
            <p:cNvSpPr/>
            <p:nvPr/>
          </p:nvSpPr>
          <p:spPr>
            <a:xfrm>
              <a:off x="0" y="1347287"/>
              <a:ext cx="4259808" cy="5510713"/>
            </a:xfrm>
            <a:custGeom>
              <a:avLst/>
              <a:gdLst>
                <a:gd name="connsiteX0" fmla="*/ 948905 w 4259808"/>
                <a:gd name="connsiteY0" fmla="*/ 1556 h 5510713"/>
                <a:gd name="connsiteX1" fmla="*/ 2304106 w 4259808"/>
                <a:gd name="connsiteY1" fmla="*/ 405867 h 5510713"/>
                <a:gd name="connsiteX2" fmla="*/ 3890982 w 4259808"/>
                <a:gd name="connsiteY2" fmla="*/ 5156588 h 5510713"/>
                <a:gd name="connsiteX3" fmla="*/ 3680329 w 4259808"/>
                <a:gd name="connsiteY3" fmla="*/ 5445948 h 5510713"/>
                <a:gd name="connsiteX4" fmla="*/ 3616504 w 4259808"/>
                <a:gd name="connsiteY4" fmla="*/ 5510713 h 5510713"/>
                <a:gd name="connsiteX5" fmla="*/ 0 w 4259808"/>
                <a:gd name="connsiteY5" fmla="*/ 5510713 h 5510713"/>
                <a:gd name="connsiteX6" fmla="*/ 0 w 4259808"/>
                <a:gd name="connsiteY6" fmla="*/ 144797 h 5510713"/>
                <a:gd name="connsiteX7" fmla="*/ 164164 w 4259808"/>
                <a:gd name="connsiteY7" fmla="*/ 92266 h 5510713"/>
                <a:gd name="connsiteX8" fmla="*/ 948905 w 4259808"/>
                <a:gd name="connsiteY8" fmla="*/ 1556 h 551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9808" h="5510713">
                  <a:moveTo>
                    <a:pt x="948905" y="1556"/>
                  </a:moveTo>
                  <a:cubicBezTo>
                    <a:pt x="1395136" y="16867"/>
                    <a:pt x="1853354" y="145625"/>
                    <a:pt x="2304106" y="405867"/>
                  </a:cubicBezTo>
                  <a:cubicBezTo>
                    <a:pt x="3916211" y="1336616"/>
                    <a:pt x="4808028" y="3568218"/>
                    <a:pt x="3890982" y="5156588"/>
                  </a:cubicBezTo>
                  <a:cubicBezTo>
                    <a:pt x="3826502" y="5268272"/>
                    <a:pt x="3756052" y="5363347"/>
                    <a:pt x="3680329" y="5445948"/>
                  </a:cubicBezTo>
                  <a:lnTo>
                    <a:pt x="3616504" y="5510713"/>
                  </a:lnTo>
                  <a:lnTo>
                    <a:pt x="0" y="5510713"/>
                  </a:lnTo>
                  <a:lnTo>
                    <a:pt x="0" y="144797"/>
                  </a:lnTo>
                  <a:lnTo>
                    <a:pt x="164164" y="92266"/>
                  </a:lnTo>
                  <a:cubicBezTo>
                    <a:pt x="418657" y="23914"/>
                    <a:pt x="681631" y="-7614"/>
                    <a:pt x="948905" y="1556"/>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1" name="Freeform: Shape 60">
              <a:extLst>
                <a:ext uri="{FF2B5EF4-FFF2-40B4-BE49-F238E27FC236}">
                  <a16:creationId xmlns:a16="http://schemas.microsoft.com/office/drawing/2014/main" id="{0A7C4DFB-FDFD-4F28-8B00-287EB75C79EB}"/>
                </a:ext>
              </a:extLst>
            </p:cNvPr>
            <p:cNvSpPr/>
            <p:nvPr/>
          </p:nvSpPr>
          <p:spPr>
            <a:xfrm>
              <a:off x="0" y="1592806"/>
              <a:ext cx="4029221" cy="5265194"/>
            </a:xfrm>
            <a:custGeom>
              <a:avLst/>
              <a:gdLst>
                <a:gd name="connsiteX0" fmla="*/ 812878 w 4029221"/>
                <a:gd name="connsiteY0" fmla="*/ 840 h 5265194"/>
                <a:gd name="connsiteX1" fmla="*/ 960980 w 4029221"/>
                <a:gd name="connsiteY1" fmla="*/ 1442 h 5265194"/>
                <a:gd name="connsiteX2" fmla="*/ 2216856 w 4029221"/>
                <a:gd name="connsiteY2" fmla="*/ 376120 h 5265194"/>
                <a:gd name="connsiteX3" fmla="*/ 3687427 w 4029221"/>
                <a:gd name="connsiteY3" fmla="*/ 4778650 h 5265194"/>
                <a:gd name="connsiteX4" fmla="*/ 3267677 w 4029221"/>
                <a:gd name="connsiteY4" fmla="*/ 5245601 h 5265194"/>
                <a:gd name="connsiteX5" fmla="*/ 3237167 w 4029221"/>
                <a:gd name="connsiteY5" fmla="*/ 5265194 h 5265194"/>
                <a:gd name="connsiteX6" fmla="*/ 0 w 4029221"/>
                <a:gd name="connsiteY6" fmla="*/ 5265194 h 5265194"/>
                <a:gd name="connsiteX7" fmla="*/ 0 w 4029221"/>
                <a:gd name="connsiteY7" fmla="*/ 162790 h 5265194"/>
                <a:gd name="connsiteX8" fmla="*/ 58408 w 4029221"/>
                <a:gd name="connsiteY8" fmla="*/ 139352 h 5265194"/>
                <a:gd name="connsiteX9" fmla="*/ 812878 w 4029221"/>
                <a:gd name="connsiteY9" fmla="*/ 840 h 526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9221" h="5265194">
                  <a:moveTo>
                    <a:pt x="812878" y="840"/>
                  </a:moveTo>
                  <a:cubicBezTo>
                    <a:pt x="862065" y="-449"/>
                    <a:pt x="911443" y="-258"/>
                    <a:pt x="960980" y="1442"/>
                  </a:cubicBezTo>
                  <a:cubicBezTo>
                    <a:pt x="1374507" y="15631"/>
                    <a:pt x="1799140" y="134952"/>
                    <a:pt x="2216856" y="376120"/>
                  </a:cubicBezTo>
                  <a:cubicBezTo>
                    <a:pt x="3710806" y="1238652"/>
                    <a:pt x="4537261" y="3306696"/>
                    <a:pt x="3687427" y="4778650"/>
                  </a:cubicBezTo>
                  <a:cubicBezTo>
                    <a:pt x="3567917" y="4985647"/>
                    <a:pt x="3426282" y="5131074"/>
                    <a:pt x="3267677" y="5245601"/>
                  </a:cubicBezTo>
                  <a:lnTo>
                    <a:pt x="3237167" y="5265194"/>
                  </a:lnTo>
                  <a:lnTo>
                    <a:pt x="0" y="5265194"/>
                  </a:lnTo>
                  <a:lnTo>
                    <a:pt x="0" y="162790"/>
                  </a:lnTo>
                  <a:lnTo>
                    <a:pt x="58408" y="139352"/>
                  </a:lnTo>
                  <a:cubicBezTo>
                    <a:pt x="301661" y="55163"/>
                    <a:pt x="554646" y="7607"/>
                    <a:pt x="812878" y="840"/>
                  </a:cubicBezTo>
                  <a:close/>
                </a:path>
              </a:pathLst>
            </a:custGeom>
            <a:no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2" name="Freeform: Shape 61">
              <a:extLst>
                <a:ext uri="{FF2B5EF4-FFF2-40B4-BE49-F238E27FC236}">
                  <a16:creationId xmlns:a16="http://schemas.microsoft.com/office/drawing/2014/main" id="{B6E867DF-0B62-429A-A554-CBE585048439}"/>
                </a:ext>
              </a:extLst>
            </p:cNvPr>
            <p:cNvSpPr/>
            <p:nvPr/>
          </p:nvSpPr>
          <p:spPr>
            <a:xfrm>
              <a:off x="0" y="2147333"/>
              <a:ext cx="3702048" cy="4710667"/>
            </a:xfrm>
            <a:custGeom>
              <a:avLst/>
              <a:gdLst>
                <a:gd name="connsiteX0" fmla="*/ 1057511 w 3702048"/>
                <a:gd name="connsiteY0" fmla="*/ 1243 h 4710667"/>
                <a:gd name="connsiteX1" fmla="*/ 2139959 w 3702048"/>
                <a:gd name="connsiteY1" fmla="*/ 324180 h 4710667"/>
                <a:gd name="connsiteX2" fmla="*/ 3407455 w 3702048"/>
                <a:gd name="connsiteY2" fmla="*/ 4118750 h 4710667"/>
                <a:gd name="connsiteX3" fmla="*/ 2754080 w 3702048"/>
                <a:gd name="connsiteY3" fmla="*/ 4690965 h 4710667"/>
                <a:gd name="connsiteX4" fmla="*/ 2711405 w 3702048"/>
                <a:gd name="connsiteY4" fmla="*/ 4710667 h 4710667"/>
                <a:gd name="connsiteX5" fmla="*/ 0 w 3702048"/>
                <a:gd name="connsiteY5" fmla="*/ 4710667 h 4710667"/>
                <a:gd name="connsiteX6" fmla="*/ 0 w 3702048"/>
                <a:gd name="connsiteY6" fmla="*/ 239601 h 4710667"/>
                <a:gd name="connsiteX7" fmla="*/ 72857 w 3702048"/>
                <a:gd name="connsiteY7" fmla="*/ 203063 h 4710667"/>
                <a:gd name="connsiteX8" fmla="*/ 1057511 w 3702048"/>
                <a:gd name="connsiteY8" fmla="*/ 1243 h 471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2048" h="4710667">
                  <a:moveTo>
                    <a:pt x="1057511" y="1243"/>
                  </a:moveTo>
                  <a:cubicBezTo>
                    <a:pt x="1413932" y="13473"/>
                    <a:pt x="1779927" y="116316"/>
                    <a:pt x="2139959" y="324180"/>
                  </a:cubicBezTo>
                  <a:cubicBezTo>
                    <a:pt x="3427605" y="1067603"/>
                    <a:pt x="4139931" y="2850064"/>
                    <a:pt x="3407455" y="4118750"/>
                  </a:cubicBezTo>
                  <a:cubicBezTo>
                    <a:pt x="3235777" y="4416105"/>
                    <a:pt x="3011128" y="4566048"/>
                    <a:pt x="2754080" y="4690965"/>
                  </a:cubicBezTo>
                  <a:lnTo>
                    <a:pt x="2711405" y="4710667"/>
                  </a:lnTo>
                  <a:lnTo>
                    <a:pt x="0" y="4710667"/>
                  </a:lnTo>
                  <a:lnTo>
                    <a:pt x="0" y="239601"/>
                  </a:lnTo>
                  <a:lnTo>
                    <a:pt x="72857" y="203063"/>
                  </a:lnTo>
                  <a:cubicBezTo>
                    <a:pt x="383165" y="61024"/>
                    <a:pt x="715942" y="-10476"/>
                    <a:pt x="1057511" y="1243"/>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p:cNvSpPr>
            <a:spLocks noGrp="1"/>
          </p:cNvSpPr>
          <p:nvPr>
            <p:ph type="title"/>
          </p:nvPr>
        </p:nvSpPr>
        <p:spPr>
          <a:xfrm>
            <a:off x="4654296" y="3420734"/>
            <a:ext cx="6665976" cy="2129674"/>
          </a:xfrm>
        </p:spPr>
        <p:txBody>
          <a:bodyPr anchor="b">
            <a:noAutofit/>
          </a:bodyPr>
          <a:lstStyle>
            <a:lvl1pPr algn="l">
              <a:lnSpc>
                <a:spcPct val="110000"/>
              </a:lnSpc>
              <a:defRPr sz="4800" cap="none" baseline="0">
                <a:solidFill>
                  <a:schemeClr val="tx1">
                    <a:lumMod val="75000"/>
                    <a:lumOff val="25000"/>
                  </a:schemeClr>
                </a:solidFill>
              </a:defRPr>
            </a:lvl1pPr>
          </a:lstStyle>
          <a:p>
            <a:r>
              <a:rPr lang="en-US"/>
              <a:t>Click to edit Master title style</a:t>
            </a:r>
            <a:endParaRPr lang="en-US" dirty="0"/>
          </a:p>
        </p:txBody>
      </p:sp>
      <p:sp>
        <p:nvSpPr>
          <p:cNvPr id="23" name="Footer Placeholder 22">
            <a:extLst>
              <a:ext uri="{FF2B5EF4-FFF2-40B4-BE49-F238E27FC236}">
                <a16:creationId xmlns:a16="http://schemas.microsoft.com/office/drawing/2014/main" id="{E197B67B-BA44-4D2A-B31D-35A89323C4B1}"/>
              </a:ext>
            </a:extLst>
          </p:cNvPr>
          <p:cNvSpPr>
            <a:spLocks noGrp="1"/>
          </p:cNvSpPr>
          <p:nvPr>
            <p:ph type="ftr" sz="quarter" idx="11"/>
          </p:nvPr>
        </p:nvSpPr>
        <p:spPr>
          <a:xfrm>
            <a:off x="4654296" y="6170490"/>
            <a:ext cx="5713314" cy="457200"/>
          </a:xfrm>
        </p:spPr>
        <p:txBody>
          <a:bodyPr/>
          <a:lstStyle/>
          <a:p>
            <a:endParaRPr lang="en-US" dirty="0"/>
          </a:p>
        </p:txBody>
      </p:sp>
      <p:sp>
        <p:nvSpPr>
          <p:cNvPr id="27" name="Slide Number Placeholder 26">
            <a:extLst>
              <a:ext uri="{FF2B5EF4-FFF2-40B4-BE49-F238E27FC236}">
                <a16:creationId xmlns:a16="http://schemas.microsoft.com/office/drawing/2014/main" id="{1D718595-24D3-4517-A62E-C1F493407AA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3" name="Text Placeholder 2"/>
          <p:cNvSpPr>
            <a:spLocks noGrp="1"/>
          </p:cNvSpPr>
          <p:nvPr>
            <p:ph type="body" idx="1"/>
          </p:nvPr>
        </p:nvSpPr>
        <p:spPr>
          <a:xfrm>
            <a:off x="4654295" y="5550408"/>
            <a:ext cx="6665975" cy="512064"/>
          </a:xfrm>
        </p:spPr>
        <p:txBody>
          <a:bodyPr>
            <a:normAutofit/>
          </a:bodyPr>
          <a:lstStyle>
            <a:lvl1pPr marL="0" indent="0" algn="l">
              <a:lnSpc>
                <a:spcPct val="130000"/>
              </a:lnSpc>
              <a:spcBef>
                <a:spcPts val="0"/>
              </a:spcBef>
              <a:buNone/>
              <a:defRPr sz="200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Date Placeholder 17">
            <a:extLst>
              <a:ext uri="{FF2B5EF4-FFF2-40B4-BE49-F238E27FC236}">
                <a16:creationId xmlns:a16="http://schemas.microsoft.com/office/drawing/2014/main" id="{3C6217BB-A228-414D-92D9-E1D1EFEB8BE6}"/>
              </a:ext>
            </a:extLst>
          </p:cNvPr>
          <p:cNvSpPr>
            <a:spLocks noGrp="1"/>
          </p:cNvSpPr>
          <p:nvPr>
            <p:ph type="dt" sz="half" idx="10"/>
          </p:nvPr>
        </p:nvSpPr>
        <p:spPr>
          <a:xfrm>
            <a:off x="640080" y="6170491"/>
            <a:ext cx="2840083" cy="457200"/>
          </a:xfrm>
        </p:spPr>
        <p:txBody>
          <a:bodyPr/>
          <a:lstStyle>
            <a:lvl1pPr algn="l">
              <a:defRPr/>
            </a:lvl1pPr>
          </a:lstStyle>
          <a:p>
            <a:fld id="{E72EB70D-CD01-44DA-83B3-8FEB3383D307}" type="datetime1">
              <a:rPr lang="en-US" smtClean="0"/>
              <a:t>3/2/2021</a:t>
            </a:fld>
            <a:endParaRPr lang="en-US" dirty="0"/>
          </a:p>
        </p:txBody>
      </p:sp>
    </p:spTree>
    <p:extLst>
      <p:ext uri="{BB962C8B-B14F-4D97-AF65-F5344CB8AC3E}">
        <p14:creationId xmlns:p14="http://schemas.microsoft.com/office/powerpoint/2010/main" val="31117737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C1D6427-F07F-4D50-B151-455100AF70FF}"/>
              </a:ext>
            </a:extLst>
          </p:cNvPr>
          <p:cNvSpPr>
            <a:spLocks noGrp="1"/>
          </p:cNvSpPr>
          <p:nvPr>
            <p:ph type="dt" sz="half" idx="10"/>
          </p:nvPr>
        </p:nvSpPr>
        <p:spPr/>
        <p:txBody>
          <a:bodyPr/>
          <a:lstStyle/>
          <a:p>
            <a:fld id="{D0158CFD-9357-46BE-A189-D637A67C8730}" type="datetime1">
              <a:rPr lang="en-US" smtClean="0"/>
              <a:t>3/2/2021</a:t>
            </a:fld>
            <a:endParaRPr lang="en-US" dirty="0"/>
          </a:p>
        </p:txBody>
      </p:sp>
      <p:sp>
        <p:nvSpPr>
          <p:cNvPr id="9" name="Footer Placeholder 8">
            <a:extLst>
              <a:ext uri="{FF2B5EF4-FFF2-40B4-BE49-F238E27FC236}">
                <a16:creationId xmlns:a16="http://schemas.microsoft.com/office/drawing/2014/main" id="{479EFBB2-C5E0-4D57-AB1D-3AA907ECFD7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7AE6B7E1-F60B-4D08-9052-423D6FBFAD6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6863548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0241" y="2456408"/>
            <a:ext cx="416052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2024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30290" y="2456408"/>
            <a:ext cx="416052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3771BF97-4D2A-43A4-8CDC-2250017EB045}"/>
              </a:ext>
            </a:extLst>
          </p:cNvPr>
          <p:cNvSpPr>
            <a:spLocks noGrp="1"/>
          </p:cNvSpPr>
          <p:nvPr>
            <p:ph type="dt" sz="half" idx="10"/>
          </p:nvPr>
        </p:nvSpPr>
        <p:spPr/>
        <p:txBody>
          <a:bodyPr/>
          <a:lstStyle/>
          <a:p>
            <a:fld id="{7B4742EE-B331-4632-BD10-A82FED6B6FC0}" type="datetime1">
              <a:rPr lang="en-US" smtClean="0"/>
              <a:t>3/2/2021</a:t>
            </a:fld>
            <a:endParaRPr lang="en-US" dirty="0"/>
          </a:p>
        </p:txBody>
      </p:sp>
      <p:sp>
        <p:nvSpPr>
          <p:cNvPr id="11" name="Footer Placeholder 10">
            <a:extLst>
              <a:ext uri="{FF2B5EF4-FFF2-40B4-BE49-F238E27FC236}">
                <a16:creationId xmlns:a16="http://schemas.microsoft.com/office/drawing/2014/main" id="{6020661A-DA07-4679-9226-945B5DD2480C}"/>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EEFCE38B-E087-4988-BC3A-FE3B55E70D7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13" name="Title 12">
            <a:extLst>
              <a:ext uri="{FF2B5EF4-FFF2-40B4-BE49-F238E27FC236}">
                <a16:creationId xmlns:a16="http://schemas.microsoft.com/office/drawing/2014/main" id="{D3BC439C-E995-4E1F-8DE9-75C32785E00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198107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CF30096C-3491-4EF2-ABB2-D57F3F4B5BD5}"/>
              </a:ext>
            </a:extLst>
          </p:cNvPr>
          <p:cNvSpPr>
            <a:spLocks noGrp="1"/>
          </p:cNvSpPr>
          <p:nvPr>
            <p:ph type="dt" sz="half" idx="10"/>
          </p:nvPr>
        </p:nvSpPr>
        <p:spPr/>
        <p:txBody>
          <a:bodyPr/>
          <a:lstStyle/>
          <a:p>
            <a:fld id="{451BA835-D13F-49F4-8F11-5D576AC65FAD}" type="datetime1">
              <a:rPr lang="en-US" smtClean="0"/>
              <a:t>3/2/2021</a:t>
            </a:fld>
            <a:endParaRPr lang="en-US" dirty="0"/>
          </a:p>
        </p:txBody>
      </p:sp>
      <p:sp>
        <p:nvSpPr>
          <p:cNvPr id="7" name="Footer Placeholder 6">
            <a:extLst>
              <a:ext uri="{FF2B5EF4-FFF2-40B4-BE49-F238E27FC236}">
                <a16:creationId xmlns:a16="http://schemas.microsoft.com/office/drawing/2014/main" id="{79DA3A85-7147-4F32-944A-B079AF5147E2}"/>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EEDDF50D-95C0-4DA2-BBC6-41774FAC140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5113836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09BEFCA-6D6F-4F26-823F-C86CA694B830}"/>
              </a:ext>
            </a:extLst>
          </p:cNvPr>
          <p:cNvSpPr>
            <a:spLocks noGrp="1"/>
          </p:cNvSpPr>
          <p:nvPr>
            <p:ph type="dt" sz="half" idx="10"/>
          </p:nvPr>
        </p:nvSpPr>
        <p:spPr/>
        <p:txBody>
          <a:bodyPr/>
          <a:lstStyle/>
          <a:p>
            <a:fld id="{ADBD1799-ACB5-4CB2-86A2-5C574F1C8706}" type="datetime1">
              <a:rPr lang="en-US" smtClean="0"/>
              <a:t>3/2/2021</a:t>
            </a:fld>
            <a:endParaRPr lang="en-US" dirty="0"/>
          </a:p>
        </p:txBody>
      </p:sp>
      <p:sp>
        <p:nvSpPr>
          <p:cNvPr id="6" name="Footer Placeholder 5">
            <a:extLst>
              <a:ext uri="{FF2B5EF4-FFF2-40B4-BE49-F238E27FC236}">
                <a16:creationId xmlns:a16="http://schemas.microsoft.com/office/drawing/2014/main" id="{BC2EE2C9-E87D-4495-9EDA-6BC0EDC270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E5557A9-903F-4B36-8B06-D9EADF230508}"/>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974261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cs-CZ"/>
              <a:t>Kliknutím lze upravit styl.</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48A87A34-81AB-432B-8DAE-1953F412C126}" type="datetimeFigureOut">
              <a:rPr lang="en-US" dirty="0"/>
              <a:t>3/2/2021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BB904BE8-2080-4FFA-9239-A8929E28FAD9}"/>
              </a:ext>
            </a:extLst>
          </p:cNvPr>
          <p:cNvSpPr>
            <a:spLocks noGrp="1"/>
          </p:cNvSpPr>
          <p:nvPr>
            <p:ph type="dt" sz="half" idx="10"/>
          </p:nvPr>
        </p:nvSpPr>
        <p:spPr>
          <a:xfrm>
            <a:off x="8476488" y="6170491"/>
            <a:ext cx="2214322" cy="457200"/>
          </a:xfrm>
        </p:spPr>
        <p:txBody>
          <a:bodyPr/>
          <a:lstStyle/>
          <a:p>
            <a:fld id="{ED5DD0D6-7A82-473E-879B-C6ECD6CCCFEC}" type="datetime1">
              <a:rPr lang="en-US" smtClean="0"/>
              <a:t>3/2/2021</a:t>
            </a:fld>
            <a:endParaRPr lang="en-US" dirty="0"/>
          </a:p>
        </p:txBody>
      </p:sp>
      <p:sp>
        <p:nvSpPr>
          <p:cNvPr id="9" name="Footer Placeholder 8">
            <a:extLst>
              <a:ext uri="{FF2B5EF4-FFF2-40B4-BE49-F238E27FC236}">
                <a16:creationId xmlns:a16="http://schemas.microsoft.com/office/drawing/2014/main" id="{ED5580C6-5CD7-4CDD-977D-0533C84F2F45}"/>
              </a:ext>
            </a:extLst>
          </p:cNvPr>
          <p:cNvSpPr>
            <a:spLocks noGrp="1"/>
          </p:cNvSpPr>
          <p:nvPr>
            <p:ph type="ftr" sz="quarter" idx="11"/>
          </p:nvPr>
        </p:nvSpPr>
        <p:spPr>
          <a:xfrm>
            <a:off x="1280160" y="6170490"/>
            <a:ext cx="6949440" cy="457200"/>
          </a:xfrm>
        </p:spPr>
        <p:txBody>
          <a:bodyPr/>
          <a:lstStyle/>
          <a:p>
            <a:endParaRPr lang="en-US" dirty="0"/>
          </a:p>
        </p:txBody>
      </p:sp>
      <p:sp>
        <p:nvSpPr>
          <p:cNvPr id="10" name="Slide Number Placeholder 9">
            <a:extLst>
              <a:ext uri="{FF2B5EF4-FFF2-40B4-BE49-F238E27FC236}">
                <a16:creationId xmlns:a16="http://schemas.microsoft.com/office/drawing/2014/main" id="{518D0320-9B66-443F-8E28-8BCF07E082BD}"/>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7159039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a16="http://schemas.microsoft.com/office/drawing/2014/main" id="{41C2A9DB-B176-4069-8734-5B4ED352BA2B}"/>
              </a:ext>
            </a:extLst>
          </p:cNvPr>
          <p:cNvSpPr>
            <a:spLocks noGrp="1"/>
          </p:cNvSpPr>
          <p:nvPr>
            <p:ph type="dt" sz="half" idx="10"/>
          </p:nvPr>
        </p:nvSpPr>
        <p:spPr>
          <a:xfrm>
            <a:off x="8476488" y="6170491"/>
            <a:ext cx="2214322" cy="457200"/>
          </a:xfrm>
        </p:spPr>
        <p:txBody>
          <a:bodyPr/>
          <a:lstStyle/>
          <a:p>
            <a:fld id="{D4605E03-BC17-41A7-854C-DFAB672737DC}" type="datetime1">
              <a:rPr lang="en-US" smtClean="0"/>
              <a:t>3/2/2021</a:t>
            </a:fld>
            <a:endParaRPr lang="en-US" dirty="0"/>
          </a:p>
        </p:txBody>
      </p:sp>
      <p:sp>
        <p:nvSpPr>
          <p:cNvPr id="12" name="Footer Placeholder 11">
            <a:extLst>
              <a:ext uri="{FF2B5EF4-FFF2-40B4-BE49-F238E27FC236}">
                <a16:creationId xmlns:a16="http://schemas.microsoft.com/office/drawing/2014/main"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endParaRPr lang="en-US" dirty="0"/>
          </a:p>
        </p:txBody>
      </p:sp>
      <p:sp>
        <p:nvSpPr>
          <p:cNvPr id="13" name="Slide Number Placeholder 12">
            <a:extLst>
              <a:ext uri="{FF2B5EF4-FFF2-40B4-BE49-F238E27FC236}">
                <a16:creationId xmlns:a16="http://schemas.microsoft.com/office/drawing/2014/main" id="{F9BFA0A0-2117-4A10-9DAA-080C21559CF3}"/>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4028254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6397E4A-EB6A-4FA6-AA4F-69EA0C70FDC9}"/>
              </a:ext>
            </a:extLst>
          </p:cNvPr>
          <p:cNvSpPr>
            <a:spLocks noGrp="1"/>
          </p:cNvSpPr>
          <p:nvPr>
            <p:ph type="dt" sz="half" idx="10"/>
          </p:nvPr>
        </p:nvSpPr>
        <p:spPr/>
        <p:txBody>
          <a:bodyPr/>
          <a:lstStyle/>
          <a:p>
            <a:fld id="{6F86ED0C-1DA7-41F0-94CF-6218B1FEDFF1}" type="datetime1">
              <a:rPr lang="en-US" smtClean="0"/>
              <a:t>3/2/2021</a:t>
            </a:fld>
            <a:endParaRPr lang="en-US" dirty="0"/>
          </a:p>
        </p:txBody>
      </p:sp>
      <p:sp>
        <p:nvSpPr>
          <p:cNvPr id="8" name="Footer Placeholder 7">
            <a:extLst>
              <a:ext uri="{FF2B5EF4-FFF2-40B4-BE49-F238E27FC236}">
                <a16:creationId xmlns:a16="http://schemas.microsoft.com/office/drawing/2014/main" id="{051A2F5D-7AC4-4F91-965A-7B6A45D6F41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26E8B86-CDB8-482F-9D9F-1BFDA3638B3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886897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EECF02AB-6034-4B88-BC5A-7C17CB0EF809}" type="datetime1">
              <a:rPr lang="en-US" smtClean="0"/>
              <a:t>3/2/2021</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dirty="0"/>
          </a:p>
        </p:txBody>
      </p:sp>
      <p:cxnSp>
        <p:nvCxnSpPr>
          <p:cNvPr id="7" name="Straight Connector 6" title="Rule Line">
            <a:extLst>
              <a:ext uri="{FF2B5EF4-FFF2-40B4-BE49-F238E27FC236}">
                <a16:creationId xmlns:a16="http://schemas.microsoft.com/office/drawing/2014/main"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6585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cs-CZ"/>
              <a:t>Kliknutím lze upravit styl.</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cs-CZ"/>
              <a:t>Kliknutím lze upravit styl.</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447191" y="2824269"/>
            <a:ext cx="4645152" cy="264445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412362" y="2821491"/>
            <a:ext cx="4645152" cy="2637371"/>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cs-CZ"/>
              <a:t>Kliknutím lze upravit styl.</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3/2/2021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3/2/2021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3/2/2021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067">
                <a:solidFill>
                  <a:schemeClr val="tx1">
                    <a:tint val="75000"/>
                  </a:schemeClr>
                </a:solidFill>
              </a:defRPr>
            </a:lvl1pPr>
          </a:lstStyle>
          <a:p>
            <a:fld id="{2E19B6CC-DDD5-4003-9973-282E19EC3313}" type="datetimeFigureOut">
              <a:rPr lang="cs-CZ" smtClean="0"/>
              <a:t>02.03.2021</a:t>
            </a:fld>
            <a:endParaRPr lang="cs-CZ"/>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067">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067">
                <a:solidFill>
                  <a:schemeClr val="tx1">
                    <a:tint val="75000"/>
                  </a:schemeClr>
                </a:solidFill>
              </a:defRPr>
            </a:lvl1pPr>
          </a:lstStyle>
          <a:p>
            <a:fld id="{478DFBD5-A2F1-460B-91D8-A8740DFCC977}" type="slidenum">
              <a:rPr lang="cs-CZ" smtClean="0"/>
              <a:t>‹#›</a:t>
            </a:fld>
            <a:endParaRPr lang="cs-CZ"/>
          </a:p>
        </p:txBody>
      </p:sp>
    </p:spTree>
    <p:extLst>
      <p:ext uri="{BB962C8B-B14F-4D97-AF65-F5344CB8AC3E}">
        <p14:creationId xmlns:p14="http://schemas.microsoft.com/office/powerpoint/2010/main" val="2008740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812779" rtl="0" eaLnBrk="1" latinLnBrk="0" hangingPunct="1">
        <a:lnSpc>
          <a:spcPct val="90000"/>
        </a:lnSpc>
        <a:spcBef>
          <a:spcPct val="0"/>
        </a:spcBef>
        <a:buNone/>
        <a:defRPr sz="3911" kern="1200">
          <a:solidFill>
            <a:schemeClr val="tx1"/>
          </a:solidFill>
          <a:latin typeface="+mj-lt"/>
          <a:ea typeface="+mj-ea"/>
          <a:cs typeface="+mj-cs"/>
        </a:defRPr>
      </a:lvl1pPr>
    </p:titleStyle>
    <p:bodyStyle>
      <a:lvl1pPr marL="203194" indent="-203194" algn="l" defTabSz="812779" rtl="0" eaLnBrk="1" latinLnBrk="0" hangingPunct="1">
        <a:lnSpc>
          <a:spcPct val="90000"/>
        </a:lnSpc>
        <a:spcBef>
          <a:spcPts val="889"/>
        </a:spcBef>
        <a:buFont typeface="Arial" panose="020B0604020202020204" pitchFamily="34" charset="0"/>
        <a:buChar char="•"/>
        <a:defRPr sz="2488" kern="1200">
          <a:solidFill>
            <a:schemeClr val="tx1"/>
          </a:solidFill>
          <a:latin typeface="+mn-lt"/>
          <a:ea typeface="+mn-ea"/>
          <a:cs typeface="+mn-cs"/>
        </a:defRPr>
      </a:lvl1pPr>
      <a:lvl2pPr marL="609584" indent="-203194" algn="l" defTabSz="812779" rtl="0" eaLnBrk="1" latinLnBrk="0" hangingPunct="1">
        <a:lnSpc>
          <a:spcPct val="90000"/>
        </a:lnSpc>
        <a:spcBef>
          <a:spcPts val="445"/>
        </a:spcBef>
        <a:buFont typeface="Arial" panose="020B0604020202020204" pitchFamily="34" charset="0"/>
        <a:buChar char="•"/>
        <a:defRPr sz="2134" kern="1200">
          <a:solidFill>
            <a:schemeClr val="tx1"/>
          </a:solidFill>
          <a:latin typeface="+mn-lt"/>
          <a:ea typeface="+mn-ea"/>
          <a:cs typeface="+mn-cs"/>
        </a:defRPr>
      </a:lvl2pPr>
      <a:lvl3pPr marL="1015973" indent="-203194" algn="l" defTabSz="812779" rtl="0" eaLnBrk="1" latinLnBrk="0" hangingPunct="1">
        <a:lnSpc>
          <a:spcPct val="90000"/>
        </a:lnSpc>
        <a:spcBef>
          <a:spcPts val="445"/>
        </a:spcBef>
        <a:buFont typeface="Arial" panose="020B0604020202020204" pitchFamily="34" charset="0"/>
        <a:buChar char="•"/>
        <a:defRPr sz="1778" kern="1200">
          <a:solidFill>
            <a:schemeClr val="tx1"/>
          </a:solidFill>
          <a:latin typeface="+mn-lt"/>
          <a:ea typeface="+mn-ea"/>
          <a:cs typeface="+mn-cs"/>
        </a:defRPr>
      </a:lvl3pPr>
      <a:lvl4pPr marL="1422363" indent="-203194" algn="l" defTabSz="812779"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4pPr>
      <a:lvl5pPr marL="1828753" indent="-203194" algn="l" defTabSz="812779"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5pPr>
      <a:lvl6pPr marL="2235142" indent="-203194" algn="l" defTabSz="812779"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6pPr>
      <a:lvl7pPr marL="2641531" indent="-203194" algn="l" defTabSz="812779"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7pPr>
      <a:lvl8pPr marL="3047920" indent="-203194" algn="l" defTabSz="812779"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8pPr>
      <a:lvl9pPr marL="3454310" indent="-203194" algn="l" defTabSz="812779"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812779" rtl="0" eaLnBrk="1" latinLnBrk="0" hangingPunct="1">
        <a:defRPr sz="1600" kern="1200">
          <a:solidFill>
            <a:schemeClr val="tx1"/>
          </a:solidFill>
          <a:latin typeface="+mn-lt"/>
          <a:ea typeface="+mn-ea"/>
          <a:cs typeface="+mn-cs"/>
        </a:defRPr>
      </a:lvl1pPr>
      <a:lvl2pPr marL="406390" algn="l" defTabSz="812779" rtl="0" eaLnBrk="1" latinLnBrk="0" hangingPunct="1">
        <a:defRPr sz="1600" kern="1200">
          <a:solidFill>
            <a:schemeClr val="tx1"/>
          </a:solidFill>
          <a:latin typeface="+mn-lt"/>
          <a:ea typeface="+mn-ea"/>
          <a:cs typeface="+mn-cs"/>
        </a:defRPr>
      </a:lvl2pPr>
      <a:lvl3pPr marL="812779" algn="l" defTabSz="812779" rtl="0" eaLnBrk="1" latinLnBrk="0" hangingPunct="1">
        <a:defRPr sz="1600" kern="1200">
          <a:solidFill>
            <a:schemeClr val="tx1"/>
          </a:solidFill>
          <a:latin typeface="+mn-lt"/>
          <a:ea typeface="+mn-ea"/>
          <a:cs typeface="+mn-cs"/>
        </a:defRPr>
      </a:lvl3pPr>
      <a:lvl4pPr marL="1219168" algn="l" defTabSz="812779" rtl="0" eaLnBrk="1" latinLnBrk="0" hangingPunct="1">
        <a:defRPr sz="1600" kern="1200">
          <a:solidFill>
            <a:schemeClr val="tx1"/>
          </a:solidFill>
          <a:latin typeface="+mn-lt"/>
          <a:ea typeface="+mn-ea"/>
          <a:cs typeface="+mn-cs"/>
        </a:defRPr>
      </a:lvl4pPr>
      <a:lvl5pPr marL="1625557" algn="l" defTabSz="812779" rtl="0" eaLnBrk="1" latinLnBrk="0" hangingPunct="1">
        <a:defRPr sz="1600" kern="1200">
          <a:solidFill>
            <a:schemeClr val="tx1"/>
          </a:solidFill>
          <a:latin typeface="+mn-lt"/>
          <a:ea typeface="+mn-ea"/>
          <a:cs typeface="+mn-cs"/>
        </a:defRPr>
      </a:lvl5pPr>
      <a:lvl6pPr marL="2031947" algn="l" defTabSz="812779" rtl="0" eaLnBrk="1" latinLnBrk="0" hangingPunct="1">
        <a:defRPr sz="1600" kern="1200">
          <a:solidFill>
            <a:schemeClr val="tx1"/>
          </a:solidFill>
          <a:latin typeface="+mn-lt"/>
          <a:ea typeface="+mn-ea"/>
          <a:cs typeface="+mn-cs"/>
        </a:defRPr>
      </a:lvl6pPr>
      <a:lvl7pPr marL="2438336" algn="l" defTabSz="812779" rtl="0" eaLnBrk="1" latinLnBrk="0" hangingPunct="1">
        <a:defRPr sz="1600" kern="1200">
          <a:solidFill>
            <a:schemeClr val="tx1"/>
          </a:solidFill>
          <a:latin typeface="+mn-lt"/>
          <a:ea typeface="+mn-ea"/>
          <a:cs typeface="+mn-cs"/>
        </a:defRPr>
      </a:lvl7pPr>
      <a:lvl8pPr marL="2844726" algn="l" defTabSz="812779" rtl="0" eaLnBrk="1" latinLnBrk="0" hangingPunct="1">
        <a:defRPr sz="1600" kern="1200">
          <a:solidFill>
            <a:schemeClr val="tx1"/>
          </a:solidFill>
          <a:latin typeface="+mn-lt"/>
          <a:ea typeface="+mn-ea"/>
          <a:cs typeface="+mn-cs"/>
        </a:defRPr>
      </a:lvl8pPr>
      <a:lvl9pPr marL="3251115" algn="l" defTabSz="812779" rtl="0" eaLnBrk="1" latinLnBrk="0" hangingPunct="1">
        <a:defRPr sz="1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150" baseline="0">
                <a:solidFill>
                  <a:schemeClr val="tx1">
                    <a:lumMod val="75000"/>
                    <a:lumOff val="25000"/>
                  </a:schemeClr>
                </a:solidFill>
                <a:latin typeface="+mj-lt"/>
              </a:defRPr>
            </a:lvl1pPr>
          </a:lstStyle>
          <a:p>
            <a:fld id="{C4408324-A84C-4A45-93B6-78D079CCE772}" type="datetime1">
              <a:rPr lang="en-US" smtClean="0"/>
              <a:t>3/2/2021</a:t>
            </a:fld>
            <a:endParaRPr lang="en-US" dirty="0"/>
          </a:p>
        </p:txBody>
      </p:sp>
      <p:sp>
        <p:nvSpPr>
          <p:cNvPr id="5" name="Footer Placeholder 4"/>
          <p:cNvSpPr>
            <a:spLocks noGrp="1"/>
          </p:cNvSpPr>
          <p:nvPr>
            <p:ph type="ftr" sz="quarter" idx="3"/>
          </p:nvPr>
        </p:nvSpPr>
        <p:spPr>
          <a:xfrm>
            <a:off x="1920240" y="6170490"/>
            <a:ext cx="5667375" cy="457200"/>
          </a:xfrm>
          <a:prstGeom prst="rect">
            <a:avLst/>
          </a:prstGeom>
        </p:spPr>
        <p:txBody>
          <a:bodyPr vert="horz" lIns="109728" tIns="109728" rIns="109728" bIns="91440" rtlCol="0" anchor="ctr"/>
          <a:lstStyle>
            <a:lvl1pPr algn="l">
              <a:defRPr sz="1100" spc="150" baseline="0">
                <a:solidFill>
                  <a:schemeClr val="tx1">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a:t>
            </a:fld>
            <a:endParaRPr lang="en-US" dirty="0"/>
          </a:p>
        </p:txBody>
      </p:sp>
      <p:cxnSp>
        <p:nvCxnSpPr>
          <p:cNvPr id="9" name="Straight Connector 8" title="Rule Line">
            <a:extLst>
              <a:ext uri="{FF2B5EF4-FFF2-40B4-BE49-F238E27FC236}">
                <a16:creationId xmlns:a16="http://schemas.microsoft.com/office/drawing/2014/main" id="{430127AE-B29E-4FDF-99D2-A2F1E7003F74}"/>
              </a:ext>
            </a:extLst>
          </p:cNvPr>
          <p:cNvCxnSpPr/>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57575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07D244-C961-40BE-9005-6E7F409C7AE5}"/>
              </a:ext>
            </a:extLst>
          </p:cNvPr>
          <p:cNvSpPr>
            <a:spLocks noGrp="1"/>
          </p:cNvSpPr>
          <p:nvPr>
            <p:ph type="ctrTitle"/>
          </p:nvPr>
        </p:nvSpPr>
        <p:spPr/>
        <p:txBody>
          <a:bodyPr/>
          <a:lstStyle/>
          <a:p>
            <a:r>
              <a:rPr lang="cs-CZ" dirty="0"/>
              <a:t>Didaktika českého jazyka II</a:t>
            </a:r>
          </a:p>
        </p:txBody>
      </p:sp>
      <p:sp>
        <p:nvSpPr>
          <p:cNvPr id="3" name="Podnadpis 2">
            <a:extLst>
              <a:ext uri="{FF2B5EF4-FFF2-40B4-BE49-F238E27FC236}">
                <a16:creationId xmlns:a16="http://schemas.microsoft.com/office/drawing/2014/main" id="{AB2AD28E-EB79-4523-9C93-6F6DD8CDCF5A}"/>
              </a:ext>
            </a:extLst>
          </p:cNvPr>
          <p:cNvSpPr>
            <a:spLocks noGrp="1"/>
          </p:cNvSpPr>
          <p:nvPr>
            <p:ph type="subTitle" idx="1"/>
          </p:nvPr>
        </p:nvSpPr>
        <p:spPr/>
        <p:txBody>
          <a:bodyPr/>
          <a:lstStyle/>
          <a:p>
            <a:r>
              <a:rPr lang="cs-CZ" dirty="0"/>
              <a:t>2. seminář</a:t>
            </a:r>
          </a:p>
        </p:txBody>
      </p:sp>
    </p:spTree>
    <p:extLst>
      <p:ext uri="{BB962C8B-B14F-4D97-AF65-F5344CB8AC3E}">
        <p14:creationId xmlns:p14="http://schemas.microsoft.com/office/powerpoint/2010/main" val="2423835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64479A2D-3D2C-469E-9733-BF32F76A64B2}"/>
              </a:ext>
            </a:extLst>
          </p:cNvPr>
          <p:cNvSpPr>
            <a:spLocks noGrp="1"/>
          </p:cNvSpPr>
          <p:nvPr>
            <p:ph sz="half" idx="1"/>
          </p:nvPr>
        </p:nvSpPr>
        <p:spPr>
          <a:xfrm>
            <a:off x="631985" y="689429"/>
            <a:ext cx="5166469" cy="5787236"/>
          </a:xfrm>
        </p:spPr>
        <p:txBody>
          <a:bodyPr>
            <a:normAutofit fontScale="25000" lnSpcReduction="20000"/>
          </a:bodyPr>
          <a:lstStyle/>
          <a:p>
            <a:pPr marL="0" indent="0">
              <a:buNone/>
            </a:pPr>
            <a:r>
              <a:rPr lang="cs-CZ" sz="7790" dirty="0"/>
              <a:t>A)</a:t>
            </a:r>
          </a:p>
          <a:p>
            <a:pPr marL="0" indent="0">
              <a:buNone/>
            </a:pPr>
            <a:r>
              <a:rPr lang="cs-CZ" sz="7790" b="1" dirty="0"/>
              <a:t>MAZACÍ TRAMVAJ (MAZAČKA)</a:t>
            </a:r>
          </a:p>
          <a:p>
            <a:pPr marL="0" indent="0">
              <a:spcBef>
                <a:spcPts val="1524"/>
              </a:spcBef>
              <a:buNone/>
            </a:pPr>
            <a:r>
              <a:rPr lang="cs-CZ" sz="7790" dirty="0">
                <a:solidFill>
                  <a:srgbClr val="FF0000"/>
                </a:solidFill>
              </a:rPr>
              <a:t>Mazací tramvaj je specificky upravený pracovní vůz. </a:t>
            </a:r>
          </a:p>
          <a:p>
            <a:pPr marL="0" indent="0">
              <a:spcBef>
                <a:spcPts val="1524"/>
              </a:spcBef>
              <a:buNone/>
            </a:pPr>
            <a:r>
              <a:rPr lang="cs-CZ" sz="7790" dirty="0">
                <a:solidFill>
                  <a:srgbClr val="FF0000"/>
                </a:solidFill>
              </a:rPr>
              <a:t>Od počátku roku 2015 slouží k mazání kolejnic v pražské tramvajové síti. </a:t>
            </a:r>
          </a:p>
          <a:p>
            <a:pPr marL="0" indent="0">
              <a:spcBef>
                <a:spcPts val="1524"/>
              </a:spcBef>
              <a:buNone/>
            </a:pPr>
            <a:r>
              <a:rPr lang="cs-CZ" sz="7790" dirty="0">
                <a:solidFill>
                  <a:schemeClr val="accent1"/>
                </a:solidFill>
              </a:rPr>
              <a:t>Vůz byl vyroben roku 1965 jako běžný typ Tatra T3. </a:t>
            </a:r>
          </a:p>
          <a:p>
            <a:pPr marL="0" indent="0">
              <a:spcBef>
                <a:spcPts val="1524"/>
              </a:spcBef>
              <a:buNone/>
            </a:pPr>
            <a:r>
              <a:rPr lang="cs-CZ" sz="7790" dirty="0">
                <a:solidFill>
                  <a:schemeClr val="accent1"/>
                </a:solidFill>
              </a:rPr>
              <a:t>Jezdil s cestujícími až do roku 1990. Pak prošel přestavbou na nákladní vůz. </a:t>
            </a:r>
          </a:p>
          <a:p>
            <a:pPr marL="0" indent="0">
              <a:spcBef>
                <a:spcPts val="1524"/>
              </a:spcBef>
              <a:buNone/>
            </a:pPr>
            <a:r>
              <a:rPr lang="cs-CZ" sz="7790" dirty="0">
                <a:solidFill>
                  <a:srgbClr val="FF0000"/>
                </a:solidFill>
              </a:rPr>
              <a:t>Během této přestavby byla zkrácena vozová skříň. </a:t>
            </a:r>
          </a:p>
          <a:p>
            <a:pPr marL="0" indent="0">
              <a:spcBef>
                <a:spcPts val="1524"/>
              </a:spcBef>
              <a:buNone/>
            </a:pPr>
            <a:r>
              <a:rPr lang="cs-CZ" sz="7790" dirty="0">
                <a:solidFill>
                  <a:srgbClr val="FF0000"/>
                </a:solidFill>
              </a:rPr>
              <a:t>V zadní části byla vytvořena nákladní plocha. </a:t>
            </a:r>
          </a:p>
          <a:p>
            <a:pPr marL="0" indent="0">
              <a:spcBef>
                <a:spcPts val="1524"/>
              </a:spcBef>
              <a:buNone/>
            </a:pPr>
            <a:r>
              <a:rPr lang="cs-CZ" sz="7790" dirty="0">
                <a:solidFill>
                  <a:schemeClr val="accent1"/>
                </a:solidFill>
              </a:rPr>
              <a:t>Od roku 2004 vůz disponuje sněžným pluhem za účelem odklízení sněhu na trati. </a:t>
            </a:r>
          </a:p>
          <a:p>
            <a:pPr marL="0" indent="0">
              <a:spcBef>
                <a:spcPts val="1524"/>
              </a:spcBef>
              <a:buNone/>
            </a:pPr>
            <a:r>
              <a:rPr lang="cs-CZ" sz="7790" dirty="0">
                <a:solidFill>
                  <a:srgbClr val="FF0000"/>
                </a:solidFill>
              </a:rPr>
              <a:t>Od roku 2017 slouží navíc jako kropicí vůz. </a:t>
            </a:r>
          </a:p>
          <a:p>
            <a:pPr marL="0" indent="0">
              <a:spcBef>
                <a:spcPts val="1524"/>
              </a:spcBef>
              <a:buNone/>
            </a:pPr>
            <a:r>
              <a:rPr lang="cs-CZ" sz="7790" dirty="0">
                <a:solidFill>
                  <a:srgbClr val="FF0000"/>
                </a:solidFill>
              </a:rPr>
              <a:t>Během poslední údržby dostala totiž nádrž na vodu a kropicí trysky. </a:t>
            </a:r>
          </a:p>
          <a:p>
            <a:pPr marL="0" indent="0">
              <a:buNone/>
            </a:pPr>
            <a:endParaRPr lang="cs-CZ" sz="7790" dirty="0"/>
          </a:p>
          <a:p>
            <a:pPr marL="0" indent="0">
              <a:buNone/>
            </a:pPr>
            <a:r>
              <a:rPr lang="cs-CZ" dirty="0"/>
              <a:t>		</a:t>
            </a:r>
          </a:p>
        </p:txBody>
      </p:sp>
      <p:sp>
        <p:nvSpPr>
          <p:cNvPr id="4" name="Zástupný obsah 3">
            <a:extLst>
              <a:ext uri="{FF2B5EF4-FFF2-40B4-BE49-F238E27FC236}">
                <a16:creationId xmlns:a16="http://schemas.microsoft.com/office/drawing/2014/main" id="{CEBD98ED-8340-4818-82E4-0527A78A4814}"/>
              </a:ext>
            </a:extLst>
          </p:cNvPr>
          <p:cNvSpPr>
            <a:spLocks noGrp="1"/>
          </p:cNvSpPr>
          <p:nvPr>
            <p:ph sz="half" idx="2"/>
          </p:nvPr>
        </p:nvSpPr>
        <p:spPr>
          <a:xfrm>
            <a:off x="6096000" y="656170"/>
            <a:ext cx="5271815" cy="5545661"/>
          </a:xfrm>
        </p:spPr>
        <p:txBody>
          <a:bodyPr>
            <a:normAutofit fontScale="25000" lnSpcReduction="20000"/>
          </a:bodyPr>
          <a:lstStyle/>
          <a:p>
            <a:pPr marL="0" indent="0">
              <a:buNone/>
            </a:pPr>
            <a:r>
              <a:rPr lang="cs-CZ" sz="8467" dirty="0"/>
              <a:t>B) </a:t>
            </a:r>
          </a:p>
          <a:p>
            <a:pPr marL="0" indent="0">
              <a:buNone/>
            </a:pPr>
            <a:r>
              <a:rPr lang="cs-CZ" sz="8467" b="1" dirty="0"/>
              <a:t>MAZACÍ TRAMVAJ (MAZAČKA)</a:t>
            </a:r>
          </a:p>
          <a:p>
            <a:pPr marL="0" indent="0">
              <a:spcBef>
                <a:spcPts val="1524"/>
              </a:spcBef>
              <a:buNone/>
            </a:pPr>
            <a:r>
              <a:rPr lang="cs-CZ" sz="8467" dirty="0">
                <a:solidFill>
                  <a:srgbClr val="FF0000"/>
                </a:solidFill>
              </a:rPr>
              <a:t>Mazací tramvaj je specificky upravený pracovní vůz, </a:t>
            </a:r>
            <a:r>
              <a:rPr lang="cs-CZ" sz="8467" b="1" dirty="0">
                <a:solidFill>
                  <a:srgbClr val="FF0000"/>
                </a:solidFill>
              </a:rPr>
              <a:t>který</a:t>
            </a:r>
            <a:r>
              <a:rPr lang="cs-CZ" sz="8467" dirty="0">
                <a:solidFill>
                  <a:srgbClr val="FF0000"/>
                </a:solidFill>
              </a:rPr>
              <a:t> od počátku roku 2015 slouží k mazání kolejnic v pražské tramvajové síti. </a:t>
            </a:r>
          </a:p>
          <a:p>
            <a:pPr marL="0" indent="0">
              <a:spcBef>
                <a:spcPts val="1524"/>
              </a:spcBef>
              <a:buNone/>
            </a:pPr>
            <a:endParaRPr lang="cs-CZ" sz="8467" dirty="0"/>
          </a:p>
          <a:p>
            <a:pPr marL="0" indent="0">
              <a:spcBef>
                <a:spcPts val="1524"/>
              </a:spcBef>
              <a:buNone/>
            </a:pPr>
            <a:r>
              <a:rPr lang="cs-CZ" sz="8467" dirty="0">
                <a:solidFill>
                  <a:schemeClr val="accent1"/>
                </a:solidFill>
              </a:rPr>
              <a:t>Vůz byl vyroben roku 1965 jako běžný typ Tatra T3 </a:t>
            </a:r>
            <a:r>
              <a:rPr lang="cs-CZ" sz="8467" b="1" dirty="0">
                <a:solidFill>
                  <a:schemeClr val="accent1"/>
                </a:solidFill>
              </a:rPr>
              <a:t>a</a:t>
            </a:r>
            <a:r>
              <a:rPr lang="cs-CZ" sz="8467" dirty="0">
                <a:solidFill>
                  <a:schemeClr val="accent1"/>
                </a:solidFill>
              </a:rPr>
              <a:t> jezdil s cestujícími až do roku 1990. </a:t>
            </a:r>
          </a:p>
          <a:p>
            <a:pPr marL="0" indent="0">
              <a:spcBef>
                <a:spcPts val="1524"/>
              </a:spcBef>
              <a:buNone/>
            </a:pPr>
            <a:endParaRPr lang="cs-CZ" sz="8467" dirty="0"/>
          </a:p>
          <a:p>
            <a:pPr marL="0" indent="0">
              <a:spcBef>
                <a:spcPts val="1524"/>
              </a:spcBef>
              <a:buNone/>
            </a:pPr>
            <a:r>
              <a:rPr lang="cs-CZ" sz="8467" dirty="0">
                <a:solidFill>
                  <a:srgbClr val="FF0000"/>
                </a:solidFill>
              </a:rPr>
              <a:t>Pak prošel přestavbou na nákladní vůz, během </a:t>
            </a:r>
            <a:r>
              <a:rPr lang="cs-CZ" sz="8467" b="1" dirty="0">
                <a:solidFill>
                  <a:srgbClr val="FF0000"/>
                </a:solidFill>
              </a:rPr>
              <a:t>níž</a:t>
            </a:r>
            <a:r>
              <a:rPr lang="cs-CZ" sz="8467" dirty="0">
                <a:solidFill>
                  <a:srgbClr val="FF0000"/>
                </a:solidFill>
              </a:rPr>
              <a:t> byla zkrácena vozová skříň a v zadní části byla vytvořena nákladní plocha. </a:t>
            </a:r>
          </a:p>
          <a:p>
            <a:pPr marL="0" indent="0">
              <a:spcBef>
                <a:spcPts val="1524"/>
              </a:spcBef>
              <a:buNone/>
            </a:pPr>
            <a:r>
              <a:rPr lang="cs-CZ" sz="8467" dirty="0">
                <a:solidFill>
                  <a:schemeClr val="accent1"/>
                </a:solidFill>
              </a:rPr>
              <a:t>Od roku 2004 vůz disponuje sněžným pluhem, </a:t>
            </a:r>
            <a:r>
              <a:rPr lang="cs-CZ" sz="8467" b="1" dirty="0">
                <a:solidFill>
                  <a:schemeClr val="accent1"/>
                </a:solidFill>
              </a:rPr>
              <a:t>aby</a:t>
            </a:r>
            <a:r>
              <a:rPr lang="cs-CZ" sz="8467" dirty="0">
                <a:solidFill>
                  <a:schemeClr val="accent1"/>
                </a:solidFill>
              </a:rPr>
              <a:t> mohl odklízet sníh na trati. </a:t>
            </a:r>
          </a:p>
          <a:p>
            <a:pPr marL="0" indent="0">
              <a:spcBef>
                <a:spcPts val="1524"/>
              </a:spcBef>
              <a:buNone/>
            </a:pPr>
            <a:r>
              <a:rPr lang="cs-CZ" sz="8467" dirty="0">
                <a:solidFill>
                  <a:srgbClr val="FF0000"/>
                </a:solidFill>
              </a:rPr>
              <a:t>Od roku 2017 slouží navíc jako kropicí vůz, </a:t>
            </a:r>
            <a:r>
              <a:rPr lang="cs-CZ" sz="8467" b="1" dirty="0">
                <a:solidFill>
                  <a:srgbClr val="FF0000"/>
                </a:solidFill>
              </a:rPr>
              <a:t>jelikož</a:t>
            </a:r>
            <a:r>
              <a:rPr lang="cs-CZ" sz="8467" dirty="0">
                <a:solidFill>
                  <a:srgbClr val="FF0000"/>
                </a:solidFill>
              </a:rPr>
              <a:t> během poslední údržby dostala také nádrž na vodu a kropicí trysky. </a:t>
            </a:r>
          </a:p>
          <a:p>
            <a:pPr marL="0" indent="0">
              <a:buNone/>
            </a:pPr>
            <a:endParaRPr lang="cs-CZ" dirty="0"/>
          </a:p>
        </p:txBody>
      </p:sp>
    </p:spTree>
    <p:extLst>
      <p:ext uri="{BB962C8B-B14F-4D97-AF65-F5344CB8AC3E}">
        <p14:creationId xmlns:p14="http://schemas.microsoft.com/office/powerpoint/2010/main" val="3551219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5106DF62-80E4-4EE1-B60D-0A77535F6414}"/>
              </a:ext>
            </a:extLst>
          </p:cNvPr>
          <p:cNvSpPr>
            <a:spLocks noGrp="1"/>
          </p:cNvSpPr>
          <p:nvPr>
            <p:ph idx="1"/>
          </p:nvPr>
        </p:nvSpPr>
        <p:spPr>
          <a:xfrm>
            <a:off x="679383" y="910624"/>
            <a:ext cx="10674418" cy="4960742"/>
          </a:xfrm>
        </p:spPr>
        <p:txBody>
          <a:bodyPr/>
          <a:lstStyle/>
          <a:p>
            <a:pPr marL="435500" indent="-435500">
              <a:buAutoNum type="arabicParenR" startAt="2"/>
            </a:pPr>
            <a:r>
              <a:rPr lang="cs-CZ" b="1" dirty="0"/>
              <a:t>V textu A) označte přísudky a určete počet vět. </a:t>
            </a:r>
          </a:p>
          <a:p>
            <a:pPr marL="0" indent="0">
              <a:buNone/>
            </a:pPr>
            <a:endParaRPr lang="cs-CZ" b="1" dirty="0"/>
          </a:p>
          <a:p>
            <a:pPr marL="435500" indent="-435500">
              <a:buAutoNum type="arabicParenR" startAt="3"/>
            </a:pPr>
            <a:r>
              <a:rPr lang="cs-CZ" b="1" dirty="0"/>
              <a:t>V textu B) označte přísudky a určete počet vět v souvětí.</a:t>
            </a:r>
          </a:p>
          <a:p>
            <a:pPr marL="435500" indent="-435500">
              <a:buAutoNum type="arabicParenR" startAt="3"/>
            </a:pPr>
            <a:endParaRPr lang="cs-CZ" b="1" dirty="0"/>
          </a:p>
          <a:p>
            <a:pPr marL="435500" indent="-435500">
              <a:buAutoNum type="arabicParenR" startAt="4"/>
            </a:pPr>
            <a:r>
              <a:rPr lang="cs-CZ" b="1" dirty="0"/>
              <a:t>V textu B) rozhodněte, které věty jsou hlavní. </a:t>
            </a:r>
          </a:p>
          <a:p>
            <a:pPr marL="435500" indent="-435500">
              <a:buAutoNum type="arabicParenR" startAt="4"/>
            </a:pPr>
            <a:endParaRPr lang="cs-CZ" b="1" dirty="0"/>
          </a:p>
          <a:p>
            <a:pPr marL="435500" indent="-435500">
              <a:buAutoNum type="arabicParenR" startAt="4"/>
            </a:pPr>
            <a:r>
              <a:rPr lang="cs-CZ" b="1" dirty="0"/>
              <a:t>V textu B) pozorujte</a:t>
            </a:r>
            <a:r>
              <a:rPr lang="cs-CZ" b="1"/>
              <a:t>, kterými </a:t>
            </a:r>
            <a:r>
              <a:rPr lang="cs-CZ" b="1" dirty="0"/>
              <a:t>jazykovými prostředky jsou věty spojené do souvětí.</a:t>
            </a:r>
          </a:p>
          <a:p>
            <a:pPr marL="435500" indent="-435500">
              <a:buAutoNum type="arabicParenR" startAt="4"/>
            </a:pPr>
            <a:endParaRPr lang="cs-CZ" b="1" dirty="0"/>
          </a:p>
          <a:p>
            <a:pPr marL="435500" indent="-435500">
              <a:buAutoNum type="arabicParenR" startAt="4"/>
            </a:pPr>
            <a:r>
              <a:rPr lang="cs-CZ" b="1" dirty="0"/>
              <a:t>Před kterými spojovacími výrazy v textu B) se nepíše čárka? </a:t>
            </a:r>
          </a:p>
          <a:p>
            <a:pPr marL="0" indent="0">
              <a:buNone/>
            </a:pPr>
            <a:endParaRPr lang="cs-CZ" dirty="0"/>
          </a:p>
          <a:p>
            <a:pPr marL="0" indent="0">
              <a:buNone/>
            </a:pPr>
            <a:endParaRPr lang="cs-CZ" dirty="0"/>
          </a:p>
        </p:txBody>
      </p:sp>
    </p:spTree>
    <p:extLst>
      <p:ext uri="{BB962C8B-B14F-4D97-AF65-F5344CB8AC3E}">
        <p14:creationId xmlns:p14="http://schemas.microsoft.com/office/powerpoint/2010/main" val="197669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A20DDE90-6063-483C-ACEF-C7164DAE07BA}"/>
              </a:ext>
            </a:extLst>
          </p:cNvPr>
          <p:cNvSpPr>
            <a:spLocks noGrp="1"/>
          </p:cNvSpPr>
          <p:nvPr>
            <p:ph idx="1"/>
          </p:nvPr>
        </p:nvSpPr>
        <p:spPr>
          <a:xfrm>
            <a:off x="750482" y="950122"/>
            <a:ext cx="10603320" cy="4921243"/>
          </a:xfrm>
        </p:spPr>
        <p:txBody>
          <a:bodyPr/>
          <a:lstStyle/>
          <a:p>
            <a:pPr marL="0" indent="0">
              <a:buNone/>
            </a:pPr>
            <a:r>
              <a:rPr lang="cs-CZ" b="1" dirty="0"/>
              <a:t>7) V následujícím souvětí rozhodněte, o jakou větu vedlejší se jedná.</a:t>
            </a:r>
          </a:p>
          <a:p>
            <a:pPr marL="0" indent="0">
              <a:buNone/>
            </a:pPr>
            <a:endParaRPr lang="cs-CZ" dirty="0"/>
          </a:p>
          <a:p>
            <a:pPr marL="0" indent="0">
              <a:buNone/>
            </a:pPr>
            <a:r>
              <a:rPr lang="cs-CZ" dirty="0"/>
              <a:t>	Od roku 2004 vůz disponuje sněžným pluhem, aby mohl odklízet sníh na 	trati.</a:t>
            </a:r>
          </a:p>
          <a:p>
            <a:pPr marL="0" indent="0">
              <a:buNone/>
            </a:pPr>
            <a:endParaRPr lang="cs-CZ" dirty="0"/>
          </a:p>
          <a:p>
            <a:pPr marL="0" indent="0">
              <a:buNone/>
            </a:pPr>
            <a:endParaRPr lang="cs-CZ" dirty="0"/>
          </a:p>
          <a:p>
            <a:pPr marL="0" indent="0">
              <a:buNone/>
            </a:pPr>
            <a:endParaRPr lang="cs-CZ" dirty="0"/>
          </a:p>
          <a:p>
            <a:pPr marL="0" indent="0">
              <a:buNone/>
            </a:pPr>
            <a:r>
              <a:rPr lang="cs-CZ" b="1" dirty="0"/>
              <a:t>8) Jaký významový vztah je vyjádřen mezi následujícími větami?</a:t>
            </a:r>
          </a:p>
          <a:p>
            <a:pPr marL="0" indent="0">
              <a:buNone/>
            </a:pPr>
            <a:r>
              <a:rPr lang="cs-CZ" dirty="0"/>
              <a:t>	</a:t>
            </a:r>
          </a:p>
          <a:p>
            <a:pPr marL="0" indent="0">
              <a:buNone/>
            </a:pPr>
            <a:r>
              <a:rPr lang="cs-CZ" dirty="0"/>
              <a:t>	Od roku 2017 slouží navíc jako kropicí vůz. Během poslední údržby dostala 	totiž nádrž na vodu a kropicí trysky.</a:t>
            </a:r>
          </a:p>
          <a:p>
            <a:pPr marL="0" indent="0">
              <a:buNone/>
            </a:pPr>
            <a:endParaRPr lang="cs-CZ" dirty="0"/>
          </a:p>
          <a:p>
            <a:pPr marL="0" indent="0">
              <a:buNone/>
            </a:pPr>
            <a:endParaRPr lang="cs-CZ" dirty="0"/>
          </a:p>
        </p:txBody>
      </p:sp>
    </p:spTree>
    <p:extLst>
      <p:ext uri="{BB962C8B-B14F-4D97-AF65-F5344CB8AC3E}">
        <p14:creationId xmlns:p14="http://schemas.microsoft.com/office/powerpoint/2010/main" val="3520448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ABF53C-4219-4042-8024-3FFC37E1C197}"/>
              </a:ext>
            </a:extLst>
          </p:cNvPr>
          <p:cNvSpPr>
            <a:spLocks noGrp="1"/>
          </p:cNvSpPr>
          <p:nvPr>
            <p:ph type="title"/>
          </p:nvPr>
        </p:nvSpPr>
        <p:spPr>
          <a:xfrm>
            <a:off x="3215729" y="1764407"/>
            <a:ext cx="5760846" cy="2310312"/>
          </a:xfrm>
        </p:spPr>
        <p:txBody>
          <a:bodyPr vert="horz" lIns="91440" tIns="45720" rIns="91440" bIns="45720" rtlCol="0" anchor="b">
            <a:normAutofit/>
          </a:bodyPr>
          <a:lstStyle/>
          <a:p>
            <a:pPr algn="ctr"/>
            <a:r>
              <a:rPr lang="en-US" sz="7200" b="1" kern="1200" dirty="0">
                <a:latin typeface="+mj-lt"/>
                <a:ea typeface="+mj-ea"/>
                <a:cs typeface="+mj-cs"/>
              </a:rPr>
              <a:t>SOUVĚTÍ</a:t>
            </a:r>
          </a:p>
        </p:txBody>
      </p:sp>
    </p:spTree>
    <p:extLst>
      <p:ext uri="{BB962C8B-B14F-4D97-AF65-F5344CB8AC3E}">
        <p14:creationId xmlns:p14="http://schemas.microsoft.com/office/powerpoint/2010/main" val="3377697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FEBDFF-EAB2-4B6C-AEEC-1D75189873A6}"/>
              </a:ext>
            </a:extLst>
          </p:cNvPr>
          <p:cNvSpPr>
            <a:spLocks noGrp="1"/>
          </p:cNvSpPr>
          <p:nvPr>
            <p:ph type="title"/>
          </p:nvPr>
        </p:nvSpPr>
        <p:spPr>
          <a:xfrm>
            <a:off x="1004119" y="540327"/>
            <a:ext cx="10623022" cy="1120693"/>
          </a:xfrm>
        </p:spPr>
        <p:txBody>
          <a:bodyPr anchor="b">
            <a:normAutofit fontScale="90000"/>
          </a:bodyPr>
          <a:lstStyle/>
          <a:p>
            <a:r>
              <a:rPr lang="cs-CZ" sz="3300" b="1" dirty="0"/>
              <a:t>1) Přečtěte si uvedené výpovědi a porovnejte, co mají společného a v čem se liší</a:t>
            </a:r>
          </a:p>
        </p:txBody>
      </p:sp>
      <p:sp>
        <p:nvSpPr>
          <p:cNvPr id="3" name="Zástupný obsah 2">
            <a:extLst>
              <a:ext uri="{FF2B5EF4-FFF2-40B4-BE49-F238E27FC236}">
                <a16:creationId xmlns:a16="http://schemas.microsoft.com/office/drawing/2014/main" id="{38A541D2-49C8-4C5A-94AF-2719AD222A27}"/>
              </a:ext>
            </a:extLst>
          </p:cNvPr>
          <p:cNvSpPr>
            <a:spLocks noGrp="1"/>
          </p:cNvSpPr>
          <p:nvPr>
            <p:ph idx="1"/>
          </p:nvPr>
        </p:nvSpPr>
        <p:spPr>
          <a:xfrm>
            <a:off x="1409351" y="1736521"/>
            <a:ext cx="9622172" cy="4370664"/>
          </a:xfrm>
        </p:spPr>
        <p:txBody>
          <a:bodyPr anchor="ctr">
            <a:normAutofit fontScale="55000" lnSpcReduction="20000"/>
          </a:bodyPr>
          <a:lstStyle/>
          <a:p>
            <a:pPr marL="0" indent="0">
              <a:buNone/>
            </a:pPr>
            <a:endParaRPr lang="cs-CZ" sz="1100" dirty="0">
              <a:solidFill>
                <a:schemeClr val="tx2"/>
              </a:solidFill>
            </a:endParaRPr>
          </a:p>
          <a:p>
            <a:r>
              <a:rPr lang="cs-CZ" sz="3800" dirty="0"/>
              <a:t> Kvůli včerejšímu pozdnímu příchodu mám doma problémy. </a:t>
            </a:r>
          </a:p>
          <a:p>
            <a:endParaRPr lang="cs-CZ" sz="3800" dirty="0"/>
          </a:p>
          <a:p>
            <a:r>
              <a:rPr lang="cs-CZ" sz="3800" dirty="0"/>
              <a:t> Mám doma problémy, protože jsem včera přišel pozdě. </a:t>
            </a:r>
          </a:p>
          <a:p>
            <a:endParaRPr lang="cs-CZ" sz="3800" dirty="0"/>
          </a:p>
          <a:p>
            <a:r>
              <a:rPr lang="cs-CZ" sz="3800" dirty="0"/>
              <a:t> Protože jsem včera přišel pozdě, mám doma problémy. </a:t>
            </a:r>
          </a:p>
          <a:p>
            <a:endParaRPr lang="cs-CZ" sz="3800" dirty="0"/>
          </a:p>
          <a:p>
            <a:r>
              <a:rPr lang="cs-CZ" sz="3800" dirty="0"/>
              <a:t> Mám doma problémy, neboť jsem včera přišel pozdě. </a:t>
            </a:r>
          </a:p>
          <a:p>
            <a:endParaRPr lang="cs-CZ" sz="3800" dirty="0"/>
          </a:p>
          <a:p>
            <a:r>
              <a:rPr lang="cs-CZ" sz="3800" dirty="0"/>
              <a:t> Včera jsem přišel pozdě, a proto mám doma problémy. </a:t>
            </a:r>
          </a:p>
        </p:txBody>
      </p:sp>
    </p:spTree>
    <p:extLst>
      <p:ext uri="{BB962C8B-B14F-4D97-AF65-F5344CB8AC3E}">
        <p14:creationId xmlns:p14="http://schemas.microsoft.com/office/powerpoint/2010/main" val="834665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DA3E4503-BEBD-4F24-BC8C-EAAD146C2AE7}"/>
              </a:ext>
            </a:extLst>
          </p:cNvPr>
          <p:cNvPicPr>
            <a:picLocks noChangeAspect="1"/>
          </p:cNvPicPr>
          <p:nvPr/>
        </p:nvPicPr>
        <p:blipFill rotWithShape="1">
          <a:blip r:embed="rId2"/>
          <a:srcRect t="35179"/>
          <a:stretch/>
        </p:blipFill>
        <p:spPr>
          <a:xfrm>
            <a:off x="7872896" y="333630"/>
            <a:ext cx="3970902" cy="1930484"/>
          </a:xfrm>
          <a:prstGeom prst="rect">
            <a:avLst/>
          </a:prstGeom>
          <a:solidFill>
            <a:srgbClr val="FFFFFF">
              <a:shade val="85000"/>
            </a:srgbClr>
          </a:solidFill>
          <a:scene3d>
            <a:camera prst="orthographicFront">
              <a:rot lat="0" lon="0" rev="360000"/>
            </a:camera>
            <a:lightRig rig="twoPt" dir="t">
              <a:rot lat="0" lon="0" rev="7200000"/>
            </a:lightRig>
          </a:scene3d>
          <a:sp3d contourW="12700">
            <a:bevelT w="25400" h="19050"/>
            <a:contourClr>
              <a:srgbClr val="969696"/>
            </a:contourClr>
          </a:sp3d>
        </p:spPr>
      </p:pic>
      <p:sp>
        <p:nvSpPr>
          <p:cNvPr id="3" name="Zástupný obsah 2">
            <a:extLst>
              <a:ext uri="{FF2B5EF4-FFF2-40B4-BE49-F238E27FC236}">
                <a16:creationId xmlns:a16="http://schemas.microsoft.com/office/drawing/2014/main" id="{8C0AD6C6-1360-4243-A788-47341B4E8EB5}"/>
              </a:ext>
            </a:extLst>
          </p:cNvPr>
          <p:cNvSpPr>
            <a:spLocks noGrp="1"/>
          </p:cNvSpPr>
          <p:nvPr>
            <p:ph idx="1"/>
          </p:nvPr>
        </p:nvSpPr>
        <p:spPr>
          <a:xfrm>
            <a:off x="1360090" y="1893537"/>
            <a:ext cx="6941975" cy="4630833"/>
          </a:xfrm>
        </p:spPr>
        <p:txBody>
          <a:bodyPr anchor="ctr">
            <a:normAutofit/>
          </a:bodyPr>
          <a:lstStyle/>
          <a:p>
            <a:r>
              <a:rPr lang="cs-CZ" sz="2400" dirty="0"/>
              <a:t> Zámek je zavřený, protože je v rekonstrukci.</a:t>
            </a:r>
          </a:p>
          <a:p>
            <a:endParaRPr lang="cs-CZ" sz="2400" dirty="0"/>
          </a:p>
          <a:p>
            <a:r>
              <a:rPr lang="cs-CZ" sz="2400" dirty="0"/>
              <a:t> Z důvodu rekonstrukce je zámek zavřený. </a:t>
            </a:r>
          </a:p>
          <a:p>
            <a:endParaRPr lang="cs-CZ" sz="2400" dirty="0"/>
          </a:p>
          <a:p>
            <a:r>
              <a:rPr lang="cs-CZ" sz="2400" dirty="0"/>
              <a:t> Zámek je zavřený, je totiž v rekonstrukci. </a:t>
            </a:r>
          </a:p>
          <a:p>
            <a:endParaRPr lang="cs-CZ" sz="2400" dirty="0"/>
          </a:p>
          <a:p>
            <a:r>
              <a:rPr lang="cs-CZ" sz="2400" dirty="0"/>
              <a:t> Zámek je v rekonstrukci, tudíž je zavřený. </a:t>
            </a:r>
          </a:p>
          <a:p>
            <a:pPr marL="0" indent="0">
              <a:buNone/>
            </a:pPr>
            <a:endParaRPr lang="cs-CZ" sz="1800" dirty="0">
              <a:solidFill>
                <a:schemeClr val="tx2"/>
              </a:solidFill>
            </a:endParaRPr>
          </a:p>
        </p:txBody>
      </p:sp>
      <p:pic>
        <p:nvPicPr>
          <p:cNvPr id="4" name="Obrázek 3">
            <a:extLst>
              <a:ext uri="{FF2B5EF4-FFF2-40B4-BE49-F238E27FC236}">
                <a16:creationId xmlns:a16="http://schemas.microsoft.com/office/drawing/2014/main" id="{97A474B9-C50C-4672-90F9-DDD879F6DD87}"/>
              </a:ext>
            </a:extLst>
          </p:cNvPr>
          <p:cNvPicPr>
            <a:picLocks noChangeAspect="1"/>
          </p:cNvPicPr>
          <p:nvPr/>
        </p:nvPicPr>
        <p:blipFill rotWithShape="1">
          <a:blip r:embed="rId3"/>
          <a:srcRect l="27145" t="5851" r="19482" b="68911"/>
          <a:stretch/>
        </p:blipFill>
        <p:spPr>
          <a:xfrm rot="885027">
            <a:off x="7846127" y="2819057"/>
            <a:ext cx="4024440" cy="2883332"/>
          </a:xfrm>
          <a:prstGeom prst="rect">
            <a:avLst/>
          </a:prstGeom>
          <a:solidFill>
            <a:srgbClr val="FFFFFF">
              <a:shade val="85000"/>
            </a:srgbClr>
          </a:solidFill>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503026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DC030D83-81AF-4A96-9BD4-42F7C79433C8}"/>
              </a:ext>
            </a:extLst>
          </p:cNvPr>
          <p:cNvSpPr>
            <a:spLocks noGrp="1"/>
          </p:cNvSpPr>
          <p:nvPr>
            <p:ph idx="1"/>
          </p:nvPr>
        </p:nvSpPr>
        <p:spPr>
          <a:xfrm>
            <a:off x="1434517" y="2304347"/>
            <a:ext cx="10284903" cy="4269996"/>
          </a:xfrm>
        </p:spPr>
        <p:txBody>
          <a:bodyPr anchor="ctr">
            <a:normAutofit/>
          </a:bodyPr>
          <a:lstStyle/>
          <a:p>
            <a:r>
              <a:rPr lang="cs-CZ" dirty="0"/>
              <a:t>Chtěla si splnit svůj sen, ale nenašla odvahu. </a:t>
            </a:r>
          </a:p>
          <a:p>
            <a:r>
              <a:rPr lang="cs-CZ" dirty="0"/>
              <a:t>I když si chtěla splnit svůj sen, nenašla odvahu. </a:t>
            </a:r>
          </a:p>
          <a:p>
            <a:pPr marL="0" indent="0">
              <a:buNone/>
            </a:pPr>
            <a:endParaRPr lang="cs-CZ" dirty="0"/>
          </a:p>
          <a:p>
            <a:r>
              <a:rPr lang="cs-CZ" dirty="0"/>
              <a:t>Kuba k nám na oběd nepřišel, ačkoli jsme ho pozvali. </a:t>
            </a:r>
          </a:p>
          <a:p>
            <a:r>
              <a:rPr lang="cs-CZ" dirty="0"/>
              <a:t>Kubu jsme sice pozvali na oběd, ale nepřišel. </a:t>
            </a:r>
          </a:p>
          <a:p>
            <a:pPr marL="0" indent="0">
              <a:buNone/>
            </a:pPr>
            <a:endParaRPr lang="cs-CZ" dirty="0"/>
          </a:p>
          <a:p>
            <a:r>
              <a:rPr lang="cs-CZ" dirty="0"/>
              <a:t>Přestože se jmenuje Martin, říkají mu </a:t>
            </a:r>
            <a:r>
              <a:rPr lang="cs-CZ" dirty="0" err="1"/>
              <a:t>Koxál</a:t>
            </a:r>
            <a:r>
              <a:rPr lang="cs-CZ" dirty="0"/>
              <a:t>. </a:t>
            </a:r>
          </a:p>
          <a:p>
            <a:r>
              <a:rPr lang="cs-CZ" dirty="0"/>
              <a:t>Jmenuje se Martin, ale říkají mu </a:t>
            </a:r>
            <a:r>
              <a:rPr lang="cs-CZ" dirty="0" err="1"/>
              <a:t>Koxál</a:t>
            </a:r>
            <a:r>
              <a:rPr lang="cs-CZ" dirty="0"/>
              <a:t>. </a:t>
            </a:r>
          </a:p>
          <a:p>
            <a:endParaRPr lang="cs-CZ" sz="1100" dirty="0"/>
          </a:p>
          <a:p>
            <a:endParaRPr lang="cs-CZ" sz="1100" dirty="0"/>
          </a:p>
          <a:p>
            <a:pPr marL="0" indent="0">
              <a:buNone/>
            </a:pPr>
            <a:endParaRPr lang="cs-CZ" sz="1100" dirty="0">
              <a:solidFill>
                <a:schemeClr val="tx2"/>
              </a:solidFill>
            </a:endParaRPr>
          </a:p>
        </p:txBody>
      </p:sp>
      <p:sp>
        <p:nvSpPr>
          <p:cNvPr id="5" name="Řečová bublina: oválný bublinový popisek 4">
            <a:extLst>
              <a:ext uri="{FF2B5EF4-FFF2-40B4-BE49-F238E27FC236}">
                <a16:creationId xmlns:a16="http://schemas.microsoft.com/office/drawing/2014/main" id="{6AE15ED3-6D90-4FF6-A190-6EE001F86443}"/>
              </a:ext>
            </a:extLst>
          </p:cNvPr>
          <p:cNvSpPr/>
          <p:nvPr/>
        </p:nvSpPr>
        <p:spPr>
          <a:xfrm>
            <a:off x="8223292" y="2228847"/>
            <a:ext cx="3185735" cy="1709786"/>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cs-CZ" sz="2800" b="0" i="0" u="none" strike="noStrike" kern="1200" cap="none" spc="0" normalizeH="0" baseline="0" noProof="0" dirty="0">
                <a:ln>
                  <a:noFill/>
                </a:ln>
                <a:solidFill>
                  <a:prstClr val="white"/>
                </a:solidFill>
                <a:effectLst/>
                <a:uLnTx/>
                <a:uFillTx/>
                <a:latin typeface="Calibri" panose="020F0502020204030204"/>
                <a:ea typeface="+mn-ea"/>
                <a:cs typeface="+mn-cs"/>
              </a:rPr>
              <a:t>OČEKÁVÁNÍ </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cs-CZ" sz="2800" b="0" i="0" u="none" strike="noStrike" kern="1200" cap="none" spc="0" normalizeH="0" baseline="0" noProof="0" dirty="0">
                <a:ln>
                  <a:noFill/>
                </a:ln>
                <a:solidFill>
                  <a:prstClr val="white"/>
                </a:solidFill>
                <a:effectLst/>
                <a:uLnTx/>
                <a:uFillTx/>
                <a:latin typeface="Calibri" panose="020F0502020204030204"/>
                <a:ea typeface="+mn-ea"/>
                <a:cs typeface="+mn-cs"/>
              </a:rPr>
              <a:t>X</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cs-CZ" sz="2800" b="0" i="0" u="none" strike="noStrike" kern="1200" cap="none" spc="0" normalizeH="0" baseline="0" noProof="0" dirty="0">
                <a:ln>
                  <a:noFill/>
                </a:ln>
                <a:solidFill>
                  <a:prstClr val="white"/>
                </a:solidFill>
                <a:effectLst/>
                <a:uLnTx/>
                <a:uFillTx/>
                <a:latin typeface="Calibri" panose="020F0502020204030204"/>
                <a:ea typeface="+mn-ea"/>
                <a:cs typeface="+mn-cs"/>
              </a:rPr>
              <a:t>SKUTEČNOST </a:t>
            </a:r>
          </a:p>
        </p:txBody>
      </p:sp>
    </p:spTree>
    <p:extLst>
      <p:ext uri="{BB962C8B-B14F-4D97-AF65-F5344CB8AC3E}">
        <p14:creationId xmlns:p14="http://schemas.microsoft.com/office/powerpoint/2010/main" val="3185856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697D1FA-2420-450F-81EF-ED7DA056D801}"/>
              </a:ext>
            </a:extLst>
          </p:cNvPr>
          <p:cNvSpPr>
            <a:spLocks noGrp="1"/>
          </p:cNvSpPr>
          <p:nvPr>
            <p:ph idx="1"/>
          </p:nvPr>
        </p:nvSpPr>
        <p:spPr>
          <a:xfrm>
            <a:off x="1317072" y="830510"/>
            <a:ext cx="9487948" cy="5813571"/>
          </a:xfrm>
        </p:spPr>
        <p:txBody>
          <a:bodyPr>
            <a:normAutofit fontScale="92500" lnSpcReduction="10000"/>
          </a:bodyPr>
          <a:lstStyle/>
          <a:p>
            <a:pPr marL="0" indent="0">
              <a:buNone/>
            </a:pPr>
            <a:r>
              <a:rPr lang="cs-CZ" sz="700" b="1" dirty="0"/>
              <a:t> </a:t>
            </a:r>
            <a:r>
              <a:rPr lang="cs-CZ" sz="2400" b="1" dirty="0"/>
              <a:t>2) Pozorujte souvětí se stejnými spojovacími výrazy. </a:t>
            </a:r>
          </a:p>
          <a:p>
            <a:pPr marL="0" indent="0">
              <a:buNone/>
            </a:pPr>
            <a:r>
              <a:rPr lang="cs-CZ" sz="2400" b="1" dirty="0"/>
              <a:t>     Jak se na vedlejší věty zeptáte?</a:t>
            </a:r>
          </a:p>
          <a:p>
            <a:pPr marL="0" indent="0">
              <a:buNone/>
            </a:pPr>
            <a:endParaRPr lang="cs-CZ" sz="2400" dirty="0"/>
          </a:p>
          <a:p>
            <a:pPr lvl="1"/>
            <a:r>
              <a:rPr lang="cs-CZ" dirty="0"/>
              <a:t> Počítač sestavil tak, </a:t>
            </a:r>
            <a:r>
              <a:rPr lang="cs-CZ" dirty="0">
                <a:solidFill>
                  <a:schemeClr val="accent2"/>
                </a:solidFill>
              </a:rPr>
              <a:t>jak</a:t>
            </a:r>
            <a:r>
              <a:rPr lang="cs-CZ" dirty="0"/>
              <a:t> mu poradil kamarád. </a:t>
            </a:r>
          </a:p>
          <a:p>
            <a:endParaRPr lang="cs-CZ" sz="2400" dirty="0"/>
          </a:p>
          <a:p>
            <a:pPr lvl="1"/>
            <a:r>
              <a:rPr lang="cs-CZ" dirty="0"/>
              <a:t> V lese jsme pozorovali, </a:t>
            </a:r>
            <a:r>
              <a:rPr lang="cs-CZ" dirty="0">
                <a:solidFill>
                  <a:schemeClr val="accent2"/>
                </a:solidFill>
              </a:rPr>
              <a:t>jak</a:t>
            </a:r>
            <a:r>
              <a:rPr lang="cs-CZ" dirty="0"/>
              <a:t> veverka shazovala šišky ze stromu. </a:t>
            </a:r>
          </a:p>
          <a:p>
            <a:endParaRPr lang="cs-CZ" sz="2400" dirty="0"/>
          </a:p>
          <a:p>
            <a:pPr lvl="1"/>
            <a:r>
              <a:rPr lang="cs-CZ" dirty="0"/>
              <a:t> V lese jsme pozorovali veverku, </a:t>
            </a:r>
            <a:r>
              <a:rPr lang="cs-CZ" dirty="0">
                <a:solidFill>
                  <a:schemeClr val="accent2"/>
                </a:solidFill>
              </a:rPr>
              <a:t>jak</a:t>
            </a:r>
            <a:r>
              <a:rPr lang="cs-CZ" dirty="0"/>
              <a:t> shazovala šišky ze stromu. </a:t>
            </a:r>
          </a:p>
          <a:p>
            <a:endParaRPr lang="cs-CZ" sz="2400" dirty="0"/>
          </a:p>
          <a:p>
            <a:pPr lvl="1"/>
            <a:r>
              <a:rPr lang="cs-CZ" dirty="0"/>
              <a:t> Mojí jedinou starostí bylo, </a:t>
            </a:r>
            <a:r>
              <a:rPr lang="cs-CZ" dirty="0">
                <a:solidFill>
                  <a:schemeClr val="accent2"/>
                </a:solidFill>
              </a:rPr>
              <a:t>jak</a:t>
            </a:r>
            <a:r>
              <a:rPr lang="cs-CZ" dirty="0"/>
              <a:t> se odtamtud dostanu. </a:t>
            </a:r>
          </a:p>
          <a:p>
            <a:endParaRPr lang="cs-CZ" sz="2400" dirty="0"/>
          </a:p>
          <a:p>
            <a:pPr lvl="1"/>
            <a:r>
              <a:rPr lang="cs-CZ" dirty="0"/>
              <a:t> </a:t>
            </a:r>
            <a:r>
              <a:rPr lang="cs-CZ" dirty="0">
                <a:solidFill>
                  <a:schemeClr val="accent2"/>
                </a:solidFill>
              </a:rPr>
              <a:t>Jak</a:t>
            </a:r>
            <a:r>
              <a:rPr lang="cs-CZ" dirty="0"/>
              <a:t> se najím, pomůžu ti.</a:t>
            </a:r>
          </a:p>
          <a:p>
            <a:pPr marL="0" indent="0">
              <a:buNone/>
            </a:pPr>
            <a:r>
              <a:rPr lang="cs-CZ" sz="2400" dirty="0"/>
              <a:t> </a:t>
            </a:r>
          </a:p>
          <a:p>
            <a:endParaRPr lang="cs-CZ" sz="700" dirty="0">
              <a:solidFill>
                <a:schemeClr val="tx2"/>
              </a:solidFill>
            </a:endParaRPr>
          </a:p>
          <a:p>
            <a:endParaRPr lang="cs-CZ" sz="700" dirty="0">
              <a:solidFill>
                <a:schemeClr val="tx2"/>
              </a:solidFill>
            </a:endParaRPr>
          </a:p>
        </p:txBody>
      </p:sp>
    </p:spTree>
    <p:extLst>
      <p:ext uri="{BB962C8B-B14F-4D97-AF65-F5344CB8AC3E}">
        <p14:creationId xmlns:p14="http://schemas.microsoft.com/office/powerpoint/2010/main" val="38039276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F56D3049-7E6B-480B-A008-5586C1F42D71}"/>
              </a:ext>
            </a:extLst>
          </p:cNvPr>
          <p:cNvSpPr>
            <a:spLocks noGrp="1"/>
          </p:cNvSpPr>
          <p:nvPr>
            <p:ph idx="1"/>
          </p:nvPr>
        </p:nvSpPr>
        <p:spPr>
          <a:xfrm>
            <a:off x="796954" y="715161"/>
            <a:ext cx="11023134" cy="5427677"/>
          </a:xfrm>
        </p:spPr>
        <p:txBody>
          <a:bodyPr anchor="ctr">
            <a:normAutofit/>
          </a:bodyPr>
          <a:lstStyle/>
          <a:p>
            <a:pPr marL="0" indent="0">
              <a:buNone/>
            </a:pPr>
            <a:r>
              <a:rPr lang="cs-CZ" sz="2800" b="1" dirty="0"/>
              <a:t>3) Určete druh vedlejších vět. </a:t>
            </a:r>
            <a:endParaRPr lang="cs-CZ" sz="2800" dirty="0"/>
          </a:p>
          <a:p>
            <a:pPr marL="0" indent="0">
              <a:buNone/>
            </a:pPr>
            <a:endParaRPr lang="cs-CZ" dirty="0"/>
          </a:p>
          <a:p>
            <a:pPr lvl="1"/>
            <a:r>
              <a:rPr lang="cs-CZ" sz="2800" dirty="0"/>
              <a:t>Bylo jasné, </a:t>
            </a:r>
            <a:r>
              <a:rPr lang="cs-CZ" sz="2800" dirty="0">
                <a:solidFill>
                  <a:schemeClr val="accent2"/>
                </a:solidFill>
              </a:rPr>
              <a:t>že</a:t>
            </a:r>
            <a:r>
              <a:rPr lang="cs-CZ" sz="2800" dirty="0"/>
              <a:t> do školy se jen tak nevrátíme. </a:t>
            </a:r>
          </a:p>
          <a:p>
            <a:pPr lvl="1"/>
            <a:endParaRPr lang="cs-CZ" sz="2800" dirty="0"/>
          </a:p>
          <a:p>
            <a:pPr lvl="1"/>
            <a:r>
              <a:rPr lang="cs-CZ" sz="2800" dirty="0"/>
              <a:t>Před pár dny jsme se dozvěděli, </a:t>
            </a:r>
            <a:r>
              <a:rPr lang="cs-CZ" sz="2800" dirty="0">
                <a:solidFill>
                  <a:schemeClr val="accent2"/>
                </a:solidFill>
              </a:rPr>
              <a:t>že</a:t>
            </a:r>
            <a:r>
              <a:rPr lang="cs-CZ" sz="2800" dirty="0"/>
              <a:t> deváťáci se vrátí do školních lavic. </a:t>
            </a:r>
          </a:p>
          <a:p>
            <a:pPr lvl="1"/>
            <a:endParaRPr lang="cs-CZ" sz="2800" dirty="0"/>
          </a:p>
          <a:p>
            <a:pPr lvl="1"/>
            <a:r>
              <a:rPr lang="cs-CZ" sz="2800" dirty="0"/>
              <a:t>Zprávu, </a:t>
            </a:r>
            <a:r>
              <a:rPr lang="cs-CZ" sz="2800" dirty="0">
                <a:solidFill>
                  <a:schemeClr val="accent2"/>
                </a:solidFill>
              </a:rPr>
              <a:t>že </a:t>
            </a:r>
            <a:r>
              <a:rPr lang="cs-CZ" sz="2800" dirty="0"/>
              <a:t>budou školy zavřené, jsme se dozvěděli z televize. </a:t>
            </a:r>
          </a:p>
          <a:p>
            <a:pPr marL="457200" lvl="1" indent="0">
              <a:buNone/>
            </a:pPr>
            <a:endParaRPr lang="cs-CZ" sz="2800" dirty="0"/>
          </a:p>
          <a:p>
            <a:pPr lvl="1"/>
            <a:r>
              <a:rPr lang="cs-CZ" sz="2800" dirty="0"/>
              <a:t>Nakonec to dopadne tak, </a:t>
            </a:r>
            <a:r>
              <a:rPr lang="cs-CZ" sz="2800" dirty="0">
                <a:solidFill>
                  <a:schemeClr val="accent2"/>
                </a:solidFill>
              </a:rPr>
              <a:t>že</a:t>
            </a:r>
            <a:r>
              <a:rPr lang="cs-CZ" sz="2800" dirty="0"/>
              <a:t> do škol se vrátíme všichni až v září. </a:t>
            </a:r>
          </a:p>
        </p:txBody>
      </p:sp>
    </p:spTree>
    <p:extLst>
      <p:ext uri="{BB962C8B-B14F-4D97-AF65-F5344CB8AC3E}">
        <p14:creationId xmlns:p14="http://schemas.microsoft.com/office/powerpoint/2010/main" val="1348978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A08AC-F796-409C-AD97-8B476289E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nvGrpSpPr>
          <p:cNvPr id="10" name="Group 9">
            <a:extLst>
              <a:ext uri="{FF2B5EF4-FFF2-40B4-BE49-F238E27FC236}">
                <a16:creationId xmlns:a16="http://schemas.microsoft.com/office/drawing/2014/main" id="{1E1B312B-4E9A-405C-9CE8-1032543803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0853745" cy="6858000"/>
            <a:chOff x="-1" y="0"/>
            <a:chExt cx="10934058" cy="6858000"/>
          </a:xfrm>
        </p:grpSpPr>
        <p:sp>
          <p:nvSpPr>
            <p:cNvPr id="11" name="Freeform: Shape 10">
              <a:extLst>
                <a:ext uri="{FF2B5EF4-FFF2-40B4-BE49-F238E27FC236}">
                  <a16:creationId xmlns:a16="http://schemas.microsoft.com/office/drawing/2014/main" id="{027ED404-4912-4C80-B5EB-98E67EB26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0515600" cy="6858000"/>
            </a:xfrm>
            <a:custGeom>
              <a:avLst/>
              <a:gdLst>
                <a:gd name="connsiteX0" fmla="*/ 0 w 10515600"/>
                <a:gd name="connsiteY0" fmla="*/ 0 h 6858000"/>
                <a:gd name="connsiteX1" fmla="*/ 3039549 w 10515600"/>
                <a:gd name="connsiteY1" fmla="*/ 0 h 6858000"/>
                <a:gd name="connsiteX2" fmla="*/ 3387573 w 10515600"/>
                <a:gd name="connsiteY2" fmla="*/ 0 h 6858000"/>
                <a:gd name="connsiteX3" fmla="*/ 3678072 w 10515600"/>
                <a:gd name="connsiteY3" fmla="*/ 0 h 6858000"/>
                <a:gd name="connsiteX4" fmla="*/ 3721524 w 10515600"/>
                <a:gd name="connsiteY4" fmla="*/ 0 h 6858000"/>
                <a:gd name="connsiteX5" fmla="*/ 4595394 w 10515600"/>
                <a:gd name="connsiteY5" fmla="*/ 0 h 6858000"/>
                <a:gd name="connsiteX6" fmla="*/ 4607603 w 10515600"/>
                <a:gd name="connsiteY6" fmla="*/ 0 h 6858000"/>
                <a:gd name="connsiteX7" fmla="*/ 4733044 w 10515600"/>
                <a:gd name="connsiteY7" fmla="*/ 0 h 6858000"/>
                <a:gd name="connsiteX8" fmla="*/ 6226185 w 10515600"/>
                <a:gd name="connsiteY8" fmla="*/ 0 h 6858000"/>
                <a:gd name="connsiteX9" fmla="*/ 8892577 w 10515600"/>
                <a:gd name="connsiteY9" fmla="*/ 0 h 6858000"/>
                <a:gd name="connsiteX10" fmla="*/ 8914701 w 10515600"/>
                <a:gd name="connsiteY10" fmla="*/ 14997 h 6858000"/>
                <a:gd name="connsiteX11" fmla="*/ 10515600 w 10515600"/>
                <a:gd name="connsiteY11" fmla="*/ 3621656 h 6858000"/>
                <a:gd name="connsiteX12" fmla="*/ 8641250 w 10515600"/>
                <a:gd name="connsiteY12" fmla="*/ 6374814 h 6858000"/>
                <a:gd name="connsiteX13" fmla="*/ 8124602 w 10515600"/>
                <a:gd name="connsiteY13" fmla="*/ 6780599 h 6858000"/>
                <a:gd name="connsiteX14" fmla="*/ 8012846 w 10515600"/>
                <a:gd name="connsiteY14" fmla="*/ 6858000 h 6858000"/>
                <a:gd name="connsiteX15" fmla="*/ 6226185 w 10515600"/>
                <a:gd name="connsiteY15" fmla="*/ 6858000 h 6858000"/>
                <a:gd name="connsiteX16" fmla="*/ 4607603 w 10515600"/>
                <a:gd name="connsiteY16" fmla="*/ 6858000 h 6858000"/>
                <a:gd name="connsiteX17" fmla="*/ 4595394 w 10515600"/>
                <a:gd name="connsiteY17" fmla="*/ 6858000 h 6858000"/>
                <a:gd name="connsiteX18" fmla="*/ 4424650 w 10515600"/>
                <a:gd name="connsiteY18" fmla="*/ 6858000 h 6858000"/>
                <a:gd name="connsiteX19" fmla="*/ 3721524 w 10515600"/>
                <a:gd name="connsiteY19" fmla="*/ 6858000 h 6858000"/>
                <a:gd name="connsiteX20" fmla="*/ 3678072 w 10515600"/>
                <a:gd name="connsiteY20" fmla="*/ 6858000 h 6858000"/>
                <a:gd name="connsiteX21" fmla="*/ 3387573 w 10515600"/>
                <a:gd name="connsiteY21" fmla="*/ 6858000 h 6858000"/>
                <a:gd name="connsiteX22" fmla="*/ 3039549 w 10515600"/>
                <a:gd name="connsiteY22" fmla="*/ 6858000 h 6858000"/>
                <a:gd name="connsiteX23" fmla="*/ 0 w 10515600"/>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15600" h="6858000">
                  <a:moveTo>
                    <a:pt x="0" y="0"/>
                  </a:moveTo>
                  <a:lnTo>
                    <a:pt x="3039549" y="0"/>
                  </a:lnTo>
                  <a:lnTo>
                    <a:pt x="3387573" y="0"/>
                  </a:lnTo>
                  <a:lnTo>
                    <a:pt x="3678072" y="0"/>
                  </a:lnTo>
                  <a:lnTo>
                    <a:pt x="3721524" y="0"/>
                  </a:lnTo>
                  <a:lnTo>
                    <a:pt x="4595394" y="0"/>
                  </a:lnTo>
                  <a:lnTo>
                    <a:pt x="4607603" y="0"/>
                  </a:lnTo>
                  <a:lnTo>
                    <a:pt x="4733044" y="0"/>
                  </a:lnTo>
                  <a:lnTo>
                    <a:pt x="6226185" y="0"/>
                  </a:lnTo>
                  <a:lnTo>
                    <a:pt x="8892577" y="0"/>
                  </a:lnTo>
                  <a:lnTo>
                    <a:pt x="8914701" y="14997"/>
                  </a:lnTo>
                  <a:cubicBezTo>
                    <a:pt x="9941864" y="754641"/>
                    <a:pt x="10515600" y="2093192"/>
                    <a:pt x="10515600" y="3621656"/>
                  </a:cubicBezTo>
                  <a:cubicBezTo>
                    <a:pt x="10515600" y="4969131"/>
                    <a:pt x="9586875" y="5602839"/>
                    <a:pt x="8641250" y="6374814"/>
                  </a:cubicBezTo>
                  <a:cubicBezTo>
                    <a:pt x="8469047" y="6515397"/>
                    <a:pt x="8298420" y="6653108"/>
                    <a:pt x="8124602" y="6780599"/>
                  </a:cubicBezTo>
                  <a:lnTo>
                    <a:pt x="8012846" y="6858000"/>
                  </a:lnTo>
                  <a:lnTo>
                    <a:pt x="6226185" y="6858000"/>
                  </a:lnTo>
                  <a:lnTo>
                    <a:pt x="4607603" y="6858000"/>
                  </a:lnTo>
                  <a:lnTo>
                    <a:pt x="4595394" y="6858000"/>
                  </a:lnTo>
                  <a:lnTo>
                    <a:pt x="4424650" y="6858000"/>
                  </a:lnTo>
                  <a:lnTo>
                    <a:pt x="3721524" y="6858000"/>
                  </a:lnTo>
                  <a:lnTo>
                    <a:pt x="3678072" y="6858000"/>
                  </a:lnTo>
                  <a:lnTo>
                    <a:pt x="3387573" y="6858000"/>
                  </a:lnTo>
                  <a:lnTo>
                    <a:pt x="3039549" y="6858000"/>
                  </a:lnTo>
                  <a:lnTo>
                    <a:pt x="0" y="68580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2" name="Freeform: Shape 11">
              <a:extLst>
                <a:ext uri="{FF2B5EF4-FFF2-40B4-BE49-F238E27FC236}">
                  <a16:creationId xmlns:a16="http://schemas.microsoft.com/office/drawing/2014/main" id="{4E58012C-4DA3-4ED3-9500-41F9AF60B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0433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id="{59AC73F7-22BD-4C46-B368-3F03B8478F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8432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95C99F96-8984-456F-BD66-5C019A651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53086"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sp>
        <p:nvSpPr>
          <p:cNvPr id="2" name="Nadpis 1">
            <a:extLst>
              <a:ext uri="{FF2B5EF4-FFF2-40B4-BE49-F238E27FC236}">
                <a16:creationId xmlns:a16="http://schemas.microsoft.com/office/drawing/2014/main" id="{E21534B9-5150-4871-A021-F8E8CD0668C6}"/>
              </a:ext>
            </a:extLst>
          </p:cNvPr>
          <p:cNvSpPr>
            <a:spLocks noGrp="1"/>
          </p:cNvSpPr>
          <p:nvPr>
            <p:ph type="title"/>
          </p:nvPr>
        </p:nvSpPr>
        <p:spPr>
          <a:xfrm>
            <a:off x="669524" y="484188"/>
            <a:ext cx="6857365" cy="1344612"/>
          </a:xfrm>
        </p:spPr>
        <p:txBody>
          <a:bodyPr anchor="b">
            <a:normAutofit/>
          </a:bodyPr>
          <a:lstStyle/>
          <a:p>
            <a:r>
              <a:rPr lang="cs-CZ" dirty="0">
                <a:solidFill>
                  <a:schemeClr val="tx1"/>
                </a:solidFill>
              </a:rPr>
              <a:t>Valence</a:t>
            </a:r>
          </a:p>
        </p:txBody>
      </p:sp>
      <p:sp>
        <p:nvSpPr>
          <p:cNvPr id="3" name="Zástupný obsah 2">
            <a:extLst>
              <a:ext uri="{FF2B5EF4-FFF2-40B4-BE49-F238E27FC236}">
                <a16:creationId xmlns:a16="http://schemas.microsoft.com/office/drawing/2014/main" id="{C304F2C9-EA89-476C-B2A3-80064C01FAD6}"/>
              </a:ext>
            </a:extLst>
          </p:cNvPr>
          <p:cNvSpPr>
            <a:spLocks noGrp="1"/>
          </p:cNvSpPr>
          <p:nvPr>
            <p:ph idx="1"/>
          </p:nvPr>
        </p:nvSpPr>
        <p:spPr>
          <a:xfrm>
            <a:off x="647236" y="2312988"/>
            <a:ext cx="8735876" cy="3723918"/>
          </a:xfrm>
        </p:spPr>
        <p:txBody>
          <a:bodyPr>
            <a:normAutofit/>
          </a:bodyPr>
          <a:lstStyle/>
          <a:p>
            <a:r>
              <a:rPr lang="cs-CZ" dirty="0">
                <a:solidFill>
                  <a:schemeClr val="tx1"/>
                </a:solidFill>
              </a:rPr>
              <a:t>Učili byste/učíte valenční syntax? Proč ano, proč ne? </a:t>
            </a:r>
          </a:p>
          <a:p>
            <a:endParaRPr lang="cs-CZ" dirty="0"/>
          </a:p>
          <a:p>
            <a:endParaRPr lang="cs-CZ" dirty="0"/>
          </a:p>
          <a:p>
            <a:r>
              <a:rPr lang="cs-CZ" b="1" dirty="0">
                <a:solidFill>
                  <a:schemeClr val="tx1"/>
                </a:solidFill>
              </a:rPr>
              <a:t>Přísudková valence </a:t>
            </a:r>
            <a:r>
              <a:rPr lang="cs-CZ" dirty="0">
                <a:solidFill>
                  <a:schemeClr val="tx1"/>
                </a:solidFill>
              </a:rPr>
              <a:t>– </a:t>
            </a:r>
            <a:r>
              <a:rPr lang="cs-CZ" i="1" dirty="0">
                <a:solidFill>
                  <a:schemeClr val="tx1"/>
                </a:solidFill>
              </a:rPr>
              <a:t>„schopnost přísudkových výrazů vázat na sebe jistý počet syntaktických pozic (větných členů), determinovaný počtem a povahou sémantických participantů, a to v jistých formách (podobách)“ </a:t>
            </a:r>
            <a:r>
              <a:rPr lang="cs-CZ" dirty="0">
                <a:solidFill>
                  <a:schemeClr val="tx1"/>
                </a:solidFill>
              </a:rPr>
              <a:t>(Karlík, Nekula, </a:t>
            </a:r>
            <a:r>
              <a:rPr lang="cs-CZ" dirty="0" err="1">
                <a:solidFill>
                  <a:schemeClr val="tx1"/>
                </a:solidFill>
              </a:rPr>
              <a:t>Rusínová</a:t>
            </a:r>
            <a:r>
              <a:rPr lang="cs-CZ" dirty="0">
                <a:solidFill>
                  <a:schemeClr val="tx1"/>
                </a:solidFill>
              </a:rPr>
              <a:t>, 2003, s. 386)</a:t>
            </a:r>
          </a:p>
        </p:txBody>
      </p:sp>
    </p:spTree>
    <p:extLst>
      <p:ext uri="{BB962C8B-B14F-4D97-AF65-F5344CB8AC3E}">
        <p14:creationId xmlns:p14="http://schemas.microsoft.com/office/powerpoint/2010/main" val="4145691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24DA88C5-38F7-480E-8C3D-838EE16C5FC3}"/>
              </a:ext>
            </a:extLst>
          </p:cNvPr>
          <p:cNvPicPr>
            <a:picLocks noChangeAspect="1"/>
          </p:cNvPicPr>
          <p:nvPr/>
        </p:nvPicPr>
        <p:blipFill>
          <a:blip r:embed="rId2"/>
          <a:stretch>
            <a:fillRect/>
          </a:stretch>
        </p:blipFill>
        <p:spPr>
          <a:xfrm>
            <a:off x="844492" y="915342"/>
            <a:ext cx="10503015" cy="4696893"/>
          </a:xfrm>
          <a:prstGeom prst="rect">
            <a:avLst/>
          </a:prstGeom>
        </p:spPr>
      </p:pic>
    </p:spTree>
    <p:extLst>
      <p:ext uri="{BB962C8B-B14F-4D97-AF65-F5344CB8AC3E}">
        <p14:creationId xmlns:p14="http://schemas.microsoft.com/office/powerpoint/2010/main" val="3336410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A08AC-F796-409C-AD97-8B476289E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nvGrpSpPr>
          <p:cNvPr id="10" name="Group 9">
            <a:extLst>
              <a:ext uri="{FF2B5EF4-FFF2-40B4-BE49-F238E27FC236}">
                <a16:creationId xmlns:a16="http://schemas.microsoft.com/office/drawing/2014/main" id="{1E1B312B-4E9A-405C-9CE8-1032543803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0853745" cy="6858000"/>
            <a:chOff x="-1" y="0"/>
            <a:chExt cx="10934058" cy="6858000"/>
          </a:xfrm>
        </p:grpSpPr>
        <p:sp>
          <p:nvSpPr>
            <p:cNvPr id="11" name="Freeform: Shape 10">
              <a:extLst>
                <a:ext uri="{FF2B5EF4-FFF2-40B4-BE49-F238E27FC236}">
                  <a16:creationId xmlns:a16="http://schemas.microsoft.com/office/drawing/2014/main" id="{027ED404-4912-4C80-B5EB-98E67EB26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0515600" cy="6858000"/>
            </a:xfrm>
            <a:custGeom>
              <a:avLst/>
              <a:gdLst>
                <a:gd name="connsiteX0" fmla="*/ 0 w 10515600"/>
                <a:gd name="connsiteY0" fmla="*/ 0 h 6858000"/>
                <a:gd name="connsiteX1" fmla="*/ 3039549 w 10515600"/>
                <a:gd name="connsiteY1" fmla="*/ 0 h 6858000"/>
                <a:gd name="connsiteX2" fmla="*/ 3387573 w 10515600"/>
                <a:gd name="connsiteY2" fmla="*/ 0 h 6858000"/>
                <a:gd name="connsiteX3" fmla="*/ 3678072 w 10515600"/>
                <a:gd name="connsiteY3" fmla="*/ 0 h 6858000"/>
                <a:gd name="connsiteX4" fmla="*/ 3721524 w 10515600"/>
                <a:gd name="connsiteY4" fmla="*/ 0 h 6858000"/>
                <a:gd name="connsiteX5" fmla="*/ 4595394 w 10515600"/>
                <a:gd name="connsiteY5" fmla="*/ 0 h 6858000"/>
                <a:gd name="connsiteX6" fmla="*/ 4607603 w 10515600"/>
                <a:gd name="connsiteY6" fmla="*/ 0 h 6858000"/>
                <a:gd name="connsiteX7" fmla="*/ 4733044 w 10515600"/>
                <a:gd name="connsiteY7" fmla="*/ 0 h 6858000"/>
                <a:gd name="connsiteX8" fmla="*/ 6226185 w 10515600"/>
                <a:gd name="connsiteY8" fmla="*/ 0 h 6858000"/>
                <a:gd name="connsiteX9" fmla="*/ 8892577 w 10515600"/>
                <a:gd name="connsiteY9" fmla="*/ 0 h 6858000"/>
                <a:gd name="connsiteX10" fmla="*/ 8914701 w 10515600"/>
                <a:gd name="connsiteY10" fmla="*/ 14997 h 6858000"/>
                <a:gd name="connsiteX11" fmla="*/ 10515600 w 10515600"/>
                <a:gd name="connsiteY11" fmla="*/ 3621656 h 6858000"/>
                <a:gd name="connsiteX12" fmla="*/ 8641250 w 10515600"/>
                <a:gd name="connsiteY12" fmla="*/ 6374814 h 6858000"/>
                <a:gd name="connsiteX13" fmla="*/ 8124602 w 10515600"/>
                <a:gd name="connsiteY13" fmla="*/ 6780599 h 6858000"/>
                <a:gd name="connsiteX14" fmla="*/ 8012846 w 10515600"/>
                <a:gd name="connsiteY14" fmla="*/ 6858000 h 6858000"/>
                <a:gd name="connsiteX15" fmla="*/ 6226185 w 10515600"/>
                <a:gd name="connsiteY15" fmla="*/ 6858000 h 6858000"/>
                <a:gd name="connsiteX16" fmla="*/ 4607603 w 10515600"/>
                <a:gd name="connsiteY16" fmla="*/ 6858000 h 6858000"/>
                <a:gd name="connsiteX17" fmla="*/ 4595394 w 10515600"/>
                <a:gd name="connsiteY17" fmla="*/ 6858000 h 6858000"/>
                <a:gd name="connsiteX18" fmla="*/ 4424650 w 10515600"/>
                <a:gd name="connsiteY18" fmla="*/ 6858000 h 6858000"/>
                <a:gd name="connsiteX19" fmla="*/ 3721524 w 10515600"/>
                <a:gd name="connsiteY19" fmla="*/ 6858000 h 6858000"/>
                <a:gd name="connsiteX20" fmla="*/ 3678072 w 10515600"/>
                <a:gd name="connsiteY20" fmla="*/ 6858000 h 6858000"/>
                <a:gd name="connsiteX21" fmla="*/ 3387573 w 10515600"/>
                <a:gd name="connsiteY21" fmla="*/ 6858000 h 6858000"/>
                <a:gd name="connsiteX22" fmla="*/ 3039549 w 10515600"/>
                <a:gd name="connsiteY22" fmla="*/ 6858000 h 6858000"/>
                <a:gd name="connsiteX23" fmla="*/ 0 w 10515600"/>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15600" h="6858000">
                  <a:moveTo>
                    <a:pt x="0" y="0"/>
                  </a:moveTo>
                  <a:lnTo>
                    <a:pt x="3039549" y="0"/>
                  </a:lnTo>
                  <a:lnTo>
                    <a:pt x="3387573" y="0"/>
                  </a:lnTo>
                  <a:lnTo>
                    <a:pt x="3678072" y="0"/>
                  </a:lnTo>
                  <a:lnTo>
                    <a:pt x="3721524" y="0"/>
                  </a:lnTo>
                  <a:lnTo>
                    <a:pt x="4595394" y="0"/>
                  </a:lnTo>
                  <a:lnTo>
                    <a:pt x="4607603" y="0"/>
                  </a:lnTo>
                  <a:lnTo>
                    <a:pt x="4733044" y="0"/>
                  </a:lnTo>
                  <a:lnTo>
                    <a:pt x="6226185" y="0"/>
                  </a:lnTo>
                  <a:lnTo>
                    <a:pt x="8892577" y="0"/>
                  </a:lnTo>
                  <a:lnTo>
                    <a:pt x="8914701" y="14997"/>
                  </a:lnTo>
                  <a:cubicBezTo>
                    <a:pt x="9941864" y="754641"/>
                    <a:pt x="10515600" y="2093192"/>
                    <a:pt x="10515600" y="3621656"/>
                  </a:cubicBezTo>
                  <a:cubicBezTo>
                    <a:pt x="10515600" y="4969131"/>
                    <a:pt x="9586875" y="5602839"/>
                    <a:pt x="8641250" y="6374814"/>
                  </a:cubicBezTo>
                  <a:cubicBezTo>
                    <a:pt x="8469047" y="6515397"/>
                    <a:pt x="8298420" y="6653108"/>
                    <a:pt x="8124602" y="6780599"/>
                  </a:cubicBezTo>
                  <a:lnTo>
                    <a:pt x="8012846" y="6858000"/>
                  </a:lnTo>
                  <a:lnTo>
                    <a:pt x="6226185" y="6858000"/>
                  </a:lnTo>
                  <a:lnTo>
                    <a:pt x="4607603" y="6858000"/>
                  </a:lnTo>
                  <a:lnTo>
                    <a:pt x="4595394" y="6858000"/>
                  </a:lnTo>
                  <a:lnTo>
                    <a:pt x="4424650" y="6858000"/>
                  </a:lnTo>
                  <a:lnTo>
                    <a:pt x="3721524" y="6858000"/>
                  </a:lnTo>
                  <a:lnTo>
                    <a:pt x="3678072" y="6858000"/>
                  </a:lnTo>
                  <a:lnTo>
                    <a:pt x="3387573" y="6858000"/>
                  </a:lnTo>
                  <a:lnTo>
                    <a:pt x="3039549" y="6858000"/>
                  </a:lnTo>
                  <a:lnTo>
                    <a:pt x="0" y="68580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2" name="Freeform: Shape 11">
              <a:extLst>
                <a:ext uri="{FF2B5EF4-FFF2-40B4-BE49-F238E27FC236}">
                  <a16:creationId xmlns:a16="http://schemas.microsoft.com/office/drawing/2014/main" id="{4E58012C-4DA3-4ED3-9500-41F9AF60B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0433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id="{59AC73F7-22BD-4C46-B368-3F03B8478F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8432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95C99F96-8984-456F-BD66-5C019A651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53086"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sp>
        <p:nvSpPr>
          <p:cNvPr id="2" name="Nadpis 1">
            <a:extLst>
              <a:ext uri="{FF2B5EF4-FFF2-40B4-BE49-F238E27FC236}">
                <a16:creationId xmlns:a16="http://schemas.microsoft.com/office/drawing/2014/main" id="{62E793BB-941F-495B-95BE-EF462D428CA1}"/>
              </a:ext>
            </a:extLst>
          </p:cNvPr>
          <p:cNvSpPr>
            <a:spLocks noGrp="1"/>
          </p:cNvSpPr>
          <p:nvPr>
            <p:ph type="title"/>
          </p:nvPr>
        </p:nvSpPr>
        <p:spPr>
          <a:xfrm>
            <a:off x="669524" y="484188"/>
            <a:ext cx="8239584" cy="1153486"/>
          </a:xfrm>
        </p:spPr>
        <p:txBody>
          <a:bodyPr anchor="b">
            <a:normAutofit fontScale="90000"/>
          </a:bodyPr>
          <a:lstStyle/>
          <a:p>
            <a:r>
              <a:rPr lang="cs-CZ" dirty="0"/>
              <a:t>Proč je důležité žáky seznámit s přísudkovou valencí?</a:t>
            </a:r>
          </a:p>
        </p:txBody>
      </p:sp>
      <p:sp>
        <p:nvSpPr>
          <p:cNvPr id="3" name="Zástupný obsah 2">
            <a:extLst>
              <a:ext uri="{FF2B5EF4-FFF2-40B4-BE49-F238E27FC236}">
                <a16:creationId xmlns:a16="http://schemas.microsoft.com/office/drawing/2014/main" id="{F564E9FB-ABB3-4603-A13D-A7A739E9E124}"/>
              </a:ext>
            </a:extLst>
          </p:cNvPr>
          <p:cNvSpPr>
            <a:spLocks noGrp="1"/>
          </p:cNvSpPr>
          <p:nvPr>
            <p:ph idx="1"/>
          </p:nvPr>
        </p:nvSpPr>
        <p:spPr>
          <a:xfrm>
            <a:off x="669524" y="1935482"/>
            <a:ext cx="7929192" cy="4532429"/>
          </a:xfrm>
        </p:spPr>
        <p:txBody>
          <a:bodyPr>
            <a:normAutofit/>
          </a:bodyPr>
          <a:lstStyle/>
          <a:p>
            <a:r>
              <a:rPr lang="cs-CZ" dirty="0"/>
              <a:t>Aby pochopili, že:</a:t>
            </a:r>
          </a:p>
          <a:p>
            <a:pPr marL="285750" indent="-285750">
              <a:buFontTx/>
              <a:buChar char="-"/>
            </a:pPr>
            <a:r>
              <a:rPr lang="cs-CZ" dirty="0"/>
              <a:t>přísudek </a:t>
            </a:r>
            <a:r>
              <a:rPr lang="cs-CZ" b="1" dirty="0"/>
              <a:t>je jádrem věty</a:t>
            </a:r>
          </a:p>
          <a:p>
            <a:pPr marL="285750" indent="-285750">
              <a:buFontTx/>
              <a:buChar char="-"/>
            </a:pPr>
            <a:r>
              <a:rPr lang="cs-CZ" dirty="0"/>
              <a:t>že i přísudek sám o sobě může být větou (</a:t>
            </a:r>
            <a:r>
              <a:rPr lang="cs-CZ" i="1" dirty="0"/>
              <a:t>Prší</a:t>
            </a:r>
            <a:r>
              <a:rPr lang="cs-CZ" dirty="0"/>
              <a:t>)</a:t>
            </a:r>
          </a:p>
          <a:p>
            <a:pPr marL="285750" indent="-285750">
              <a:buFontTx/>
              <a:buChar char="-"/>
            </a:pPr>
            <a:r>
              <a:rPr lang="cs-CZ" dirty="0"/>
              <a:t>že právě proto </a:t>
            </a:r>
            <a:r>
              <a:rPr lang="cs-CZ" b="1" dirty="0"/>
              <a:t>je pojem základní skladební dvojice problematický</a:t>
            </a:r>
          </a:p>
          <a:p>
            <a:pPr marL="285750" indent="-285750">
              <a:buFontTx/>
              <a:buChar char="-"/>
            </a:pPr>
            <a:r>
              <a:rPr lang="cs-CZ" dirty="0"/>
              <a:t>že právě od přísudku vychází celá větná struktura</a:t>
            </a:r>
          </a:p>
          <a:p>
            <a:pPr marL="285750" indent="-285750">
              <a:buFontTx/>
              <a:buChar char="-"/>
            </a:pPr>
            <a:r>
              <a:rPr lang="cs-CZ" dirty="0"/>
              <a:t>že existují určité členy, které na přísudek musejí být navázány vždy, jinak může být věta nesrozumitelná či defektní</a:t>
            </a:r>
          </a:p>
          <a:p>
            <a:pPr marL="285750" indent="-285750">
              <a:buFontTx/>
              <a:buChar char="-"/>
            </a:pPr>
            <a:endParaRPr lang="cs-CZ" dirty="0"/>
          </a:p>
        </p:txBody>
      </p:sp>
    </p:spTree>
    <p:extLst>
      <p:ext uri="{BB962C8B-B14F-4D97-AF65-F5344CB8AC3E}">
        <p14:creationId xmlns:p14="http://schemas.microsoft.com/office/powerpoint/2010/main" val="2570791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A08AC-F796-409C-AD97-8B476289E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nvGrpSpPr>
          <p:cNvPr id="10" name="Group 9">
            <a:extLst>
              <a:ext uri="{FF2B5EF4-FFF2-40B4-BE49-F238E27FC236}">
                <a16:creationId xmlns:a16="http://schemas.microsoft.com/office/drawing/2014/main" id="{1E1B312B-4E9A-405C-9CE8-1032543803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0853745" cy="6858000"/>
            <a:chOff x="-1" y="0"/>
            <a:chExt cx="10934058" cy="6858000"/>
          </a:xfrm>
        </p:grpSpPr>
        <p:sp>
          <p:nvSpPr>
            <p:cNvPr id="11" name="Freeform: Shape 10">
              <a:extLst>
                <a:ext uri="{FF2B5EF4-FFF2-40B4-BE49-F238E27FC236}">
                  <a16:creationId xmlns:a16="http://schemas.microsoft.com/office/drawing/2014/main" id="{027ED404-4912-4C80-B5EB-98E67EB26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0515600" cy="6858000"/>
            </a:xfrm>
            <a:custGeom>
              <a:avLst/>
              <a:gdLst>
                <a:gd name="connsiteX0" fmla="*/ 0 w 10515600"/>
                <a:gd name="connsiteY0" fmla="*/ 0 h 6858000"/>
                <a:gd name="connsiteX1" fmla="*/ 3039549 w 10515600"/>
                <a:gd name="connsiteY1" fmla="*/ 0 h 6858000"/>
                <a:gd name="connsiteX2" fmla="*/ 3387573 w 10515600"/>
                <a:gd name="connsiteY2" fmla="*/ 0 h 6858000"/>
                <a:gd name="connsiteX3" fmla="*/ 3678072 w 10515600"/>
                <a:gd name="connsiteY3" fmla="*/ 0 h 6858000"/>
                <a:gd name="connsiteX4" fmla="*/ 3721524 w 10515600"/>
                <a:gd name="connsiteY4" fmla="*/ 0 h 6858000"/>
                <a:gd name="connsiteX5" fmla="*/ 4595394 w 10515600"/>
                <a:gd name="connsiteY5" fmla="*/ 0 h 6858000"/>
                <a:gd name="connsiteX6" fmla="*/ 4607603 w 10515600"/>
                <a:gd name="connsiteY6" fmla="*/ 0 h 6858000"/>
                <a:gd name="connsiteX7" fmla="*/ 4733044 w 10515600"/>
                <a:gd name="connsiteY7" fmla="*/ 0 h 6858000"/>
                <a:gd name="connsiteX8" fmla="*/ 6226185 w 10515600"/>
                <a:gd name="connsiteY8" fmla="*/ 0 h 6858000"/>
                <a:gd name="connsiteX9" fmla="*/ 8892577 w 10515600"/>
                <a:gd name="connsiteY9" fmla="*/ 0 h 6858000"/>
                <a:gd name="connsiteX10" fmla="*/ 8914701 w 10515600"/>
                <a:gd name="connsiteY10" fmla="*/ 14997 h 6858000"/>
                <a:gd name="connsiteX11" fmla="*/ 10515600 w 10515600"/>
                <a:gd name="connsiteY11" fmla="*/ 3621656 h 6858000"/>
                <a:gd name="connsiteX12" fmla="*/ 8641250 w 10515600"/>
                <a:gd name="connsiteY12" fmla="*/ 6374814 h 6858000"/>
                <a:gd name="connsiteX13" fmla="*/ 8124602 w 10515600"/>
                <a:gd name="connsiteY13" fmla="*/ 6780599 h 6858000"/>
                <a:gd name="connsiteX14" fmla="*/ 8012846 w 10515600"/>
                <a:gd name="connsiteY14" fmla="*/ 6858000 h 6858000"/>
                <a:gd name="connsiteX15" fmla="*/ 6226185 w 10515600"/>
                <a:gd name="connsiteY15" fmla="*/ 6858000 h 6858000"/>
                <a:gd name="connsiteX16" fmla="*/ 4607603 w 10515600"/>
                <a:gd name="connsiteY16" fmla="*/ 6858000 h 6858000"/>
                <a:gd name="connsiteX17" fmla="*/ 4595394 w 10515600"/>
                <a:gd name="connsiteY17" fmla="*/ 6858000 h 6858000"/>
                <a:gd name="connsiteX18" fmla="*/ 4424650 w 10515600"/>
                <a:gd name="connsiteY18" fmla="*/ 6858000 h 6858000"/>
                <a:gd name="connsiteX19" fmla="*/ 3721524 w 10515600"/>
                <a:gd name="connsiteY19" fmla="*/ 6858000 h 6858000"/>
                <a:gd name="connsiteX20" fmla="*/ 3678072 w 10515600"/>
                <a:gd name="connsiteY20" fmla="*/ 6858000 h 6858000"/>
                <a:gd name="connsiteX21" fmla="*/ 3387573 w 10515600"/>
                <a:gd name="connsiteY21" fmla="*/ 6858000 h 6858000"/>
                <a:gd name="connsiteX22" fmla="*/ 3039549 w 10515600"/>
                <a:gd name="connsiteY22" fmla="*/ 6858000 h 6858000"/>
                <a:gd name="connsiteX23" fmla="*/ 0 w 10515600"/>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15600" h="6858000">
                  <a:moveTo>
                    <a:pt x="0" y="0"/>
                  </a:moveTo>
                  <a:lnTo>
                    <a:pt x="3039549" y="0"/>
                  </a:lnTo>
                  <a:lnTo>
                    <a:pt x="3387573" y="0"/>
                  </a:lnTo>
                  <a:lnTo>
                    <a:pt x="3678072" y="0"/>
                  </a:lnTo>
                  <a:lnTo>
                    <a:pt x="3721524" y="0"/>
                  </a:lnTo>
                  <a:lnTo>
                    <a:pt x="4595394" y="0"/>
                  </a:lnTo>
                  <a:lnTo>
                    <a:pt x="4607603" y="0"/>
                  </a:lnTo>
                  <a:lnTo>
                    <a:pt x="4733044" y="0"/>
                  </a:lnTo>
                  <a:lnTo>
                    <a:pt x="6226185" y="0"/>
                  </a:lnTo>
                  <a:lnTo>
                    <a:pt x="8892577" y="0"/>
                  </a:lnTo>
                  <a:lnTo>
                    <a:pt x="8914701" y="14997"/>
                  </a:lnTo>
                  <a:cubicBezTo>
                    <a:pt x="9941864" y="754641"/>
                    <a:pt x="10515600" y="2093192"/>
                    <a:pt x="10515600" y="3621656"/>
                  </a:cubicBezTo>
                  <a:cubicBezTo>
                    <a:pt x="10515600" y="4969131"/>
                    <a:pt x="9586875" y="5602839"/>
                    <a:pt x="8641250" y="6374814"/>
                  </a:cubicBezTo>
                  <a:cubicBezTo>
                    <a:pt x="8469047" y="6515397"/>
                    <a:pt x="8298420" y="6653108"/>
                    <a:pt x="8124602" y="6780599"/>
                  </a:cubicBezTo>
                  <a:lnTo>
                    <a:pt x="8012846" y="6858000"/>
                  </a:lnTo>
                  <a:lnTo>
                    <a:pt x="6226185" y="6858000"/>
                  </a:lnTo>
                  <a:lnTo>
                    <a:pt x="4607603" y="6858000"/>
                  </a:lnTo>
                  <a:lnTo>
                    <a:pt x="4595394" y="6858000"/>
                  </a:lnTo>
                  <a:lnTo>
                    <a:pt x="4424650" y="6858000"/>
                  </a:lnTo>
                  <a:lnTo>
                    <a:pt x="3721524" y="6858000"/>
                  </a:lnTo>
                  <a:lnTo>
                    <a:pt x="3678072" y="6858000"/>
                  </a:lnTo>
                  <a:lnTo>
                    <a:pt x="3387573" y="6858000"/>
                  </a:lnTo>
                  <a:lnTo>
                    <a:pt x="3039549" y="6858000"/>
                  </a:lnTo>
                  <a:lnTo>
                    <a:pt x="0" y="68580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2" name="Freeform: Shape 11">
              <a:extLst>
                <a:ext uri="{FF2B5EF4-FFF2-40B4-BE49-F238E27FC236}">
                  <a16:creationId xmlns:a16="http://schemas.microsoft.com/office/drawing/2014/main" id="{4E58012C-4DA3-4ED3-9500-41F9AF60B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0433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id="{59AC73F7-22BD-4C46-B368-3F03B8478F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8432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95C99F96-8984-456F-BD66-5C019A651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53086"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sp>
        <p:nvSpPr>
          <p:cNvPr id="2" name="Nadpis 1">
            <a:extLst>
              <a:ext uri="{FF2B5EF4-FFF2-40B4-BE49-F238E27FC236}">
                <a16:creationId xmlns:a16="http://schemas.microsoft.com/office/drawing/2014/main" id="{F1F49A6D-48A0-4D9A-A3E7-9731CE05E324}"/>
              </a:ext>
            </a:extLst>
          </p:cNvPr>
          <p:cNvSpPr>
            <a:spLocks noGrp="1"/>
          </p:cNvSpPr>
          <p:nvPr>
            <p:ph type="title"/>
          </p:nvPr>
        </p:nvSpPr>
        <p:spPr>
          <a:xfrm>
            <a:off x="373225" y="346919"/>
            <a:ext cx="11159412" cy="1897093"/>
          </a:xfrm>
        </p:spPr>
        <p:txBody>
          <a:bodyPr anchor="b">
            <a:noAutofit/>
          </a:bodyPr>
          <a:lstStyle/>
          <a:p>
            <a:r>
              <a:rPr lang="cs-CZ" sz="2000" dirty="0"/>
              <a:t>Úkol: Přečtěte si text. Do jednoho sloupečku vypište základní skladební dvojice a rozhodněte, zda sami o sobě dávají smysl. Pokud nikoli, do druhého sloupečku připište, co je potřeba, aby sdělení dávalo smysl.</a:t>
            </a:r>
          </a:p>
        </p:txBody>
      </p:sp>
      <p:sp>
        <p:nvSpPr>
          <p:cNvPr id="3" name="Zástupný obsah 2">
            <a:extLst>
              <a:ext uri="{FF2B5EF4-FFF2-40B4-BE49-F238E27FC236}">
                <a16:creationId xmlns:a16="http://schemas.microsoft.com/office/drawing/2014/main" id="{01269D16-8708-4579-B16C-4B93942F521D}"/>
              </a:ext>
            </a:extLst>
          </p:cNvPr>
          <p:cNvSpPr>
            <a:spLocks noGrp="1"/>
          </p:cNvSpPr>
          <p:nvPr>
            <p:ph idx="1"/>
          </p:nvPr>
        </p:nvSpPr>
        <p:spPr>
          <a:xfrm>
            <a:off x="538412" y="2617236"/>
            <a:ext cx="8810861" cy="4063482"/>
          </a:xfrm>
        </p:spPr>
        <p:txBody>
          <a:bodyPr>
            <a:normAutofit/>
          </a:bodyPr>
          <a:lstStyle/>
          <a:p>
            <a:r>
              <a:rPr lang="cs-CZ" sz="2000" dirty="0"/>
              <a:t>ČT Sport (21. 12. 2015; 8:11)</a:t>
            </a:r>
          </a:p>
          <a:p>
            <a:r>
              <a:rPr lang="cs-CZ" sz="2000" dirty="0"/>
              <a:t>New York: Jágr pomohl spoluhráčům k výhře Floridy 5:4. Jágr se prosadil před  koncem první třetiny, kdy po přihrávce </a:t>
            </a:r>
            <a:r>
              <a:rPr lang="cs-CZ" sz="2000" dirty="0" err="1"/>
              <a:t>Aleksandera</a:t>
            </a:r>
            <a:r>
              <a:rPr lang="cs-CZ" sz="2000" dirty="0"/>
              <a:t> Barkova vyrovnal na 2:2. Ve druhé třetině se Jágr znovu ocitl před brankovištěm, místo střely ale zadovkou přihrál Aaronu </a:t>
            </a:r>
            <a:r>
              <a:rPr lang="cs-CZ" sz="2000" dirty="0" err="1"/>
              <a:t>Ekbladovi</a:t>
            </a:r>
            <a:r>
              <a:rPr lang="cs-CZ" sz="2000" dirty="0"/>
              <a:t>. </a:t>
            </a:r>
            <a:r>
              <a:rPr lang="cs-CZ" sz="2000" dirty="0" err="1"/>
              <a:t>Ebklad</a:t>
            </a:r>
            <a:r>
              <a:rPr lang="cs-CZ" sz="2000" dirty="0"/>
              <a:t> pak pohodlně umístil puk do odkryté branky. </a:t>
            </a:r>
          </a:p>
        </p:txBody>
      </p:sp>
      <p:sp>
        <p:nvSpPr>
          <p:cNvPr id="4" name="TextovéPole 3">
            <a:extLst>
              <a:ext uri="{FF2B5EF4-FFF2-40B4-BE49-F238E27FC236}">
                <a16:creationId xmlns:a16="http://schemas.microsoft.com/office/drawing/2014/main" id="{A50015C0-2415-4627-AA94-521B3727D722}"/>
              </a:ext>
            </a:extLst>
          </p:cNvPr>
          <p:cNvSpPr txBox="1"/>
          <p:nvPr/>
        </p:nvSpPr>
        <p:spPr>
          <a:xfrm>
            <a:off x="542281" y="6234082"/>
            <a:ext cx="8237989" cy="276999"/>
          </a:xfrm>
          <a:prstGeom prst="rect">
            <a:avLst/>
          </a:prstGeom>
          <a:noFill/>
        </p:spPr>
        <p:txBody>
          <a:bodyPr wrap="square" rtlCol="0">
            <a:spAutoFit/>
          </a:bodyPr>
          <a:lstStyle/>
          <a:p>
            <a:r>
              <a:rPr lang="cs-CZ" sz="1200" dirty="0" err="1"/>
              <a:t>Štěpáník</a:t>
            </a:r>
            <a:r>
              <a:rPr lang="cs-CZ" sz="1200" dirty="0"/>
              <a:t>, S., Šmejkalová, M. </a:t>
            </a:r>
            <a:r>
              <a:rPr lang="cs-CZ" sz="1200" i="1" dirty="0"/>
              <a:t>Průvodce začínajícího češtináře</a:t>
            </a:r>
            <a:r>
              <a:rPr lang="cs-CZ" sz="1200" dirty="0"/>
              <a:t>. UK – Pedagogická fakulta, 2016, s. 129–130.  </a:t>
            </a:r>
          </a:p>
        </p:txBody>
      </p:sp>
    </p:spTree>
    <p:extLst>
      <p:ext uri="{BB962C8B-B14F-4D97-AF65-F5344CB8AC3E}">
        <p14:creationId xmlns:p14="http://schemas.microsoft.com/office/powerpoint/2010/main" val="645249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A08AC-F796-409C-AD97-8B476289E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nvGrpSpPr>
          <p:cNvPr id="10" name="Group 9">
            <a:extLst>
              <a:ext uri="{FF2B5EF4-FFF2-40B4-BE49-F238E27FC236}">
                <a16:creationId xmlns:a16="http://schemas.microsoft.com/office/drawing/2014/main" id="{1E1B312B-4E9A-405C-9CE8-1032543803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0853745" cy="6858000"/>
            <a:chOff x="-1" y="0"/>
            <a:chExt cx="10934058" cy="6858000"/>
          </a:xfrm>
        </p:grpSpPr>
        <p:sp>
          <p:nvSpPr>
            <p:cNvPr id="11" name="Freeform: Shape 10">
              <a:extLst>
                <a:ext uri="{FF2B5EF4-FFF2-40B4-BE49-F238E27FC236}">
                  <a16:creationId xmlns:a16="http://schemas.microsoft.com/office/drawing/2014/main" id="{027ED404-4912-4C80-B5EB-98E67EB26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0515600" cy="6858000"/>
            </a:xfrm>
            <a:custGeom>
              <a:avLst/>
              <a:gdLst>
                <a:gd name="connsiteX0" fmla="*/ 0 w 10515600"/>
                <a:gd name="connsiteY0" fmla="*/ 0 h 6858000"/>
                <a:gd name="connsiteX1" fmla="*/ 3039549 w 10515600"/>
                <a:gd name="connsiteY1" fmla="*/ 0 h 6858000"/>
                <a:gd name="connsiteX2" fmla="*/ 3387573 w 10515600"/>
                <a:gd name="connsiteY2" fmla="*/ 0 h 6858000"/>
                <a:gd name="connsiteX3" fmla="*/ 3678072 w 10515600"/>
                <a:gd name="connsiteY3" fmla="*/ 0 h 6858000"/>
                <a:gd name="connsiteX4" fmla="*/ 3721524 w 10515600"/>
                <a:gd name="connsiteY4" fmla="*/ 0 h 6858000"/>
                <a:gd name="connsiteX5" fmla="*/ 4595394 w 10515600"/>
                <a:gd name="connsiteY5" fmla="*/ 0 h 6858000"/>
                <a:gd name="connsiteX6" fmla="*/ 4607603 w 10515600"/>
                <a:gd name="connsiteY6" fmla="*/ 0 h 6858000"/>
                <a:gd name="connsiteX7" fmla="*/ 4733044 w 10515600"/>
                <a:gd name="connsiteY7" fmla="*/ 0 h 6858000"/>
                <a:gd name="connsiteX8" fmla="*/ 6226185 w 10515600"/>
                <a:gd name="connsiteY8" fmla="*/ 0 h 6858000"/>
                <a:gd name="connsiteX9" fmla="*/ 8892577 w 10515600"/>
                <a:gd name="connsiteY9" fmla="*/ 0 h 6858000"/>
                <a:gd name="connsiteX10" fmla="*/ 8914701 w 10515600"/>
                <a:gd name="connsiteY10" fmla="*/ 14997 h 6858000"/>
                <a:gd name="connsiteX11" fmla="*/ 10515600 w 10515600"/>
                <a:gd name="connsiteY11" fmla="*/ 3621656 h 6858000"/>
                <a:gd name="connsiteX12" fmla="*/ 8641250 w 10515600"/>
                <a:gd name="connsiteY12" fmla="*/ 6374814 h 6858000"/>
                <a:gd name="connsiteX13" fmla="*/ 8124602 w 10515600"/>
                <a:gd name="connsiteY13" fmla="*/ 6780599 h 6858000"/>
                <a:gd name="connsiteX14" fmla="*/ 8012846 w 10515600"/>
                <a:gd name="connsiteY14" fmla="*/ 6858000 h 6858000"/>
                <a:gd name="connsiteX15" fmla="*/ 6226185 w 10515600"/>
                <a:gd name="connsiteY15" fmla="*/ 6858000 h 6858000"/>
                <a:gd name="connsiteX16" fmla="*/ 4607603 w 10515600"/>
                <a:gd name="connsiteY16" fmla="*/ 6858000 h 6858000"/>
                <a:gd name="connsiteX17" fmla="*/ 4595394 w 10515600"/>
                <a:gd name="connsiteY17" fmla="*/ 6858000 h 6858000"/>
                <a:gd name="connsiteX18" fmla="*/ 4424650 w 10515600"/>
                <a:gd name="connsiteY18" fmla="*/ 6858000 h 6858000"/>
                <a:gd name="connsiteX19" fmla="*/ 3721524 w 10515600"/>
                <a:gd name="connsiteY19" fmla="*/ 6858000 h 6858000"/>
                <a:gd name="connsiteX20" fmla="*/ 3678072 w 10515600"/>
                <a:gd name="connsiteY20" fmla="*/ 6858000 h 6858000"/>
                <a:gd name="connsiteX21" fmla="*/ 3387573 w 10515600"/>
                <a:gd name="connsiteY21" fmla="*/ 6858000 h 6858000"/>
                <a:gd name="connsiteX22" fmla="*/ 3039549 w 10515600"/>
                <a:gd name="connsiteY22" fmla="*/ 6858000 h 6858000"/>
                <a:gd name="connsiteX23" fmla="*/ 0 w 10515600"/>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15600" h="6858000">
                  <a:moveTo>
                    <a:pt x="0" y="0"/>
                  </a:moveTo>
                  <a:lnTo>
                    <a:pt x="3039549" y="0"/>
                  </a:lnTo>
                  <a:lnTo>
                    <a:pt x="3387573" y="0"/>
                  </a:lnTo>
                  <a:lnTo>
                    <a:pt x="3678072" y="0"/>
                  </a:lnTo>
                  <a:lnTo>
                    <a:pt x="3721524" y="0"/>
                  </a:lnTo>
                  <a:lnTo>
                    <a:pt x="4595394" y="0"/>
                  </a:lnTo>
                  <a:lnTo>
                    <a:pt x="4607603" y="0"/>
                  </a:lnTo>
                  <a:lnTo>
                    <a:pt x="4733044" y="0"/>
                  </a:lnTo>
                  <a:lnTo>
                    <a:pt x="6226185" y="0"/>
                  </a:lnTo>
                  <a:lnTo>
                    <a:pt x="8892577" y="0"/>
                  </a:lnTo>
                  <a:lnTo>
                    <a:pt x="8914701" y="14997"/>
                  </a:lnTo>
                  <a:cubicBezTo>
                    <a:pt x="9941864" y="754641"/>
                    <a:pt x="10515600" y="2093192"/>
                    <a:pt x="10515600" y="3621656"/>
                  </a:cubicBezTo>
                  <a:cubicBezTo>
                    <a:pt x="10515600" y="4969131"/>
                    <a:pt x="9586875" y="5602839"/>
                    <a:pt x="8641250" y="6374814"/>
                  </a:cubicBezTo>
                  <a:cubicBezTo>
                    <a:pt x="8469047" y="6515397"/>
                    <a:pt x="8298420" y="6653108"/>
                    <a:pt x="8124602" y="6780599"/>
                  </a:cubicBezTo>
                  <a:lnTo>
                    <a:pt x="8012846" y="6858000"/>
                  </a:lnTo>
                  <a:lnTo>
                    <a:pt x="6226185" y="6858000"/>
                  </a:lnTo>
                  <a:lnTo>
                    <a:pt x="4607603" y="6858000"/>
                  </a:lnTo>
                  <a:lnTo>
                    <a:pt x="4595394" y="6858000"/>
                  </a:lnTo>
                  <a:lnTo>
                    <a:pt x="4424650" y="6858000"/>
                  </a:lnTo>
                  <a:lnTo>
                    <a:pt x="3721524" y="6858000"/>
                  </a:lnTo>
                  <a:lnTo>
                    <a:pt x="3678072" y="6858000"/>
                  </a:lnTo>
                  <a:lnTo>
                    <a:pt x="3387573" y="6858000"/>
                  </a:lnTo>
                  <a:lnTo>
                    <a:pt x="3039549" y="6858000"/>
                  </a:lnTo>
                  <a:lnTo>
                    <a:pt x="0" y="68580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2" name="Freeform: Shape 11">
              <a:extLst>
                <a:ext uri="{FF2B5EF4-FFF2-40B4-BE49-F238E27FC236}">
                  <a16:creationId xmlns:a16="http://schemas.microsoft.com/office/drawing/2014/main" id="{4E58012C-4DA3-4ED3-9500-41F9AF60B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0433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id="{59AC73F7-22BD-4C46-B368-3F03B8478F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8432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95C99F96-8984-456F-BD66-5C019A651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53086"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graphicFrame>
        <p:nvGraphicFramePr>
          <p:cNvPr id="16" name="Zástupný obsah 2">
            <a:extLst>
              <a:ext uri="{FF2B5EF4-FFF2-40B4-BE49-F238E27FC236}">
                <a16:creationId xmlns:a16="http://schemas.microsoft.com/office/drawing/2014/main" id="{752F3378-1A67-4FB1-A1BB-3D5A5AA48E30}"/>
              </a:ext>
            </a:extLst>
          </p:cNvPr>
          <p:cNvGraphicFramePr>
            <a:graphicFrameLocks noGrp="1"/>
          </p:cNvGraphicFramePr>
          <p:nvPr>
            <p:ph idx="1"/>
          </p:nvPr>
        </p:nvGraphicFramePr>
        <p:xfrm>
          <a:off x="830511" y="855677"/>
          <a:ext cx="7947730" cy="51085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5168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B02BDD-F6C2-40F5-98DE-982235480165}"/>
              </a:ext>
            </a:extLst>
          </p:cNvPr>
          <p:cNvSpPr>
            <a:spLocks noGrp="1"/>
          </p:cNvSpPr>
          <p:nvPr>
            <p:ph type="ctrTitle"/>
          </p:nvPr>
        </p:nvSpPr>
        <p:spPr/>
        <p:txBody>
          <a:bodyPr/>
          <a:lstStyle/>
          <a:p>
            <a:r>
              <a:rPr lang="cs-CZ" b="1" dirty="0"/>
              <a:t>VĚTA JEDNODUCHÁ A SOUVĚTÍ</a:t>
            </a:r>
          </a:p>
        </p:txBody>
      </p:sp>
    </p:spTree>
    <p:extLst>
      <p:ext uri="{BB962C8B-B14F-4D97-AF65-F5344CB8AC3E}">
        <p14:creationId xmlns:p14="http://schemas.microsoft.com/office/powerpoint/2010/main" val="2648709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92FED7-9828-4596-91F6-CF9CFD5CEF6E}"/>
              </a:ext>
            </a:extLst>
          </p:cNvPr>
          <p:cNvSpPr>
            <a:spLocks noGrp="1"/>
          </p:cNvSpPr>
          <p:nvPr>
            <p:ph type="title"/>
          </p:nvPr>
        </p:nvSpPr>
        <p:spPr>
          <a:xfrm>
            <a:off x="804672" y="964692"/>
            <a:ext cx="3849624" cy="1188720"/>
          </a:xfrm>
        </p:spPr>
        <p:txBody>
          <a:bodyPr vert="horz" lIns="182880" tIns="182880" rIns="182880" bIns="182880" rtlCol="0" anchor="ctr">
            <a:normAutofit/>
          </a:bodyPr>
          <a:lstStyle/>
          <a:p>
            <a:endParaRPr lang="en-US" sz="2800" dirty="0"/>
          </a:p>
        </p:txBody>
      </p:sp>
      <p:pic>
        <p:nvPicPr>
          <p:cNvPr id="6" name="Obrázek 5">
            <a:extLst>
              <a:ext uri="{FF2B5EF4-FFF2-40B4-BE49-F238E27FC236}">
                <a16:creationId xmlns:a16="http://schemas.microsoft.com/office/drawing/2014/main" id="{312DFEE5-0A08-45E0-8FB1-9466681AAF93}"/>
              </a:ext>
            </a:extLst>
          </p:cNvPr>
          <p:cNvPicPr>
            <a:picLocks noChangeAspect="1"/>
          </p:cNvPicPr>
          <p:nvPr/>
        </p:nvPicPr>
        <p:blipFill rotWithShape="1">
          <a:blip r:embed="rId2"/>
          <a:srcRect r="715" b="2"/>
          <a:stretch/>
        </p:blipFill>
        <p:spPr>
          <a:xfrm>
            <a:off x="142498" y="120083"/>
            <a:ext cx="6739097" cy="3410712"/>
          </a:xfrm>
          <a:prstGeom prst="rect">
            <a:avLst/>
          </a:prstGeom>
        </p:spPr>
      </p:pic>
      <p:pic>
        <p:nvPicPr>
          <p:cNvPr id="5" name="Zástupný obsah 4">
            <a:extLst>
              <a:ext uri="{FF2B5EF4-FFF2-40B4-BE49-F238E27FC236}">
                <a16:creationId xmlns:a16="http://schemas.microsoft.com/office/drawing/2014/main" id="{D406AB91-7211-48F5-978C-853745C6B927}"/>
              </a:ext>
            </a:extLst>
          </p:cNvPr>
          <p:cNvPicPr>
            <a:picLocks noGrp="1" noChangeAspect="1"/>
          </p:cNvPicPr>
          <p:nvPr>
            <p:ph idx="1"/>
          </p:nvPr>
        </p:nvPicPr>
        <p:blipFill rotWithShape="1">
          <a:blip r:embed="rId3"/>
          <a:srcRect l="2075" r="8022" b="-1"/>
          <a:stretch/>
        </p:blipFill>
        <p:spPr>
          <a:xfrm>
            <a:off x="3892551" y="2850427"/>
            <a:ext cx="7642311" cy="3867836"/>
          </a:xfrm>
          <a:prstGeom prst="rect">
            <a:avLst/>
          </a:prstGeom>
        </p:spPr>
      </p:pic>
    </p:spTree>
    <p:extLst>
      <p:ext uri="{BB962C8B-B14F-4D97-AF65-F5344CB8AC3E}">
        <p14:creationId xmlns:p14="http://schemas.microsoft.com/office/powerpoint/2010/main" val="3583431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4B2549-F85D-4628-B94E-535A6B02EC1F}"/>
              </a:ext>
            </a:extLst>
          </p:cNvPr>
          <p:cNvSpPr>
            <a:spLocks noGrp="1"/>
          </p:cNvSpPr>
          <p:nvPr>
            <p:ph type="title"/>
          </p:nvPr>
        </p:nvSpPr>
        <p:spPr>
          <a:xfrm>
            <a:off x="924277" y="705856"/>
            <a:ext cx="10429524" cy="512859"/>
          </a:xfrm>
        </p:spPr>
        <p:txBody>
          <a:bodyPr>
            <a:normAutofit/>
          </a:bodyPr>
          <a:lstStyle/>
          <a:p>
            <a:r>
              <a:rPr lang="cs-CZ" sz="2709" dirty="0"/>
              <a:t>1)	Přečtěte si následující texty a porovnejte je.</a:t>
            </a:r>
          </a:p>
        </p:txBody>
      </p:sp>
      <p:sp>
        <p:nvSpPr>
          <p:cNvPr id="3" name="Zástupný obsah 2">
            <a:extLst>
              <a:ext uri="{FF2B5EF4-FFF2-40B4-BE49-F238E27FC236}">
                <a16:creationId xmlns:a16="http://schemas.microsoft.com/office/drawing/2014/main" id="{E6D58797-0C57-42A1-BCBD-A93938CA8B6C}"/>
              </a:ext>
            </a:extLst>
          </p:cNvPr>
          <p:cNvSpPr>
            <a:spLocks noGrp="1"/>
          </p:cNvSpPr>
          <p:nvPr>
            <p:ph idx="1"/>
          </p:nvPr>
        </p:nvSpPr>
        <p:spPr>
          <a:xfrm>
            <a:off x="789981" y="1345113"/>
            <a:ext cx="10563822" cy="4807032"/>
          </a:xfrm>
        </p:spPr>
        <p:txBody>
          <a:bodyPr>
            <a:normAutofit fontScale="55000" lnSpcReduction="20000"/>
          </a:bodyPr>
          <a:lstStyle/>
          <a:p>
            <a:pPr marL="0" indent="0">
              <a:lnSpc>
                <a:spcPct val="170000"/>
              </a:lnSpc>
              <a:spcBef>
                <a:spcPts val="0"/>
              </a:spcBef>
              <a:buNone/>
            </a:pPr>
            <a:r>
              <a:rPr lang="cs-CZ" dirty="0"/>
              <a:t>A)</a:t>
            </a:r>
          </a:p>
          <a:p>
            <a:pPr marL="0" indent="0">
              <a:lnSpc>
                <a:spcPct val="170000"/>
              </a:lnSpc>
              <a:spcBef>
                <a:spcPts val="0"/>
              </a:spcBef>
              <a:buNone/>
            </a:pPr>
            <a:r>
              <a:rPr lang="cs-CZ" b="1" dirty="0"/>
              <a:t>MAZACÍ TRAMVAJ (MAZAČKA)</a:t>
            </a:r>
          </a:p>
          <a:p>
            <a:pPr marL="0" indent="0">
              <a:lnSpc>
                <a:spcPct val="170000"/>
              </a:lnSpc>
              <a:spcBef>
                <a:spcPts val="0"/>
              </a:spcBef>
              <a:buNone/>
            </a:pPr>
            <a:r>
              <a:rPr lang="cs-CZ" dirty="0"/>
              <a:t>Mazací tramvaj je specificky upravený pracovní vůz. Od počátku roku 2015 slouží k mazání kolejnic v pražské tramvajové síti. Vůz byl vyroben roku 1965 jako běžný typ Tatra T3. Jezdil s cestujícími až do roku 1990. Pak prošel přestavbou na nákladní vůz. Během této přestavby byla zkrácena vozová skříň. V zadní části byla vytvořena nákladní plocha. Od roku 2004 vůz disponuje sněžným pluhem za účelem odklízení sněhu na trati. Od roku 2017 slouží navíc jako kropicí vůz. Během poslední údržby dostala totiž nádrž na vodu a kropicí trysky. </a:t>
            </a:r>
          </a:p>
          <a:p>
            <a:pPr marL="0" indent="0">
              <a:lnSpc>
                <a:spcPct val="170000"/>
              </a:lnSpc>
              <a:spcBef>
                <a:spcPts val="0"/>
              </a:spcBef>
              <a:buNone/>
            </a:pPr>
            <a:endParaRPr lang="cs-CZ" dirty="0"/>
          </a:p>
          <a:p>
            <a:pPr marL="0" indent="0">
              <a:lnSpc>
                <a:spcPct val="170000"/>
              </a:lnSpc>
              <a:spcBef>
                <a:spcPts val="0"/>
              </a:spcBef>
              <a:buNone/>
            </a:pPr>
            <a:r>
              <a:rPr lang="cs-CZ" dirty="0"/>
              <a:t>B) </a:t>
            </a:r>
          </a:p>
          <a:p>
            <a:pPr marL="0" indent="0">
              <a:lnSpc>
                <a:spcPct val="170000"/>
              </a:lnSpc>
              <a:spcBef>
                <a:spcPts val="0"/>
              </a:spcBef>
              <a:buNone/>
            </a:pPr>
            <a:r>
              <a:rPr lang="cs-CZ" b="1" dirty="0"/>
              <a:t>MAZACÍ TRAMVAJ (MAZAČKA)</a:t>
            </a:r>
          </a:p>
          <a:p>
            <a:pPr marL="0" indent="0">
              <a:lnSpc>
                <a:spcPct val="170000"/>
              </a:lnSpc>
              <a:spcBef>
                <a:spcPts val="0"/>
              </a:spcBef>
              <a:buNone/>
            </a:pPr>
            <a:r>
              <a:rPr lang="cs-CZ" dirty="0"/>
              <a:t>Mazací tramvaj je specificky upravený pracovní vůz, který od počátku roku 2015 slouží k mazání kolejnic v pražské tramvajové síti. Vůz byl vyroben roku 1965 jako běžný typ Tatra T3 a jezdil s cestujícími až do roku 1990. Pak prošel přestavbou na nákladní vůz, během níž byla zkrácena vozová skříň a v zadní části byla vytvořena nákladní plocha. Od roku 2004 vůz disponuje sněžným pluhem, aby mohl odklízet sníh na trati. Od roku 2017 slouží navíc jako kropicí vůz, jelikož během poslední údržby dostala také nádrž na vodu a kropicí trysky. </a:t>
            </a:r>
          </a:p>
          <a:p>
            <a:pPr marL="0" indent="0">
              <a:buNone/>
            </a:pPr>
            <a:r>
              <a:rPr lang="cs-CZ" dirty="0"/>
              <a:t>					</a:t>
            </a:r>
          </a:p>
          <a:p>
            <a:pPr marL="0" indent="0" algn="r">
              <a:buNone/>
            </a:pPr>
            <a:r>
              <a:rPr lang="cs-CZ" sz="1693" dirty="0"/>
              <a:t>				Zdroj: https://cs.wikipedia.org/wiki/Mazac%C3%AD_tramvaj_5572 (upraveno)</a:t>
            </a:r>
          </a:p>
          <a:p>
            <a:pPr marL="0" indent="0">
              <a:buNone/>
            </a:pPr>
            <a:endParaRPr lang="cs-CZ" dirty="0"/>
          </a:p>
        </p:txBody>
      </p:sp>
    </p:spTree>
    <p:extLst>
      <p:ext uri="{BB962C8B-B14F-4D97-AF65-F5344CB8AC3E}">
        <p14:creationId xmlns:p14="http://schemas.microsoft.com/office/powerpoint/2010/main" val="961164090"/>
      </p:ext>
    </p:extLst>
  </p:cSld>
  <p:clrMapOvr>
    <a:masterClrMapping/>
  </p:clrMapOvr>
</p:sld>
</file>

<file path=ppt/theme/theme1.xml><?xml version="1.0" encoding="utf-8"?>
<a:theme xmlns:a="http://schemas.openxmlformats.org/drawingml/2006/main" name="Galerie">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ketchLinesVTI">
  <a:themeElements>
    <a:clrScheme name="SketchLines">
      <a:dk1>
        <a:sysClr val="windowText" lastClr="000000"/>
      </a:dk1>
      <a:lt1>
        <a:sysClr val="window" lastClr="FFFFFF"/>
      </a:lt1>
      <a:dk2>
        <a:srgbClr val="564E4E"/>
      </a:dk2>
      <a:lt2>
        <a:srgbClr val="EEEBE2"/>
      </a:lt2>
      <a:accent1>
        <a:srgbClr val="E54837"/>
      </a:accent1>
      <a:accent2>
        <a:srgbClr val="947F53"/>
      </a:accent2>
      <a:accent3>
        <a:srgbClr val="BE8D64"/>
      </a:accent3>
      <a:accent4>
        <a:srgbClr val="E0C171"/>
      </a:accent4>
      <a:accent5>
        <a:srgbClr val="968572"/>
      </a:accent5>
      <a:accent6>
        <a:srgbClr val="855D5D"/>
      </a:accent6>
      <a:hlink>
        <a:srgbClr val="CC9900"/>
      </a:hlink>
      <a:folHlink>
        <a:srgbClr val="96A9A9"/>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LinesVTI" id="{8C0B0F05-C8D0-4078-9615-83E590287484}" vid="{43A7BC57-C1E3-4EE6-BDBC-5422DD574AF2}"/>
    </a:ext>
  </a:extLst>
</a:theme>
</file>

<file path=docProps/app.xml><?xml version="1.0" encoding="utf-8"?>
<Properties xmlns="http://schemas.openxmlformats.org/officeDocument/2006/extended-properties" xmlns:vt="http://schemas.openxmlformats.org/officeDocument/2006/docPropsVTypes">
  <Template>TM10001114[[fn=Galerie]]</Template>
  <TotalTime>149</TotalTime>
  <Words>1176</Words>
  <Application>Microsoft Office PowerPoint</Application>
  <PresentationFormat>Širokoúhlá obrazovka</PresentationFormat>
  <Paragraphs>124</Paragraphs>
  <Slides>18</Slides>
  <Notes>0</Notes>
  <HiddenSlides>0</HiddenSlides>
  <MMClips>0</MMClips>
  <ScaleCrop>false</ScaleCrop>
  <HeadingPairs>
    <vt:vector size="6" baseType="variant">
      <vt:variant>
        <vt:lpstr>Použitá písma</vt:lpstr>
      </vt:variant>
      <vt:variant>
        <vt:i4>6</vt:i4>
      </vt:variant>
      <vt:variant>
        <vt:lpstr>Motiv</vt:lpstr>
      </vt:variant>
      <vt:variant>
        <vt:i4>3</vt:i4>
      </vt:variant>
      <vt:variant>
        <vt:lpstr>Nadpisy snímků</vt:lpstr>
      </vt:variant>
      <vt:variant>
        <vt:i4>18</vt:i4>
      </vt:variant>
    </vt:vector>
  </HeadingPairs>
  <TitlesOfParts>
    <vt:vector size="27" baseType="lpstr">
      <vt:lpstr>Meiryo</vt:lpstr>
      <vt:lpstr>Arial</vt:lpstr>
      <vt:lpstr>Calibri</vt:lpstr>
      <vt:lpstr>Calibri Light</vt:lpstr>
      <vt:lpstr>Corbel</vt:lpstr>
      <vt:lpstr>Gill Sans MT</vt:lpstr>
      <vt:lpstr>Galerie</vt:lpstr>
      <vt:lpstr>Motiv Office</vt:lpstr>
      <vt:lpstr>SketchLinesVTI</vt:lpstr>
      <vt:lpstr>Didaktika českého jazyka II</vt:lpstr>
      <vt:lpstr>Valence</vt:lpstr>
      <vt:lpstr>Prezentace aplikace PowerPoint</vt:lpstr>
      <vt:lpstr>Proč je důležité žáky seznámit s přísudkovou valencí?</vt:lpstr>
      <vt:lpstr>Úkol: Přečtěte si text. Do jednoho sloupečku vypište základní skladební dvojice a rozhodněte, zda sami o sobě dávají smysl. Pokud nikoli, do druhého sloupečku připište, co je potřeba, aby sdělení dávalo smysl.</vt:lpstr>
      <vt:lpstr>Prezentace aplikace PowerPoint</vt:lpstr>
      <vt:lpstr>VĚTA JEDNODUCHÁ A SOUVĚTÍ</vt:lpstr>
      <vt:lpstr>Prezentace aplikace PowerPoint</vt:lpstr>
      <vt:lpstr>1) Přečtěte si následující texty a porovnejte je.</vt:lpstr>
      <vt:lpstr>Prezentace aplikace PowerPoint</vt:lpstr>
      <vt:lpstr>Prezentace aplikace PowerPoint</vt:lpstr>
      <vt:lpstr>Prezentace aplikace PowerPoint</vt:lpstr>
      <vt:lpstr>SOUVĚTÍ</vt:lpstr>
      <vt:lpstr>1) Přečtěte si uvedené výpovědi a porovnejte, co mají společného a v čem se liší</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Luděk</dc:creator>
  <cp:lastModifiedBy>Luděk</cp:lastModifiedBy>
  <cp:revision>9</cp:revision>
  <dcterms:created xsi:type="dcterms:W3CDTF">2021-03-02T09:00:38Z</dcterms:created>
  <dcterms:modified xsi:type="dcterms:W3CDTF">2021-03-02T21:50:30Z</dcterms:modified>
</cp:coreProperties>
</file>