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Obrana proti úderům a kopům – přijímání úderů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seznámit se s úhyby a zkracování délky útočníkova úderu nebo kopu, princip přijímání úderů v případě nemožného úhybu (při držení druhým útočníkem, při spoutání a v pozicích znehybnění)</a:t>
            </a:r>
          </a:p>
          <a:p>
            <a:r>
              <a:rPr lang="cs-CZ" b="1" dirty="0"/>
              <a:t>Průběh: </a:t>
            </a:r>
            <a:r>
              <a:rPr lang="cs-CZ" dirty="0"/>
              <a:t>princip přijímání úderu, nastavení a úhyb cílové plochy ve směru úderu, zkracování délky proti směru úderu, základy boje v poutech, pády ze stabilních poloh ve spoutání po předcházejícím úderu či kopu  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Obrana proti držení a škrcení (1)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dirty="0"/>
              <a:t>- proti přímému a obloukovému úderu (ve stoje, v sedu)</a:t>
            </a:r>
          </a:p>
          <a:p>
            <a:r>
              <a:rPr lang="cs-CZ" dirty="0"/>
              <a:t>- proti přímému a obloukovému kopu ( ve stoje, v sedu)</a:t>
            </a:r>
          </a:p>
          <a:p>
            <a:r>
              <a:rPr lang="cs-CZ" dirty="0"/>
              <a:t>- při spoutání před tělem a za zády</a:t>
            </a:r>
          </a:p>
          <a:p>
            <a:r>
              <a:rPr lang="cs-CZ" dirty="0"/>
              <a:t>- pád ze sedu z výšky po předchozím úderu či kopu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D4710B-7944-454C-AAB8-A69EB9824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359D44-CA40-4A39-8F21-35E9B352C4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11B0CF-3E84-4DA9-85DF-A736FA37F87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778</TotalTime>
  <Words>172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Obrana proti držení a škrcení (1)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17</cp:revision>
  <dcterms:created xsi:type="dcterms:W3CDTF">2021-12-01T12:47:50Z</dcterms:created>
  <dcterms:modified xsi:type="dcterms:W3CDTF">2021-12-11T20:26:43Z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