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sldIdLst>
    <p:sldId id="256" r:id="rId2"/>
    <p:sldId id="269" r:id="rId3"/>
    <p:sldId id="273" r:id="rId4"/>
    <p:sldId id="277" r:id="rId5"/>
    <p:sldId id="276" r:id="rId6"/>
    <p:sldId id="272" r:id="rId7"/>
    <p:sldId id="270" r:id="rId8"/>
    <p:sldId id="275" r:id="rId9"/>
    <p:sldId id="257" r:id="rId10"/>
    <p:sldId id="267" r:id="rId11"/>
    <p:sldId id="258" r:id="rId12"/>
    <p:sldId id="260" r:id="rId13"/>
    <p:sldId id="261" r:id="rId14"/>
    <p:sldId id="264" r:id="rId15"/>
    <p:sldId id="263" r:id="rId16"/>
    <p:sldId id="268" r:id="rId17"/>
    <p:sldId id="262" r:id="rId18"/>
    <p:sldId id="271"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CC8D2-C2A2-468E-844D-101E8215F481}" v="8" dt="2024-10-01T09:04:05.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5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řej Hrabec" userId="ee7af0a7-ca8c-4658-915f-5dfbbb1e1eae" providerId="ADAL" clId="{57B7B5F9-50E2-48F2-8BCE-C7D56B283437}"/>
    <pc:docChg chg="undo custSel addSld delSld modSld sldOrd">
      <pc:chgData name="Ondřej Hrabec" userId="ee7af0a7-ca8c-4658-915f-5dfbbb1e1eae" providerId="ADAL" clId="{57B7B5F9-50E2-48F2-8BCE-C7D56B283437}" dt="2021-10-05T10:59:33.207" v="5996" actId="20577"/>
      <pc:docMkLst>
        <pc:docMk/>
      </pc:docMkLst>
      <pc:sldChg chg="modSp new mod">
        <pc:chgData name="Ondřej Hrabec" userId="ee7af0a7-ca8c-4658-915f-5dfbbb1e1eae" providerId="ADAL" clId="{57B7B5F9-50E2-48F2-8BCE-C7D56B283437}" dt="2021-10-05T10:33:57.121" v="4287" actId="20577"/>
        <pc:sldMkLst>
          <pc:docMk/>
          <pc:sldMk cId="1643295778" sldId="257"/>
        </pc:sldMkLst>
        <pc:spChg chg="mod">
          <ac:chgData name="Ondřej Hrabec" userId="ee7af0a7-ca8c-4658-915f-5dfbbb1e1eae" providerId="ADAL" clId="{57B7B5F9-50E2-48F2-8BCE-C7D56B283437}" dt="2021-10-05T10:21:30.925" v="2989" actId="20577"/>
          <ac:spMkLst>
            <pc:docMk/>
            <pc:sldMk cId="1643295778" sldId="257"/>
            <ac:spMk id="2" creationId="{BFF936EE-4731-44BF-BC04-CC8DA25E185A}"/>
          </ac:spMkLst>
        </pc:spChg>
        <pc:spChg chg="mod">
          <ac:chgData name="Ondřej Hrabec" userId="ee7af0a7-ca8c-4658-915f-5dfbbb1e1eae" providerId="ADAL" clId="{57B7B5F9-50E2-48F2-8BCE-C7D56B283437}" dt="2021-10-05T10:33:57.121" v="4287" actId="20577"/>
          <ac:spMkLst>
            <pc:docMk/>
            <pc:sldMk cId="1643295778" sldId="257"/>
            <ac:spMk id="3" creationId="{ADD82F04-840E-4358-B86C-6C9734A542CB}"/>
          </ac:spMkLst>
        </pc:spChg>
      </pc:sldChg>
      <pc:sldChg chg="modSp add mod">
        <pc:chgData name="Ondřej Hrabec" userId="ee7af0a7-ca8c-4658-915f-5dfbbb1e1eae" providerId="ADAL" clId="{57B7B5F9-50E2-48F2-8BCE-C7D56B283437}" dt="2021-10-05T10:37:08.655" v="4645" actId="20577"/>
        <pc:sldMkLst>
          <pc:docMk/>
          <pc:sldMk cId="798822181" sldId="258"/>
        </pc:sldMkLst>
        <pc:spChg chg="mod">
          <ac:chgData name="Ondřej Hrabec" userId="ee7af0a7-ca8c-4658-915f-5dfbbb1e1eae" providerId="ADAL" clId="{57B7B5F9-50E2-48F2-8BCE-C7D56B283437}" dt="2021-10-05T09:36:37.425" v="50" actId="20577"/>
          <ac:spMkLst>
            <pc:docMk/>
            <pc:sldMk cId="798822181" sldId="258"/>
            <ac:spMk id="2" creationId="{BFF936EE-4731-44BF-BC04-CC8DA25E185A}"/>
          </ac:spMkLst>
        </pc:spChg>
        <pc:spChg chg="mod">
          <ac:chgData name="Ondřej Hrabec" userId="ee7af0a7-ca8c-4658-915f-5dfbbb1e1eae" providerId="ADAL" clId="{57B7B5F9-50E2-48F2-8BCE-C7D56B283437}" dt="2021-10-05T10:37:08.655" v="4645" actId="20577"/>
          <ac:spMkLst>
            <pc:docMk/>
            <pc:sldMk cId="798822181" sldId="258"/>
            <ac:spMk id="3" creationId="{ADD82F04-840E-4358-B86C-6C9734A542CB}"/>
          </ac:spMkLst>
        </pc:spChg>
      </pc:sldChg>
      <pc:sldChg chg="modSp add mod ord">
        <pc:chgData name="Ondřej Hrabec" userId="ee7af0a7-ca8c-4658-915f-5dfbbb1e1eae" providerId="ADAL" clId="{57B7B5F9-50E2-48F2-8BCE-C7D56B283437}" dt="2021-10-05T10:34:40.790" v="4396" actId="20577"/>
        <pc:sldMkLst>
          <pc:docMk/>
          <pc:sldMk cId="4185676224" sldId="259"/>
        </pc:sldMkLst>
        <pc:spChg chg="mod">
          <ac:chgData name="Ondřej Hrabec" userId="ee7af0a7-ca8c-4658-915f-5dfbbb1e1eae" providerId="ADAL" clId="{57B7B5F9-50E2-48F2-8BCE-C7D56B283437}" dt="2021-10-05T10:20:28.556" v="2933" actId="20577"/>
          <ac:spMkLst>
            <pc:docMk/>
            <pc:sldMk cId="4185676224" sldId="259"/>
            <ac:spMk id="2" creationId="{BFF936EE-4731-44BF-BC04-CC8DA25E185A}"/>
          </ac:spMkLst>
        </pc:spChg>
        <pc:spChg chg="mod">
          <ac:chgData name="Ondřej Hrabec" userId="ee7af0a7-ca8c-4658-915f-5dfbbb1e1eae" providerId="ADAL" clId="{57B7B5F9-50E2-48F2-8BCE-C7D56B283437}" dt="2021-10-05T10:34:40.790" v="4396" actId="20577"/>
          <ac:spMkLst>
            <pc:docMk/>
            <pc:sldMk cId="4185676224" sldId="259"/>
            <ac:spMk id="3" creationId="{ADD82F04-840E-4358-B86C-6C9734A542CB}"/>
          </ac:spMkLst>
        </pc:spChg>
      </pc:sldChg>
      <pc:sldChg chg="modSp add mod">
        <pc:chgData name="Ondřej Hrabec" userId="ee7af0a7-ca8c-4658-915f-5dfbbb1e1eae" providerId="ADAL" clId="{57B7B5F9-50E2-48F2-8BCE-C7D56B283437}" dt="2021-10-05T10:55:03.534" v="5680" actId="20577"/>
        <pc:sldMkLst>
          <pc:docMk/>
          <pc:sldMk cId="1952051410" sldId="260"/>
        </pc:sldMkLst>
        <pc:spChg chg="mod">
          <ac:chgData name="Ondřej Hrabec" userId="ee7af0a7-ca8c-4658-915f-5dfbbb1e1eae" providerId="ADAL" clId="{57B7B5F9-50E2-48F2-8BCE-C7D56B283437}" dt="2021-10-05T09:37:16.901" v="108" actId="20577"/>
          <ac:spMkLst>
            <pc:docMk/>
            <pc:sldMk cId="1952051410" sldId="260"/>
            <ac:spMk id="2" creationId="{BFF936EE-4731-44BF-BC04-CC8DA25E185A}"/>
          </ac:spMkLst>
        </pc:spChg>
        <pc:spChg chg="mod">
          <ac:chgData name="Ondřej Hrabec" userId="ee7af0a7-ca8c-4658-915f-5dfbbb1e1eae" providerId="ADAL" clId="{57B7B5F9-50E2-48F2-8BCE-C7D56B283437}" dt="2021-10-05T10:55:03.534" v="5680" actId="20577"/>
          <ac:spMkLst>
            <pc:docMk/>
            <pc:sldMk cId="1952051410" sldId="260"/>
            <ac:spMk id="3" creationId="{ADD82F04-840E-4358-B86C-6C9734A542CB}"/>
          </ac:spMkLst>
        </pc:spChg>
      </pc:sldChg>
      <pc:sldChg chg="modSp add mod">
        <pc:chgData name="Ondřej Hrabec" userId="ee7af0a7-ca8c-4658-915f-5dfbbb1e1eae" providerId="ADAL" clId="{57B7B5F9-50E2-48F2-8BCE-C7D56B283437}" dt="2021-10-05T10:48:49.507" v="5311" actId="20577"/>
        <pc:sldMkLst>
          <pc:docMk/>
          <pc:sldMk cId="3937156530" sldId="261"/>
        </pc:sldMkLst>
        <pc:spChg chg="mod">
          <ac:chgData name="Ondřej Hrabec" userId="ee7af0a7-ca8c-4658-915f-5dfbbb1e1eae" providerId="ADAL" clId="{57B7B5F9-50E2-48F2-8BCE-C7D56B283437}" dt="2021-10-05T09:37:21.279" v="119" actId="20577"/>
          <ac:spMkLst>
            <pc:docMk/>
            <pc:sldMk cId="3937156530" sldId="261"/>
            <ac:spMk id="2" creationId="{BFF936EE-4731-44BF-BC04-CC8DA25E185A}"/>
          </ac:spMkLst>
        </pc:spChg>
        <pc:spChg chg="mod">
          <ac:chgData name="Ondřej Hrabec" userId="ee7af0a7-ca8c-4658-915f-5dfbbb1e1eae" providerId="ADAL" clId="{57B7B5F9-50E2-48F2-8BCE-C7D56B283437}" dt="2021-10-05T10:48:49.507" v="5311" actId="20577"/>
          <ac:spMkLst>
            <pc:docMk/>
            <pc:sldMk cId="3937156530" sldId="261"/>
            <ac:spMk id="3" creationId="{ADD82F04-840E-4358-B86C-6C9734A542CB}"/>
          </ac:spMkLst>
        </pc:spChg>
      </pc:sldChg>
      <pc:sldChg chg="modSp add mod ord">
        <pc:chgData name="Ondřej Hrabec" userId="ee7af0a7-ca8c-4658-915f-5dfbbb1e1eae" providerId="ADAL" clId="{57B7B5F9-50E2-48F2-8BCE-C7D56B283437}" dt="2021-10-05T10:03:07.638" v="385"/>
        <pc:sldMkLst>
          <pc:docMk/>
          <pc:sldMk cId="2455440044" sldId="262"/>
        </pc:sldMkLst>
        <pc:spChg chg="mod">
          <ac:chgData name="Ondřej Hrabec" userId="ee7af0a7-ca8c-4658-915f-5dfbbb1e1eae" providerId="ADAL" clId="{57B7B5F9-50E2-48F2-8BCE-C7D56B283437}" dt="2021-10-05T10:02:08.833" v="140" actId="20577"/>
          <ac:spMkLst>
            <pc:docMk/>
            <pc:sldMk cId="2455440044" sldId="262"/>
            <ac:spMk id="2" creationId="{BFF936EE-4731-44BF-BC04-CC8DA25E185A}"/>
          </ac:spMkLst>
        </pc:spChg>
        <pc:spChg chg="mod">
          <ac:chgData name="Ondřej Hrabec" userId="ee7af0a7-ca8c-4658-915f-5dfbbb1e1eae" providerId="ADAL" clId="{57B7B5F9-50E2-48F2-8BCE-C7D56B283437}" dt="2021-10-05T10:02:55.569" v="383" actId="20577"/>
          <ac:spMkLst>
            <pc:docMk/>
            <pc:sldMk cId="2455440044" sldId="262"/>
            <ac:spMk id="3" creationId="{ADD82F04-840E-4358-B86C-6C9734A542CB}"/>
          </ac:spMkLst>
        </pc:spChg>
      </pc:sldChg>
      <pc:sldChg chg="modSp add mod ord">
        <pc:chgData name="Ondřej Hrabec" userId="ee7af0a7-ca8c-4658-915f-5dfbbb1e1eae" providerId="ADAL" clId="{57B7B5F9-50E2-48F2-8BCE-C7D56B283437}" dt="2021-10-05T10:50:45.187" v="5349"/>
        <pc:sldMkLst>
          <pc:docMk/>
          <pc:sldMk cId="714215324" sldId="263"/>
        </pc:sldMkLst>
        <pc:spChg chg="mod">
          <ac:chgData name="Ondřej Hrabec" userId="ee7af0a7-ca8c-4658-915f-5dfbbb1e1eae" providerId="ADAL" clId="{57B7B5F9-50E2-48F2-8BCE-C7D56B283437}" dt="2021-10-05T10:04:08.716" v="581" actId="20577"/>
          <ac:spMkLst>
            <pc:docMk/>
            <pc:sldMk cId="714215324" sldId="263"/>
            <ac:spMk id="2" creationId="{BFF936EE-4731-44BF-BC04-CC8DA25E185A}"/>
          </ac:spMkLst>
        </pc:spChg>
        <pc:spChg chg="mod">
          <ac:chgData name="Ondřej Hrabec" userId="ee7af0a7-ca8c-4658-915f-5dfbbb1e1eae" providerId="ADAL" clId="{57B7B5F9-50E2-48F2-8BCE-C7D56B283437}" dt="2021-10-05T10:04:51.688" v="789" actId="20577"/>
          <ac:spMkLst>
            <pc:docMk/>
            <pc:sldMk cId="714215324" sldId="263"/>
            <ac:spMk id="3" creationId="{ADD82F04-840E-4358-B86C-6C9734A542CB}"/>
          </ac:spMkLst>
        </pc:spChg>
      </pc:sldChg>
      <pc:sldChg chg="modSp add mod ord">
        <pc:chgData name="Ondřej Hrabec" userId="ee7af0a7-ca8c-4658-915f-5dfbbb1e1eae" providerId="ADAL" clId="{57B7B5F9-50E2-48F2-8BCE-C7D56B283437}" dt="2021-10-05T10:51:40.365" v="5429" actId="20577"/>
        <pc:sldMkLst>
          <pc:docMk/>
          <pc:sldMk cId="1822184750" sldId="264"/>
        </pc:sldMkLst>
        <pc:spChg chg="mod">
          <ac:chgData name="Ondřej Hrabec" userId="ee7af0a7-ca8c-4658-915f-5dfbbb1e1eae" providerId="ADAL" clId="{57B7B5F9-50E2-48F2-8BCE-C7D56B283437}" dt="2021-10-05T10:11:18.759" v="1704" actId="20577"/>
          <ac:spMkLst>
            <pc:docMk/>
            <pc:sldMk cId="1822184750" sldId="264"/>
            <ac:spMk id="2" creationId="{BFF936EE-4731-44BF-BC04-CC8DA25E185A}"/>
          </ac:spMkLst>
        </pc:spChg>
        <pc:spChg chg="mod">
          <ac:chgData name="Ondřej Hrabec" userId="ee7af0a7-ca8c-4658-915f-5dfbbb1e1eae" providerId="ADAL" clId="{57B7B5F9-50E2-48F2-8BCE-C7D56B283437}" dt="2021-10-05T10:51:40.365" v="5429" actId="20577"/>
          <ac:spMkLst>
            <pc:docMk/>
            <pc:sldMk cId="1822184750" sldId="264"/>
            <ac:spMk id="3" creationId="{ADD82F04-840E-4358-B86C-6C9734A542CB}"/>
          </ac:spMkLst>
        </pc:spChg>
      </pc:sldChg>
      <pc:sldChg chg="modSp add mod">
        <pc:chgData name="Ondřej Hrabec" userId="ee7af0a7-ca8c-4658-915f-5dfbbb1e1eae" providerId="ADAL" clId="{57B7B5F9-50E2-48F2-8BCE-C7D56B283437}" dt="2021-10-05T10:49:42.132" v="5347" actId="113"/>
        <pc:sldMkLst>
          <pc:docMk/>
          <pc:sldMk cId="3157459421" sldId="265"/>
        </pc:sldMkLst>
        <pc:spChg chg="mod">
          <ac:chgData name="Ondřej Hrabec" userId="ee7af0a7-ca8c-4658-915f-5dfbbb1e1eae" providerId="ADAL" clId="{57B7B5F9-50E2-48F2-8BCE-C7D56B283437}" dt="2021-10-05T10:13:02.512" v="2219" actId="20577"/>
          <ac:spMkLst>
            <pc:docMk/>
            <pc:sldMk cId="3157459421" sldId="265"/>
            <ac:spMk id="2" creationId="{BFF936EE-4731-44BF-BC04-CC8DA25E185A}"/>
          </ac:spMkLst>
        </pc:spChg>
        <pc:spChg chg="mod">
          <ac:chgData name="Ondřej Hrabec" userId="ee7af0a7-ca8c-4658-915f-5dfbbb1e1eae" providerId="ADAL" clId="{57B7B5F9-50E2-48F2-8BCE-C7D56B283437}" dt="2021-10-05T10:49:42.132" v="5347" actId="113"/>
          <ac:spMkLst>
            <pc:docMk/>
            <pc:sldMk cId="3157459421" sldId="265"/>
            <ac:spMk id="3" creationId="{ADD82F04-840E-4358-B86C-6C9734A542CB}"/>
          </ac:spMkLst>
        </pc:spChg>
      </pc:sldChg>
      <pc:sldChg chg="add del ord">
        <pc:chgData name="Ondřej Hrabec" userId="ee7af0a7-ca8c-4658-915f-5dfbbb1e1eae" providerId="ADAL" clId="{57B7B5F9-50E2-48F2-8BCE-C7D56B283437}" dt="2021-10-05T10:53:18.382" v="5430" actId="47"/>
        <pc:sldMkLst>
          <pc:docMk/>
          <pc:sldMk cId="2377702879" sldId="266"/>
        </pc:sldMkLst>
      </pc:sldChg>
      <pc:sldChg chg="modSp add mod">
        <pc:chgData name="Ondřej Hrabec" userId="ee7af0a7-ca8c-4658-915f-5dfbbb1e1eae" providerId="ADAL" clId="{57B7B5F9-50E2-48F2-8BCE-C7D56B283437}" dt="2021-10-05T10:36:16.556" v="4480" actId="20577"/>
        <pc:sldMkLst>
          <pc:docMk/>
          <pc:sldMk cId="298717937" sldId="267"/>
        </pc:sldMkLst>
        <pc:spChg chg="mod">
          <ac:chgData name="Ondřej Hrabec" userId="ee7af0a7-ca8c-4658-915f-5dfbbb1e1eae" providerId="ADAL" clId="{57B7B5F9-50E2-48F2-8BCE-C7D56B283437}" dt="2021-10-05T10:20:40.857" v="2952" actId="20577"/>
          <ac:spMkLst>
            <pc:docMk/>
            <pc:sldMk cId="298717937" sldId="267"/>
            <ac:spMk id="2" creationId="{BFF936EE-4731-44BF-BC04-CC8DA25E185A}"/>
          </ac:spMkLst>
        </pc:spChg>
        <pc:spChg chg="mod">
          <ac:chgData name="Ondřej Hrabec" userId="ee7af0a7-ca8c-4658-915f-5dfbbb1e1eae" providerId="ADAL" clId="{57B7B5F9-50E2-48F2-8BCE-C7D56B283437}" dt="2021-10-05T10:36:16.556" v="4480" actId="20577"/>
          <ac:spMkLst>
            <pc:docMk/>
            <pc:sldMk cId="298717937" sldId="267"/>
            <ac:spMk id="3" creationId="{ADD82F04-840E-4358-B86C-6C9734A542CB}"/>
          </ac:spMkLst>
        </pc:spChg>
      </pc:sldChg>
      <pc:sldChg chg="modSp add mod">
        <pc:chgData name="Ondřej Hrabec" userId="ee7af0a7-ca8c-4658-915f-5dfbbb1e1eae" providerId="ADAL" clId="{57B7B5F9-50E2-48F2-8BCE-C7D56B283437}" dt="2021-10-05T10:59:33.207" v="5996" actId="20577"/>
        <pc:sldMkLst>
          <pc:docMk/>
          <pc:sldMk cId="1443364717" sldId="268"/>
        </pc:sldMkLst>
        <pc:spChg chg="mod">
          <ac:chgData name="Ondřej Hrabec" userId="ee7af0a7-ca8c-4658-915f-5dfbbb1e1eae" providerId="ADAL" clId="{57B7B5F9-50E2-48F2-8BCE-C7D56B283437}" dt="2021-10-05T10:58:16.333" v="5689" actId="20577"/>
          <ac:spMkLst>
            <pc:docMk/>
            <pc:sldMk cId="1443364717" sldId="268"/>
            <ac:spMk id="2" creationId="{BFF936EE-4731-44BF-BC04-CC8DA25E185A}"/>
          </ac:spMkLst>
        </pc:spChg>
        <pc:spChg chg="mod">
          <ac:chgData name="Ondřej Hrabec" userId="ee7af0a7-ca8c-4658-915f-5dfbbb1e1eae" providerId="ADAL" clId="{57B7B5F9-50E2-48F2-8BCE-C7D56B283437}" dt="2021-10-05T10:59:33.207" v="5996" actId="20577"/>
          <ac:spMkLst>
            <pc:docMk/>
            <pc:sldMk cId="1443364717" sldId="268"/>
            <ac:spMk id="3" creationId="{ADD82F04-840E-4358-B86C-6C9734A542CB}"/>
          </ac:spMkLst>
        </pc:spChg>
      </pc:sldChg>
    </pc:docChg>
  </pc:docChgLst>
  <pc:docChgLst>
    <pc:chgData name="Ondřej Hrabec" userId="e7641f94-a007-48de-98ee-45e11616fefd" providerId="ADAL" clId="{8C9CC8D2-C2A2-468E-844D-101E8215F481}"/>
    <pc:docChg chg="undo custSel addSld delSld modSld sldOrd">
      <pc:chgData name="Ondřej Hrabec" userId="e7641f94-a007-48de-98ee-45e11616fefd" providerId="ADAL" clId="{8C9CC8D2-C2A2-468E-844D-101E8215F481}" dt="2024-10-01T09:09:33.942" v="1531" actId="20577"/>
      <pc:docMkLst>
        <pc:docMk/>
      </pc:docMkLst>
      <pc:sldChg chg="modSp mod">
        <pc:chgData name="Ondřej Hrabec" userId="e7641f94-a007-48de-98ee-45e11616fefd" providerId="ADAL" clId="{8C9CC8D2-C2A2-468E-844D-101E8215F481}" dt="2024-10-01T09:06:51.107" v="1450" actId="20577"/>
        <pc:sldMkLst>
          <pc:docMk/>
          <pc:sldMk cId="1952051410" sldId="260"/>
        </pc:sldMkLst>
        <pc:spChg chg="mod">
          <ac:chgData name="Ondřej Hrabec" userId="e7641f94-a007-48de-98ee-45e11616fefd" providerId="ADAL" clId="{8C9CC8D2-C2A2-468E-844D-101E8215F481}" dt="2024-10-01T09:06:51.107" v="1450" actId="20577"/>
          <ac:spMkLst>
            <pc:docMk/>
            <pc:sldMk cId="1952051410" sldId="260"/>
            <ac:spMk id="2" creationId="{BFF936EE-4731-44BF-BC04-CC8DA25E185A}"/>
          </ac:spMkLst>
        </pc:spChg>
      </pc:sldChg>
      <pc:sldChg chg="modSp mod">
        <pc:chgData name="Ondřej Hrabec" userId="e7641f94-a007-48de-98ee-45e11616fefd" providerId="ADAL" clId="{8C9CC8D2-C2A2-468E-844D-101E8215F481}" dt="2024-10-01T09:07:14.875" v="1460" actId="20577"/>
        <pc:sldMkLst>
          <pc:docMk/>
          <pc:sldMk cId="3937156530" sldId="261"/>
        </pc:sldMkLst>
        <pc:spChg chg="mod">
          <ac:chgData name="Ondřej Hrabec" userId="e7641f94-a007-48de-98ee-45e11616fefd" providerId="ADAL" clId="{8C9CC8D2-C2A2-468E-844D-101E8215F481}" dt="2024-10-01T09:07:14.875" v="1460" actId="20577"/>
          <ac:spMkLst>
            <pc:docMk/>
            <pc:sldMk cId="3937156530" sldId="261"/>
            <ac:spMk id="3" creationId="{ADD82F04-840E-4358-B86C-6C9734A542CB}"/>
          </ac:spMkLst>
        </pc:spChg>
      </pc:sldChg>
      <pc:sldChg chg="ord">
        <pc:chgData name="Ondřej Hrabec" userId="e7641f94-a007-48de-98ee-45e11616fefd" providerId="ADAL" clId="{8C9CC8D2-C2A2-468E-844D-101E8215F481}" dt="2024-10-01T09:07:36.489" v="1462"/>
        <pc:sldMkLst>
          <pc:docMk/>
          <pc:sldMk cId="714215324" sldId="263"/>
        </pc:sldMkLst>
      </pc:sldChg>
      <pc:sldChg chg="modSp mod">
        <pc:chgData name="Ondřej Hrabec" userId="e7641f94-a007-48de-98ee-45e11616fefd" providerId="ADAL" clId="{8C9CC8D2-C2A2-468E-844D-101E8215F481}" dt="2024-10-01T06:45:48.812" v="332" actId="27636"/>
        <pc:sldMkLst>
          <pc:docMk/>
          <pc:sldMk cId="2103653957" sldId="269"/>
        </pc:sldMkLst>
        <pc:spChg chg="mod">
          <ac:chgData name="Ondřej Hrabec" userId="e7641f94-a007-48de-98ee-45e11616fefd" providerId="ADAL" clId="{8C9CC8D2-C2A2-468E-844D-101E8215F481}" dt="2024-10-01T06:45:48.812" v="332" actId="27636"/>
          <ac:spMkLst>
            <pc:docMk/>
            <pc:sldMk cId="2103653957" sldId="269"/>
            <ac:spMk id="3" creationId="{7AFDD8FA-1A9B-9274-A626-4620FB0424F1}"/>
          </ac:spMkLst>
        </pc:spChg>
      </pc:sldChg>
      <pc:sldChg chg="modSp new mod ord">
        <pc:chgData name="Ondřej Hrabec" userId="e7641f94-a007-48de-98ee-45e11616fefd" providerId="ADAL" clId="{8C9CC8D2-C2A2-468E-844D-101E8215F481}" dt="2024-10-01T08:37:03.548" v="744" actId="20577"/>
        <pc:sldMkLst>
          <pc:docMk/>
          <pc:sldMk cId="1381656519" sldId="270"/>
        </pc:sldMkLst>
        <pc:spChg chg="mod">
          <ac:chgData name="Ondřej Hrabec" userId="e7641f94-a007-48de-98ee-45e11616fefd" providerId="ADAL" clId="{8C9CC8D2-C2A2-468E-844D-101E8215F481}" dt="2024-10-01T06:22:24.758" v="141" actId="20577"/>
          <ac:spMkLst>
            <pc:docMk/>
            <pc:sldMk cId="1381656519" sldId="270"/>
            <ac:spMk id="2" creationId="{C2B39918-3F60-BC69-DF91-67BE8C7ABFAB}"/>
          </ac:spMkLst>
        </pc:spChg>
        <pc:spChg chg="mod">
          <ac:chgData name="Ondřej Hrabec" userId="e7641f94-a007-48de-98ee-45e11616fefd" providerId="ADAL" clId="{8C9CC8D2-C2A2-468E-844D-101E8215F481}" dt="2024-10-01T08:37:03.548" v="744" actId="20577"/>
          <ac:spMkLst>
            <pc:docMk/>
            <pc:sldMk cId="1381656519" sldId="270"/>
            <ac:spMk id="3" creationId="{80A97FDF-A7B8-7861-3A61-646425FE3D60}"/>
          </ac:spMkLst>
        </pc:spChg>
      </pc:sldChg>
      <pc:sldChg chg="addSp delSp modSp new mod ord setBg addAnim delAnim setClrOvrMap">
        <pc:chgData name="Ondřej Hrabec" userId="e7641f94-a007-48de-98ee-45e11616fefd" providerId="ADAL" clId="{8C9CC8D2-C2A2-468E-844D-101E8215F481}" dt="2024-10-01T06:53:17.697" v="700" actId="20577"/>
        <pc:sldMkLst>
          <pc:docMk/>
          <pc:sldMk cId="3118707530" sldId="271"/>
        </pc:sldMkLst>
        <pc:spChg chg="mod">
          <ac:chgData name="Ondřej Hrabec" userId="e7641f94-a007-48de-98ee-45e11616fefd" providerId="ADAL" clId="{8C9CC8D2-C2A2-468E-844D-101E8215F481}" dt="2024-10-01T06:51:11.468" v="492" actId="26606"/>
          <ac:spMkLst>
            <pc:docMk/>
            <pc:sldMk cId="3118707530" sldId="271"/>
            <ac:spMk id="2" creationId="{D1EF564D-98DD-D593-86DB-2C22DD7B39FF}"/>
          </ac:spMkLst>
        </pc:spChg>
        <pc:spChg chg="mod">
          <ac:chgData name="Ondřej Hrabec" userId="e7641f94-a007-48de-98ee-45e11616fefd" providerId="ADAL" clId="{8C9CC8D2-C2A2-468E-844D-101E8215F481}" dt="2024-10-01T06:53:17.697" v="700" actId="20577"/>
          <ac:spMkLst>
            <pc:docMk/>
            <pc:sldMk cId="3118707530" sldId="271"/>
            <ac:spMk id="3" creationId="{560693B0-860B-4D83-0768-31FDAA55B1BA}"/>
          </ac:spMkLst>
        </pc:spChg>
        <pc:spChg chg="add del">
          <ac:chgData name="Ondřej Hrabec" userId="e7641f94-a007-48de-98ee-45e11616fefd" providerId="ADAL" clId="{8C9CC8D2-C2A2-468E-844D-101E8215F481}" dt="2024-10-01T06:51:11.468" v="492" actId="26606"/>
          <ac:spMkLst>
            <pc:docMk/>
            <pc:sldMk cId="3118707530" sldId="271"/>
            <ac:spMk id="17" creationId="{FDF8837B-BAE2-489A-8F93-69216307D5A5}"/>
          </ac:spMkLst>
        </pc:spChg>
        <pc:grpChg chg="add del">
          <ac:chgData name="Ondřej Hrabec" userId="e7641f94-a007-48de-98ee-45e11616fefd" providerId="ADAL" clId="{8C9CC8D2-C2A2-468E-844D-101E8215F481}" dt="2024-10-01T06:51:11.468" v="492" actId="26606"/>
          <ac:grpSpMkLst>
            <pc:docMk/>
            <pc:sldMk cId="3118707530" sldId="271"/>
            <ac:grpSpMk id="9" creationId="{03E8C8A2-D2DA-42F8-84AA-AC5AB4251D29}"/>
          </ac:grpSpMkLst>
        </pc:grpChg>
        <pc:picChg chg="add del">
          <ac:chgData name="Ondřej Hrabec" userId="e7641f94-a007-48de-98ee-45e11616fefd" providerId="ADAL" clId="{8C9CC8D2-C2A2-468E-844D-101E8215F481}" dt="2024-10-01T06:51:11.468" v="492" actId="26606"/>
          <ac:picMkLst>
            <pc:docMk/>
            <pc:sldMk cId="3118707530" sldId="271"/>
            <ac:picMk id="5" creationId="{EF06372F-CF53-D489-166B-0EB6C33C6CD0}"/>
          </ac:picMkLst>
        </pc:picChg>
        <pc:cxnChg chg="add del">
          <ac:chgData name="Ondřej Hrabec" userId="e7641f94-a007-48de-98ee-45e11616fefd" providerId="ADAL" clId="{8C9CC8D2-C2A2-468E-844D-101E8215F481}" dt="2024-10-01T06:51:11.468" v="492" actId="26606"/>
          <ac:cxnSpMkLst>
            <pc:docMk/>
            <pc:sldMk cId="3118707530" sldId="271"/>
            <ac:cxnSpMk id="15" creationId="{0DFD28A6-39F3-425F-8050-E5BF1B4523B2}"/>
          </ac:cxnSpMkLst>
        </pc:cxnChg>
        <pc:cxnChg chg="add del">
          <ac:chgData name="Ondřej Hrabec" userId="e7641f94-a007-48de-98ee-45e11616fefd" providerId="ADAL" clId="{8C9CC8D2-C2A2-468E-844D-101E8215F481}" dt="2024-10-01T06:51:11.468" v="492" actId="26606"/>
          <ac:cxnSpMkLst>
            <pc:docMk/>
            <pc:sldMk cId="3118707530" sldId="271"/>
            <ac:cxnSpMk id="19" creationId="{B48BEE9B-A2F4-4BF3-9EAD-16E1A7FC2DC6}"/>
          </ac:cxnSpMkLst>
        </pc:cxnChg>
      </pc:sldChg>
      <pc:sldChg chg="addSp delSp modSp new mod ord">
        <pc:chgData name="Ondřej Hrabec" userId="e7641f94-a007-48de-98ee-45e11616fefd" providerId="ADAL" clId="{8C9CC8D2-C2A2-468E-844D-101E8215F481}" dt="2024-10-01T06:50:37.889" v="433" actId="20577"/>
        <pc:sldMkLst>
          <pc:docMk/>
          <pc:sldMk cId="4129623672" sldId="272"/>
        </pc:sldMkLst>
        <pc:spChg chg="mod">
          <ac:chgData name="Ondřej Hrabec" userId="e7641f94-a007-48de-98ee-45e11616fefd" providerId="ADAL" clId="{8C9CC8D2-C2A2-468E-844D-101E8215F481}" dt="2024-10-01T06:46:09.729" v="341" actId="20577"/>
          <ac:spMkLst>
            <pc:docMk/>
            <pc:sldMk cId="4129623672" sldId="272"/>
            <ac:spMk id="2" creationId="{BB15F804-4931-45F2-03B7-46F7CB3A9C6B}"/>
          </ac:spMkLst>
        </pc:spChg>
        <pc:spChg chg="mod">
          <ac:chgData name="Ondřej Hrabec" userId="e7641f94-a007-48de-98ee-45e11616fefd" providerId="ADAL" clId="{8C9CC8D2-C2A2-468E-844D-101E8215F481}" dt="2024-10-01T06:50:37.889" v="433" actId="20577"/>
          <ac:spMkLst>
            <pc:docMk/>
            <pc:sldMk cId="4129623672" sldId="272"/>
            <ac:spMk id="3" creationId="{20580A3A-7E1E-1CE1-6744-8DAA52F89455}"/>
          </ac:spMkLst>
        </pc:spChg>
        <pc:picChg chg="add del mod">
          <ac:chgData name="Ondřej Hrabec" userId="e7641f94-a007-48de-98ee-45e11616fefd" providerId="ADAL" clId="{8C9CC8D2-C2A2-468E-844D-101E8215F481}" dt="2024-10-01T06:48:30.814" v="373" actId="478"/>
          <ac:picMkLst>
            <pc:docMk/>
            <pc:sldMk cId="4129623672" sldId="272"/>
            <ac:picMk id="5" creationId="{EA93F7BE-7F6D-3AB5-8E0A-7204E9945E8A}"/>
          </ac:picMkLst>
        </pc:picChg>
        <pc:picChg chg="add del mod">
          <ac:chgData name="Ondřej Hrabec" userId="e7641f94-a007-48de-98ee-45e11616fefd" providerId="ADAL" clId="{8C9CC8D2-C2A2-468E-844D-101E8215F481}" dt="2024-10-01T06:49:38.503" v="380" actId="478"/>
          <ac:picMkLst>
            <pc:docMk/>
            <pc:sldMk cId="4129623672" sldId="272"/>
            <ac:picMk id="7" creationId="{3F8FC28D-792D-EF80-71C1-E796B08FE95F}"/>
          </ac:picMkLst>
        </pc:picChg>
      </pc:sldChg>
      <pc:sldChg chg="modSp new mod">
        <pc:chgData name="Ondřej Hrabec" userId="e7641f94-a007-48de-98ee-45e11616fefd" providerId="ADAL" clId="{8C9CC8D2-C2A2-468E-844D-101E8215F481}" dt="2024-10-01T08:54:38.531" v="766" actId="20577"/>
        <pc:sldMkLst>
          <pc:docMk/>
          <pc:sldMk cId="4229910606" sldId="273"/>
        </pc:sldMkLst>
        <pc:spChg chg="mod">
          <ac:chgData name="Ondřej Hrabec" userId="e7641f94-a007-48de-98ee-45e11616fefd" providerId="ADAL" clId="{8C9CC8D2-C2A2-468E-844D-101E8215F481}" dt="2024-10-01T08:42:05.129" v="760" actId="20577"/>
          <ac:spMkLst>
            <pc:docMk/>
            <pc:sldMk cId="4229910606" sldId="273"/>
            <ac:spMk id="2" creationId="{4CD3ACFC-AFD6-2C12-BCAF-F9FB69CD0487}"/>
          </ac:spMkLst>
        </pc:spChg>
        <pc:spChg chg="mod">
          <ac:chgData name="Ondřej Hrabec" userId="e7641f94-a007-48de-98ee-45e11616fefd" providerId="ADAL" clId="{8C9CC8D2-C2A2-468E-844D-101E8215F481}" dt="2024-10-01T08:54:38.531" v="766" actId="20577"/>
          <ac:spMkLst>
            <pc:docMk/>
            <pc:sldMk cId="4229910606" sldId="273"/>
            <ac:spMk id="3" creationId="{9099CEF9-23B2-1B30-4AF9-FC1FE0DA1B5D}"/>
          </ac:spMkLst>
        </pc:spChg>
      </pc:sldChg>
      <pc:sldChg chg="modSp new del mod">
        <pc:chgData name="Ondřej Hrabec" userId="e7641f94-a007-48de-98ee-45e11616fefd" providerId="ADAL" clId="{8C9CC8D2-C2A2-468E-844D-101E8215F481}" dt="2024-10-01T08:56:48.833" v="813" actId="47"/>
        <pc:sldMkLst>
          <pc:docMk/>
          <pc:sldMk cId="2630747316" sldId="274"/>
        </pc:sldMkLst>
        <pc:spChg chg="mod">
          <ac:chgData name="Ondřej Hrabec" userId="e7641f94-a007-48de-98ee-45e11616fefd" providerId="ADAL" clId="{8C9CC8D2-C2A2-468E-844D-101E8215F481}" dt="2024-10-01T08:56:39.545" v="811"/>
          <ac:spMkLst>
            <pc:docMk/>
            <pc:sldMk cId="2630747316" sldId="274"/>
            <ac:spMk id="2" creationId="{BF56D06A-7371-0074-233E-AB99CFBEBBD4}"/>
          </ac:spMkLst>
        </pc:spChg>
      </pc:sldChg>
      <pc:sldChg chg="modSp new mod">
        <pc:chgData name="Ondřej Hrabec" userId="e7641f94-a007-48de-98ee-45e11616fefd" providerId="ADAL" clId="{8C9CC8D2-C2A2-468E-844D-101E8215F481}" dt="2024-10-01T08:56:43.625" v="812"/>
        <pc:sldMkLst>
          <pc:docMk/>
          <pc:sldMk cId="4028400869" sldId="275"/>
        </pc:sldMkLst>
        <pc:spChg chg="mod">
          <ac:chgData name="Ondřej Hrabec" userId="e7641f94-a007-48de-98ee-45e11616fefd" providerId="ADAL" clId="{8C9CC8D2-C2A2-468E-844D-101E8215F481}" dt="2024-10-01T08:56:43.625" v="812"/>
          <ac:spMkLst>
            <pc:docMk/>
            <pc:sldMk cId="4028400869" sldId="275"/>
            <ac:spMk id="2" creationId="{8485DA08-D6F3-D806-7D4B-E480121BBBB4}"/>
          </ac:spMkLst>
        </pc:spChg>
      </pc:sldChg>
      <pc:sldChg chg="modSp new mod">
        <pc:chgData name="Ondřej Hrabec" userId="e7641f94-a007-48de-98ee-45e11616fefd" providerId="ADAL" clId="{8C9CC8D2-C2A2-468E-844D-101E8215F481}" dt="2024-10-01T09:09:33.942" v="1531" actId="20577"/>
        <pc:sldMkLst>
          <pc:docMk/>
          <pc:sldMk cId="2914014240" sldId="276"/>
        </pc:sldMkLst>
        <pc:spChg chg="mod">
          <ac:chgData name="Ondřej Hrabec" userId="e7641f94-a007-48de-98ee-45e11616fefd" providerId="ADAL" clId="{8C9CC8D2-C2A2-468E-844D-101E8215F481}" dt="2024-10-01T09:01:02.105" v="1337" actId="20577"/>
          <ac:spMkLst>
            <pc:docMk/>
            <pc:sldMk cId="2914014240" sldId="276"/>
            <ac:spMk id="2" creationId="{BD1730B7-4390-B22C-E02D-491EDD998503}"/>
          </ac:spMkLst>
        </pc:spChg>
        <pc:spChg chg="mod">
          <ac:chgData name="Ondřej Hrabec" userId="e7641f94-a007-48de-98ee-45e11616fefd" providerId="ADAL" clId="{8C9CC8D2-C2A2-468E-844D-101E8215F481}" dt="2024-10-01T09:09:33.942" v="1531" actId="20577"/>
          <ac:spMkLst>
            <pc:docMk/>
            <pc:sldMk cId="2914014240" sldId="276"/>
            <ac:spMk id="3" creationId="{9D9D4C8D-13D6-C8C3-D944-A7902B3C6E24}"/>
          </ac:spMkLst>
        </pc:spChg>
      </pc:sldChg>
      <pc:sldChg chg="modSp new mod">
        <pc:chgData name="Ondřej Hrabec" userId="e7641f94-a007-48de-98ee-45e11616fefd" providerId="ADAL" clId="{8C9CC8D2-C2A2-468E-844D-101E8215F481}" dt="2024-10-01T09:05:36.240" v="1436" actId="113"/>
        <pc:sldMkLst>
          <pc:docMk/>
          <pc:sldMk cId="2333841445" sldId="277"/>
        </pc:sldMkLst>
        <pc:spChg chg="mod">
          <ac:chgData name="Ondřej Hrabec" userId="e7641f94-a007-48de-98ee-45e11616fefd" providerId="ADAL" clId="{8C9CC8D2-C2A2-468E-844D-101E8215F481}" dt="2024-10-01T09:02:36.073" v="1404" actId="20577"/>
          <ac:spMkLst>
            <pc:docMk/>
            <pc:sldMk cId="2333841445" sldId="277"/>
            <ac:spMk id="2" creationId="{A8246088-9DA3-17C4-5B07-B427BDC0425B}"/>
          </ac:spMkLst>
        </pc:spChg>
        <pc:spChg chg="mod">
          <ac:chgData name="Ondřej Hrabec" userId="e7641f94-a007-48de-98ee-45e11616fefd" providerId="ADAL" clId="{8C9CC8D2-C2A2-468E-844D-101E8215F481}" dt="2024-10-01T09:05:36.240" v="1436" actId="113"/>
          <ac:spMkLst>
            <pc:docMk/>
            <pc:sldMk cId="2333841445" sldId="277"/>
            <ac:spMk id="3" creationId="{6B399828-3882-6412-9E34-3618C6097DEB}"/>
          </ac:spMkLst>
        </pc:spChg>
      </pc:sldChg>
    </pc:docChg>
  </pc:docChgLst>
  <pc:docChgLst>
    <pc:chgData name="Ondřej" userId="ee7af0a7-ca8c-4658-915f-5dfbbb1e1eae" providerId="ADAL" clId="{A990663C-FF4B-400E-8679-4C6A3C5765C6}"/>
    <pc:docChg chg="custSel addSld modSld">
      <pc:chgData name="Ondřej" userId="ee7af0a7-ca8c-4658-915f-5dfbbb1e1eae" providerId="ADAL" clId="{A990663C-FF4B-400E-8679-4C6A3C5765C6}" dt="2020-09-16T08:06:17.949" v="110" actId="20577"/>
      <pc:docMkLst>
        <pc:docMk/>
      </pc:docMkLst>
      <pc:sldChg chg="modSp new mod">
        <pc:chgData name="Ondřej" userId="ee7af0a7-ca8c-4658-915f-5dfbbb1e1eae" providerId="ADAL" clId="{A990663C-FF4B-400E-8679-4C6A3C5765C6}" dt="2020-09-16T08:06:17.949" v="110" actId="20577"/>
        <pc:sldMkLst>
          <pc:docMk/>
          <pc:sldMk cId="4290158137" sldId="256"/>
        </pc:sldMkLst>
        <pc:spChg chg="mod">
          <ac:chgData name="Ondřej" userId="ee7af0a7-ca8c-4658-915f-5dfbbb1e1eae" providerId="ADAL" clId="{A990663C-FF4B-400E-8679-4C6A3C5765C6}" dt="2020-09-16T08:06:00.139" v="27" actId="20577"/>
          <ac:spMkLst>
            <pc:docMk/>
            <pc:sldMk cId="4290158137" sldId="256"/>
            <ac:spMk id="2" creationId="{60C4BC8D-3768-4A17-93CA-BCEDB298414E}"/>
          </ac:spMkLst>
        </pc:spChg>
        <pc:spChg chg="mod">
          <ac:chgData name="Ondřej" userId="ee7af0a7-ca8c-4658-915f-5dfbbb1e1eae" providerId="ADAL" clId="{A990663C-FF4B-400E-8679-4C6A3C5765C6}" dt="2020-09-16T08:06:17.949" v="110" actId="20577"/>
          <ac:spMkLst>
            <pc:docMk/>
            <pc:sldMk cId="4290158137" sldId="256"/>
            <ac:spMk id="3" creationId="{3C1DDA58-DCE7-4700-AAE1-D5E5250AF043}"/>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2BCF62-8362-40B1-863E-2847FA03CB64}"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60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6CA5D8-C0E6-42DD-B628-9B46E7CEC2D4}" type="datetimeFigureOut">
              <a:rPr lang="cs-CZ" smtClean="0"/>
              <a:t>01.10.2024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239205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52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63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22559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973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09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806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63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340053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D6CA5D8-C0E6-42DD-B628-9B46E7CEC2D4}" type="datetimeFigureOut">
              <a:rPr lang="cs-CZ" smtClean="0"/>
              <a:t>01.10.2024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2BCF62-8362-40B1-863E-2847FA03CB64}"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58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D6CA5D8-C0E6-42DD-B628-9B46E7CEC2D4}" type="datetimeFigureOut">
              <a:rPr lang="cs-CZ" smtClean="0"/>
              <a:t>01.10.2024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1937649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D6CA5D8-C0E6-42DD-B628-9B46E7CEC2D4}" type="datetimeFigureOut">
              <a:rPr lang="cs-CZ" smtClean="0"/>
              <a:t>01.10.2024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2BCF62-8362-40B1-863E-2847FA03CB64}"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950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D6CA5D8-C0E6-42DD-B628-9B46E7CEC2D4}" type="datetimeFigureOut">
              <a:rPr lang="cs-CZ" smtClean="0"/>
              <a:t>01.10.2024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2BCF62-8362-40B1-863E-2847FA03CB64}"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410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CA5D8-C0E6-42DD-B628-9B46E7CEC2D4}" type="datetimeFigureOut">
              <a:rPr lang="cs-CZ" smtClean="0"/>
              <a:t>01.10.2024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310048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6CA5D8-C0E6-42DD-B628-9B46E7CEC2D4}" type="datetimeFigureOut">
              <a:rPr lang="cs-CZ" smtClean="0"/>
              <a:t>01.10.2024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72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9D6CA5D8-C0E6-42DD-B628-9B46E7CEC2D4}" type="datetimeFigureOut">
              <a:rPr lang="cs-CZ" smtClean="0"/>
              <a:t>01.10.2024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2BCF62-8362-40B1-863E-2847FA03CB64}" type="slidenum">
              <a:rPr lang="cs-CZ" smtClean="0"/>
              <a:t>‹#›</a:t>
            </a:fld>
            <a:endParaRPr lang="cs-CZ"/>
          </a:p>
        </p:txBody>
      </p:sp>
    </p:spTree>
    <p:extLst>
      <p:ext uri="{BB962C8B-B14F-4D97-AF65-F5344CB8AC3E}">
        <p14:creationId xmlns:p14="http://schemas.microsoft.com/office/powerpoint/2010/main" val="267781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CA5D8-C0E6-42DD-B628-9B46E7CEC2D4}" type="datetimeFigureOut">
              <a:rPr lang="cs-CZ" smtClean="0"/>
              <a:t>01.10.2024</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2BCF62-8362-40B1-863E-2847FA03CB64}" type="slidenum">
              <a:rPr lang="cs-CZ" smtClean="0"/>
              <a:t>‹#›</a:t>
            </a:fld>
            <a:endParaRPr lang="cs-CZ"/>
          </a:p>
        </p:txBody>
      </p:sp>
    </p:spTree>
    <p:extLst>
      <p:ext uri="{BB962C8B-B14F-4D97-AF65-F5344CB8AC3E}">
        <p14:creationId xmlns:p14="http://schemas.microsoft.com/office/powerpoint/2010/main" val="28029899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ps.pedf.cuni.cz/bakalarske-studium/" TargetMode="External"/><Relationship Id="rId2" Type="http://schemas.openxmlformats.org/officeDocument/2006/relationships/hyperlink" Target="https://wwwmod.pedf.cuni.cz/udeska/files/opatreni_dekana/opad_28_2024_prac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l1.cuni.cz/course/view.php?id=1023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ps.pedf.cuni.cz/bakalarske-studium/" TargetMode="External"/><Relationship Id="rId2" Type="http://schemas.openxmlformats.org/officeDocument/2006/relationships/hyperlink" Target="https://wwwmod.pedf.cuni.cz/udeska/files/opatreni_dekana/opad_28_2024_prace.pdf" TargetMode="External"/><Relationship Id="rId1" Type="http://schemas.openxmlformats.org/officeDocument/2006/relationships/slideLayout" Target="../slideLayouts/slideLayout2.xml"/><Relationship Id="rId4" Type="http://schemas.openxmlformats.org/officeDocument/2006/relationships/hyperlink" Target="https://ai.cuni.cz/AI-36.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C4BC8D-3768-4A17-93CA-BCEDB298414E}"/>
              </a:ext>
            </a:extLst>
          </p:cNvPr>
          <p:cNvSpPr>
            <a:spLocks noGrp="1"/>
          </p:cNvSpPr>
          <p:nvPr>
            <p:ph type="ctrTitle"/>
          </p:nvPr>
        </p:nvSpPr>
        <p:spPr/>
        <p:txBody>
          <a:bodyPr/>
          <a:lstStyle/>
          <a:p>
            <a:r>
              <a:rPr lang="cs-CZ" dirty="0"/>
              <a:t>Bakalářský seminář</a:t>
            </a:r>
          </a:p>
        </p:txBody>
      </p:sp>
      <p:sp>
        <p:nvSpPr>
          <p:cNvPr id="3" name="Podnadpis 2">
            <a:extLst>
              <a:ext uri="{FF2B5EF4-FFF2-40B4-BE49-F238E27FC236}">
                <a16:creationId xmlns:a16="http://schemas.microsoft.com/office/drawing/2014/main" id="{3C1DDA58-DCE7-4700-AAE1-D5E5250AF043}"/>
              </a:ext>
            </a:extLst>
          </p:cNvPr>
          <p:cNvSpPr>
            <a:spLocks noGrp="1"/>
          </p:cNvSpPr>
          <p:nvPr>
            <p:ph type="subTitle" idx="1"/>
          </p:nvPr>
        </p:nvSpPr>
        <p:spPr/>
        <p:txBody>
          <a:bodyPr>
            <a:normAutofit lnSpcReduction="10000"/>
          </a:bodyPr>
          <a:lstStyle/>
          <a:p>
            <a:r>
              <a:rPr lang="cs-CZ" dirty="0"/>
              <a:t>Psychologie s rozšířením o speciální pedagogiku</a:t>
            </a:r>
          </a:p>
          <a:p>
            <a:endParaRPr lang="cs-CZ" dirty="0"/>
          </a:p>
          <a:p>
            <a:r>
              <a:rPr lang="cs-CZ" dirty="0"/>
              <a:t>Mgr. Ondřej Hrabec, Ph.D.</a:t>
            </a:r>
          </a:p>
        </p:txBody>
      </p:sp>
    </p:spTree>
    <p:extLst>
      <p:ext uri="{BB962C8B-B14F-4D97-AF65-F5344CB8AC3E}">
        <p14:creationId xmlns:p14="http://schemas.microsoft.com/office/powerpoint/2010/main" val="4290158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Výzkumný cíl a účel</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K čemu výzkum směřuje?</a:t>
            </a:r>
          </a:p>
          <a:p>
            <a:r>
              <a:rPr lang="cs-CZ" dirty="0"/>
              <a:t>Čeho by mělo být dosaženo?</a:t>
            </a:r>
          </a:p>
          <a:p>
            <a:r>
              <a:rPr lang="cs-CZ" dirty="0"/>
              <a:t>K čemu by to mohlo být? (so </a:t>
            </a:r>
            <a:r>
              <a:rPr lang="cs-CZ" dirty="0" err="1"/>
              <a:t>what</a:t>
            </a:r>
            <a:r>
              <a:rPr lang="cs-CZ" dirty="0"/>
              <a:t>?)</a:t>
            </a:r>
          </a:p>
          <a:p>
            <a:endParaRPr lang="cs-CZ" dirty="0"/>
          </a:p>
        </p:txBody>
      </p:sp>
    </p:spTree>
    <p:extLst>
      <p:ext uri="{BB962C8B-B14F-4D97-AF65-F5344CB8AC3E}">
        <p14:creationId xmlns:p14="http://schemas.microsoft.com/office/powerpoint/2010/main" val="29871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Výzkumná otázka</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Jaká je operacionalizace či exaktní formulace badatelské otázky, na níž hledáte odpověď?</a:t>
            </a:r>
          </a:p>
          <a:p>
            <a:r>
              <a:rPr lang="cs-CZ" dirty="0"/>
              <a:t>Nejdůležitější část práce, proto si dejte pozor na podobu zkoumané otázky (</a:t>
            </a:r>
            <a:r>
              <a:rPr lang="cs-CZ" dirty="0" err="1"/>
              <a:t>kvali</a:t>
            </a:r>
            <a:r>
              <a:rPr lang="cs-CZ" dirty="0"/>
              <a:t> design – zpravidla obecnější formulace, </a:t>
            </a:r>
            <a:r>
              <a:rPr lang="cs-CZ" dirty="0" err="1"/>
              <a:t>kvanti</a:t>
            </a:r>
            <a:r>
              <a:rPr lang="cs-CZ" dirty="0"/>
              <a:t> design – velmi doslovná a specifická formulace v duchu formulování hypotéz)</a:t>
            </a:r>
          </a:p>
        </p:txBody>
      </p:sp>
    </p:spTree>
    <p:extLst>
      <p:ext uri="{BB962C8B-B14F-4D97-AF65-F5344CB8AC3E}">
        <p14:creationId xmlns:p14="http://schemas.microsoft.com/office/powerpoint/2010/main" val="79882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Teoretická východiska</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Prvořadě: Z jakých teoretických poznatků či vlastní úpravy či návrhu teorie čerpám ve vztahu k výzkumné otázce?</a:t>
            </a:r>
          </a:p>
          <a:p>
            <a:r>
              <a:rPr lang="cs-CZ" dirty="0"/>
              <a:t>Jaké nejzákladnější poznatky vymezují zkoumané pole?</a:t>
            </a:r>
          </a:p>
          <a:p>
            <a:r>
              <a:rPr lang="cs-CZ" dirty="0"/>
              <a:t>Jaké teoretické koncepty používáte či plánujete použít při výkladu dat?</a:t>
            </a:r>
          </a:p>
        </p:txBody>
      </p:sp>
    </p:spTree>
    <p:extLst>
      <p:ext uri="{BB962C8B-B14F-4D97-AF65-F5344CB8AC3E}">
        <p14:creationId xmlns:p14="http://schemas.microsoft.com/office/powerpoint/2010/main" val="195205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Metodologie</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Představení zvolených metod a zdůvodnění jejich užití ve vztahu k výzkumné otázce?</a:t>
            </a:r>
          </a:p>
          <a:p>
            <a:r>
              <a:rPr lang="cs-CZ" dirty="0"/>
              <a:t>Promyslet nejenom, co použiji (např. rozhovor), ale také jak konkrétně výzkum provedu</a:t>
            </a:r>
          </a:p>
          <a:p>
            <a:r>
              <a:rPr lang="cs-CZ" dirty="0"/>
              <a:t>Stručné ukázky metod sběru dat neuškodí</a:t>
            </a:r>
          </a:p>
          <a:p>
            <a:endParaRPr lang="cs-CZ" dirty="0"/>
          </a:p>
        </p:txBody>
      </p:sp>
    </p:spTree>
    <p:extLst>
      <p:ext uri="{BB962C8B-B14F-4D97-AF65-F5344CB8AC3E}">
        <p14:creationId xmlns:p14="http://schemas.microsoft.com/office/powerpoint/2010/main" val="3937156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Analýza dat</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Jak bude probíhat analýza dat nasbíraných zvolenými metodami?</a:t>
            </a:r>
          </a:p>
          <a:p>
            <a:r>
              <a:rPr lang="cs-CZ" dirty="0"/>
              <a:t>Z jakého důvodu byly zvoleny dané metody?</a:t>
            </a:r>
          </a:p>
          <a:p>
            <a:r>
              <a:rPr lang="cs-CZ" dirty="0"/>
              <a:t>K jakému výzkumnému výsledku chci směřovat? (jaký výsledek chápu jako dostatečný)</a:t>
            </a:r>
          </a:p>
          <a:p>
            <a:endParaRPr lang="cs-CZ" dirty="0"/>
          </a:p>
          <a:p>
            <a:endParaRPr lang="cs-CZ" dirty="0"/>
          </a:p>
          <a:p>
            <a:endParaRPr lang="cs-CZ" dirty="0"/>
          </a:p>
        </p:txBody>
      </p:sp>
    </p:spTree>
    <p:extLst>
      <p:ext uri="{BB962C8B-B14F-4D97-AF65-F5344CB8AC3E}">
        <p14:creationId xmlns:p14="http://schemas.microsoft.com/office/powerpoint/2010/main" val="182218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Vzorky dat</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Pokud již máte nějaká data nasbíraná, ukázat zpracování datových souborů </a:t>
            </a:r>
          </a:p>
        </p:txBody>
      </p:sp>
    </p:spTree>
    <p:extLst>
      <p:ext uri="{BB962C8B-B14F-4D97-AF65-F5344CB8AC3E}">
        <p14:creationId xmlns:p14="http://schemas.microsoft.com/office/powerpoint/2010/main" val="714215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Výsledky</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V ojedinělých a chvályhodných případech mají studenti nasbíraná data už během podzimního času Bakalářského semináře. </a:t>
            </a:r>
          </a:p>
          <a:p>
            <a:r>
              <a:rPr lang="cs-CZ" dirty="0"/>
              <a:t>Pro tyto exotické případy je vymezen tento slide nabádající k prezentaci předběžných celkových výsledků či dojmů. </a:t>
            </a:r>
          </a:p>
        </p:txBody>
      </p:sp>
    </p:spTree>
    <p:extLst>
      <p:ext uri="{BB962C8B-B14F-4D97-AF65-F5344CB8AC3E}">
        <p14:creationId xmlns:p14="http://schemas.microsoft.com/office/powerpoint/2010/main" val="144336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Harmonogram</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lstStyle/>
          <a:p>
            <a:r>
              <a:rPr lang="cs-CZ" dirty="0"/>
              <a:t>Jaký je realistický časový plán výzkumu?</a:t>
            </a:r>
          </a:p>
          <a:p>
            <a:r>
              <a:rPr lang="cs-CZ" dirty="0"/>
              <a:t>Jak řešit možná časová rizika výzkumného projektu?</a:t>
            </a:r>
          </a:p>
        </p:txBody>
      </p:sp>
    </p:spTree>
    <p:extLst>
      <p:ext uri="{BB962C8B-B14F-4D97-AF65-F5344CB8AC3E}">
        <p14:creationId xmlns:p14="http://schemas.microsoft.com/office/powerpoint/2010/main" val="245544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EF564D-98DD-D593-86DB-2C22DD7B39FF}"/>
              </a:ext>
            </a:extLst>
          </p:cNvPr>
          <p:cNvSpPr>
            <a:spLocks noGrp="1"/>
          </p:cNvSpPr>
          <p:nvPr>
            <p:ph type="title"/>
          </p:nvPr>
        </p:nvSpPr>
        <p:spPr/>
        <p:txBody>
          <a:bodyPr/>
          <a:lstStyle/>
          <a:p>
            <a:r>
              <a:rPr lang="cs-CZ" dirty="0"/>
              <a:t>Závěrečné etické zhodnocení</a:t>
            </a:r>
          </a:p>
        </p:txBody>
      </p:sp>
      <p:sp>
        <p:nvSpPr>
          <p:cNvPr id="3" name="Zástupný obsah 2">
            <a:extLst>
              <a:ext uri="{FF2B5EF4-FFF2-40B4-BE49-F238E27FC236}">
                <a16:creationId xmlns:a16="http://schemas.microsoft.com/office/drawing/2014/main" id="{560693B0-860B-4D83-0768-31FDAA55B1BA}"/>
              </a:ext>
            </a:extLst>
          </p:cNvPr>
          <p:cNvSpPr>
            <a:spLocks noGrp="1"/>
          </p:cNvSpPr>
          <p:nvPr>
            <p:ph idx="1"/>
          </p:nvPr>
        </p:nvSpPr>
        <p:spPr/>
        <p:txBody>
          <a:bodyPr/>
          <a:lstStyle/>
          <a:p>
            <a:r>
              <a:rPr lang="cs-CZ" dirty="0"/>
              <a:t>Viz etická směrnice vložená v </a:t>
            </a:r>
            <a:r>
              <a:rPr lang="cs-CZ" dirty="0" err="1"/>
              <a:t>Moodle</a:t>
            </a:r>
            <a:endParaRPr lang="cs-CZ" dirty="0"/>
          </a:p>
          <a:p>
            <a:r>
              <a:rPr lang="cs-CZ" dirty="0"/>
              <a:t>Pročíst a uvést, pokud dle </a:t>
            </a:r>
            <a:r>
              <a:rPr lang="cs-CZ"/>
              <a:t>vás výzkum  </a:t>
            </a:r>
            <a:endParaRPr lang="cs-CZ" dirty="0"/>
          </a:p>
        </p:txBody>
      </p:sp>
    </p:spTree>
    <p:extLst>
      <p:ext uri="{BB962C8B-B14F-4D97-AF65-F5344CB8AC3E}">
        <p14:creationId xmlns:p14="http://schemas.microsoft.com/office/powerpoint/2010/main" val="311870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Zhodnocení výzkumného projektu</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normAutofit fontScale="92500"/>
          </a:bodyPr>
          <a:lstStyle/>
          <a:p>
            <a:r>
              <a:rPr lang="cs-CZ" dirty="0"/>
              <a:t>Pomoci může jednoduchá SWOT analýza.</a:t>
            </a:r>
          </a:p>
          <a:p>
            <a:r>
              <a:rPr lang="cs-CZ" b="1" dirty="0" err="1"/>
              <a:t>S</a:t>
            </a:r>
            <a:r>
              <a:rPr lang="cs-CZ" dirty="0" err="1"/>
              <a:t>trenghts</a:t>
            </a:r>
            <a:r>
              <a:rPr lang="cs-CZ" dirty="0"/>
              <a:t>: Co je silnou stránkou mého výzkumu? (výhody zvolené strategie)</a:t>
            </a:r>
          </a:p>
          <a:p>
            <a:r>
              <a:rPr lang="cs-CZ" b="1" dirty="0" err="1"/>
              <a:t>W</a:t>
            </a:r>
            <a:r>
              <a:rPr lang="cs-CZ" dirty="0" err="1"/>
              <a:t>eaknesses</a:t>
            </a:r>
            <a:r>
              <a:rPr lang="cs-CZ" dirty="0"/>
              <a:t>: Co je slabinou výzkumu? (nevyhnutelné nevýhody zvolené strategie)</a:t>
            </a:r>
          </a:p>
          <a:p>
            <a:r>
              <a:rPr lang="cs-CZ" b="1" dirty="0" err="1"/>
              <a:t>O</a:t>
            </a:r>
            <a:r>
              <a:rPr lang="cs-CZ" dirty="0" err="1"/>
              <a:t>pportunities</a:t>
            </a:r>
            <a:r>
              <a:rPr lang="cs-CZ" dirty="0"/>
              <a:t>: Jaké příležitosti výzkum otevírá? (pro stav poznání, pro mě jako výzkumníka atd.) </a:t>
            </a:r>
          </a:p>
          <a:p>
            <a:r>
              <a:rPr lang="cs-CZ" b="1" dirty="0" err="1"/>
              <a:t>T</a:t>
            </a:r>
            <a:r>
              <a:rPr lang="cs-CZ" dirty="0" err="1"/>
              <a:t>hreats</a:t>
            </a:r>
            <a:r>
              <a:rPr lang="cs-CZ" dirty="0"/>
              <a:t>: Co je hrozbou? (jaká rizika se mohou naplnit a jak jim plánuji zabránit)</a:t>
            </a:r>
          </a:p>
        </p:txBody>
      </p:sp>
    </p:spTree>
    <p:extLst>
      <p:ext uri="{BB962C8B-B14F-4D97-AF65-F5344CB8AC3E}">
        <p14:creationId xmlns:p14="http://schemas.microsoft.com/office/powerpoint/2010/main" val="315745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75E66-9A28-75D3-E3FA-B965F57BF996}"/>
              </a:ext>
            </a:extLst>
          </p:cNvPr>
          <p:cNvSpPr>
            <a:spLocks noGrp="1"/>
          </p:cNvSpPr>
          <p:nvPr>
            <p:ph type="title"/>
          </p:nvPr>
        </p:nvSpPr>
        <p:spPr/>
        <p:txBody>
          <a:bodyPr/>
          <a:lstStyle/>
          <a:p>
            <a:r>
              <a:rPr lang="cs-CZ" dirty="0"/>
              <a:t>Program</a:t>
            </a:r>
          </a:p>
        </p:txBody>
      </p:sp>
      <p:sp>
        <p:nvSpPr>
          <p:cNvPr id="3" name="Zástupný obsah 2">
            <a:extLst>
              <a:ext uri="{FF2B5EF4-FFF2-40B4-BE49-F238E27FC236}">
                <a16:creationId xmlns:a16="http://schemas.microsoft.com/office/drawing/2014/main" id="{7AFDD8FA-1A9B-9274-A626-4620FB0424F1}"/>
              </a:ext>
            </a:extLst>
          </p:cNvPr>
          <p:cNvSpPr>
            <a:spLocks noGrp="1"/>
          </p:cNvSpPr>
          <p:nvPr>
            <p:ph idx="1"/>
          </p:nvPr>
        </p:nvSpPr>
        <p:spPr/>
        <p:txBody>
          <a:bodyPr>
            <a:normAutofit/>
          </a:bodyPr>
          <a:lstStyle/>
          <a:p>
            <a:r>
              <a:rPr lang="cs-CZ" dirty="0"/>
              <a:t>Účel předmětu (příprava na obhajobu, tipy k zpracování BP)</a:t>
            </a:r>
          </a:p>
          <a:p>
            <a:r>
              <a:rPr lang="cs-CZ" dirty="0"/>
              <a:t>Požadavky na splnění předmětu: prezence (3 absence), prezentace, diskuse</a:t>
            </a:r>
          </a:p>
          <a:p>
            <a:r>
              <a:rPr lang="cs-CZ" dirty="0"/>
              <a:t>Program dneška</a:t>
            </a:r>
          </a:p>
          <a:p>
            <a:r>
              <a:rPr lang="cs-CZ" dirty="0"/>
              <a:t>Program navazujících setkání (úvodní vstup, prezentace studentů a diskuse)</a:t>
            </a:r>
          </a:p>
          <a:p>
            <a:pPr algn="l"/>
            <a:r>
              <a:rPr lang="cs-CZ" dirty="0"/>
              <a:t>Náležitosti závěrečných prací (</a:t>
            </a:r>
            <a:r>
              <a:rPr lang="cs-CZ" dirty="0">
                <a:hlinkClick r:id="rId2"/>
              </a:rPr>
              <a:t>Opatření děkana č. 28</a:t>
            </a:r>
            <a:r>
              <a:rPr lang="cs-CZ" dirty="0">
                <a:solidFill>
                  <a:srgbClr val="000000"/>
                </a:solidFill>
                <a:hlinkClick r:id="rId2"/>
              </a:rPr>
              <a:t>/2024</a:t>
            </a:r>
            <a:r>
              <a:rPr lang="cs-CZ" dirty="0">
                <a:hlinkClick r:id="rId2"/>
              </a:rPr>
              <a:t> </a:t>
            </a:r>
            <a:r>
              <a:rPr lang="cs-CZ" dirty="0"/>
              <a:t>; </a:t>
            </a:r>
            <a:r>
              <a:rPr lang="cs-CZ" dirty="0">
                <a:hlinkClick r:id="rId3"/>
              </a:rPr>
              <a:t>interní standardy katedry</a:t>
            </a:r>
            <a:r>
              <a:rPr lang="cs-CZ" dirty="0"/>
              <a:t>)</a:t>
            </a:r>
          </a:p>
        </p:txBody>
      </p:sp>
    </p:spTree>
    <p:extLst>
      <p:ext uri="{BB962C8B-B14F-4D97-AF65-F5344CB8AC3E}">
        <p14:creationId xmlns:p14="http://schemas.microsoft.com/office/powerpoint/2010/main" val="210365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D3ACFC-AFD6-2C12-BCAF-F9FB69CD0487}"/>
              </a:ext>
            </a:extLst>
          </p:cNvPr>
          <p:cNvSpPr>
            <a:spLocks noGrp="1"/>
          </p:cNvSpPr>
          <p:nvPr>
            <p:ph type="title"/>
          </p:nvPr>
        </p:nvSpPr>
        <p:spPr/>
        <p:txBody>
          <a:bodyPr/>
          <a:lstStyle/>
          <a:p>
            <a:r>
              <a:rPr lang="cs-CZ" dirty="0"/>
              <a:t>Cíl kurzu</a:t>
            </a:r>
          </a:p>
        </p:txBody>
      </p:sp>
      <p:sp>
        <p:nvSpPr>
          <p:cNvPr id="3" name="Zástupný obsah 2">
            <a:extLst>
              <a:ext uri="{FF2B5EF4-FFF2-40B4-BE49-F238E27FC236}">
                <a16:creationId xmlns:a16="http://schemas.microsoft.com/office/drawing/2014/main" id="{9099CEF9-23B2-1B30-4AF9-FC1FE0DA1B5D}"/>
              </a:ext>
            </a:extLst>
          </p:cNvPr>
          <p:cNvSpPr>
            <a:spLocks noGrp="1"/>
          </p:cNvSpPr>
          <p:nvPr>
            <p:ph idx="1"/>
          </p:nvPr>
        </p:nvSpPr>
        <p:spPr/>
        <p:txBody>
          <a:bodyPr/>
          <a:lstStyle/>
          <a:p>
            <a:pPr algn="l">
              <a:buFont typeface="Arial" panose="020B0604020202020204" pitchFamily="34" charset="0"/>
              <a:buChar char="•"/>
            </a:pPr>
            <a:r>
              <a:rPr lang="cs-CZ" b="0" i="0" dirty="0">
                <a:solidFill>
                  <a:srgbClr val="000000"/>
                </a:solidFill>
                <a:effectLst/>
                <a:latin typeface="+mj-lt"/>
              </a:rPr>
              <a:t>Osvojení základních </a:t>
            </a:r>
            <a:r>
              <a:rPr lang="cs-CZ" b="1" i="0" dirty="0">
                <a:solidFill>
                  <a:srgbClr val="000000"/>
                </a:solidFill>
                <a:effectLst/>
                <a:latin typeface="+mj-lt"/>
              </a:rPr>
              <a:t>požadavků</a:t>
            </a:r>
            <a:r>
              <a:rPr lang="cs-CZ" b="0" i="0" dirty="0">
                <a:solidFill>
                  <a:srgbClr val="000000"/>
                </a:solidFill>
                <a:effectLst/>
                <a:latin typeface="+mj-lt"/>
              </a:rPr>
              <a:t> úspěšného zpracování a obhajoby bakalářské práce</a:t>
            </a:r>
          </a:p>
          <a:p>
            <a:pPr algn="l">
              <a:buFont typeface="Arial" panose="020B0604020202020204" pitchFamily="34" charset="0"/>
              <a:buChar char="•"/>
            </a:pPr>
            <a:r>
              <a:rPr lang="cs-CZ" b="0" i="0" dirty="0">
                <a:solidFill>
                  <a:srgbClr val="000000"/>
                </a:solidFill>
                <a:effectLst/>
                <a:latin typeface="+mj-lt"/>
              </a:rPr>
              <a:t>Nácvik </a:t>
            </a:r>
            <a:r>
              <a:rPr lang="cs-CZ" b="1" i="0" dirty="0">
                <a:solidFill>
                  <a:srgbClr val="000000"/>
                </a:solidFill>
                <a:effectLst/>
                <a:latin typeface="+mj-lt"/>
              </a:rPr>
              <a:t>prezentace</a:t>
            </a:r>
            <a:r>
              <a:rPr lang="cs-CZ" b="0" i="0" dirty="0">
                <a:solidFill>
                  <a:srgbClr val="000000"/>
                </a:solidFill>
                <a:effectLst/>
                <a:latin typeface="+mj-lt"/>
              </a:rPr>
              <a:t> výzkumného designu a zjištění</a:t>
            </a:r>
          </a:p>
          <a:p>
            <a:pPr algn="l">
              <a:buFont typeface="Arial" panose="020B0604020202020204" pitchFamily="34" charset="0"/>
              <a:buChar char="•"/>
            </a:pPr>
            <a:r>
              <a:rPr lang="cs-CZ" b="0" i="0" dirty="0">
                <a:solidFill>
                  <a:srgbClr val="000000"/>
                </a:solidFill>
                <a:effectLst/>
                <a:latin typeface="+mj-lt"/>
              </a:rPr>
              <a:t>Možnost zisku</a:t>
            </a:r>
            <a:r>
              <a:rPr lang="cs-CZ" b="1" i="0" dirty="0">
                <a:solidFill>
                  <a:srgbClr val="000000"/>
                </a:solidFill>
                <a:effectLst/>
                <a:latin typeface="+mj-lt"/>
              </a:rPr>
              <a:t> zpětné vazby </a:t>
            </a:r>
            <a:r>
              <a:rPr lang="cs-CZ" b="0" i="0" dirty="0">
                <a:solidFill>
                  <a:srgbClr val="000000"/>
                </a:solidFill>
                <a:effectLst/>
                <a:latin typeface="+mj-lt"/>
              </a:rPr>
              <a:t>ohledně probíhajícího zpracování bakalářské práce</a:t>
            </a:r>
          </a:p>
          <a:p>
            <a:endParaRPr lang="cs-CZ" dirty="0">
              <a:latin typeface="+mj-lt"/>
            </a:endParaRPr>
          </a:p>
        </p:txBody>
      </p:sp>
    </p:spTree>
    <p:extLst>
      <p:ext uri="{BB962C8B-B14F-4D97-AF65-F5344CB8AC3E}">
        <p14:creationId xmlns:p14="http://schemas.microsoft.com/office/powerpoint/2010/main" val="422991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246088-9DA3-17C4-5B07-B427BDC0425B}"/>
              </a:ext>
            </a:extLst>
          </p:cNvPr>
          <p:cNvSpPr>
            <a:spLocks noGrp="1"/>
          </p:cNvSpPr>
          <p:nvPr>
            <p:ph type="title"/>
          </p:nvPr>
        </p:nvSpPr>
        <p:spPr/>
        <p:txBody>
          <a:bodyPr/>
          <a:lstStyle/>
          <a:p>
            <a:r>
              <a:rPr lang="cs-CZ" dirty="0"/>
              <a:t>„Výsledky“ učení</a:t>
            </a:r>
          </a:p>
        </p:txBody>
      </p:sp>
      <p:sp>
        <p:nvSpPr>
          <p:cNvPr id="3" name="Zástupný obsah 2">
            <a:extLst>
              <a:ext uri="{FF2B5EF4-FFF2-40B4-BE49-F238E27FC236}">
                <a16:creationId xmlns:a16="http://schemas.microsoft.com/office/drawing/2014/main" id="{6B399828-3882-6412-9E34-3618C6097DEB}"/>
              </a:ext>
            </a:extLst>
          </p:cNvPr>
          <p:cNvSpPr>
            <a:spLocks noGrp="1"/>
          </p:cNvSpPr>
          <p:nvPr>
            <p:ph idx="1"/>
          </p:nvPr>
        </p:nvSpPr>
        <p:spPr>
          <a:xfrm>
            <a:off x="1295401" y="2556931"/>
            <a:ext cx="9601196" cy="3625505"/>
          </a:xfrm>
        </p:spPr>
        <p:txBody>
          <a:bodyPr>
            <a:normAutofit lnSpcReduction="10000"/>
          </a:bodyPr>
          <a:lstStyle/>
          <a:p>
            <a:pPr algn="l">
              <a:buFont typeface="Arial" panose="020B0604020202020204" pitchFamily="34" charset="0"/>
              <a:buChar char="•"/>
            </a:pPr>
            <a:r>
              <a:rPr lang="cs-CZ" sz="1800" b="0" i="0" dirty="0">
                <a:solidFill>
                  <a:srgbClr val="000000"/>
                </a:solidFill>
                <a:effectLst/>
                <a:latin typeface="+mj-lt"/>
              </a:rPr>
              <a:t>Student/</a:t>
            </a:r>
            <a:r>
              <a:rPr lang="cs-CZ" sz="1800" b="0" i="0" dirty="0" err="1">
                <a:solidFill>
                  <a:srgbClr val="000000"/>
                </a:solidFill>
                <a:effectLst/>
                <a:latin typeface="+mj-lt"/>
              </a:rPr>
              <a:t>ka</a:t>
            </a:r>
            <a:r>
              <a:rPr lang="cs-CZ" sz="1800" b="0" i="0" dirty="0">
                <a:solidFill>
                  <a:srgbClr val="000000"/>
                </a:solidFill>
                <a:effectLst/>
                <a:latin typeface="+mj-lt"/>
              </a:rPr>
              <a:t> si osvojuje základ schopnosti navrhnout a </a:t>
            </a:r>
            <a:r>
              <a:rPr lang="cs-CZ" sz="1800" b="1" i="0" dirty="0">
                <a:solidFill>
                  <a:srgbClr val="000000"/>
                </a:solidFill>
                <a:effectLst/>
                <a:latin typeface="+mj-lt"/>
              </a:rPr>
              <a:t>sestavit prezentaci </a:t>
            </a:r>
            <a:r>
              <a:rPr lang="cs-CZ" sz="1800" b="0" i="0" dirty="0">
                <a:solidFill>
                  <a:srgbClr val="000000"/>
                </a:solidFill>
                <a:effectLst/>
                <a:latin typeface="+mj-lt"/>
              </a:rPr>
              <a:t>své výzkumné práce.</a:t>
            </a:r>
          </a:p>
          <a:p>
            <a:pPr algn="l">
              <a:buFont typeface="Arial" panose="020B0604020202020204" pitchFamily="34" charset="0"/>
              <a:buChar char="•"/>
            </a:pPr>
            <a:r>
              <a:rPr lang="cs-CZ" sz="1800" b="0" i="0" dirty="0">
                <a:solidFill>
                  <a:srgbClr val="000000"/>
                </a:solidFill>
                <a:effectLst/>
                <a:latin typeface="+mj-lt"/>
              </a:rPr>
              <a:t>Student/</a:t>
            </a:r>
            <a:r>
              <a:rPr lang="cs-CZ" sz="1800" b="0" i="0" dirty="0" err="1">
                <a:solidFill>
                  <a:srgbClr val="000000"/>
                </a:solidFill>
                <a:effectLst/>
                <a:latin typeface="+mj-lt"/>
              </a:rPr>
              <a:t>ka</a:t>
            </a:r>
            <a:r>
              <a:rPr lang="cs-CZ" sz="1800" b="0" i="0" dirty="0">
                <a:solidFill>
                  <a:srgbClr val="000000"/>
                </a:solidFill>
                <a:effectLst/>
                <a:latin typeface="+mj-lt"/>
              </a:rPr>
              <a:t> si osvojuje základ schopnosti srozumitelně </a:t>
            </a:r>
            <a:r>
              <a:rPr lang="cs-CZ" sz="1800" b="1" i="0" dirty="0">
                <a:solidFill>
                  <a:srgbClr val="000000"/>
                </a:solidFill>
                <a:effectLst/>
                <a:latin typeface="+mj-lt"/>
              </a:rPr>
              <a:t>představit design </a:t>
            </a:r>
            <a:r>
              <a:rPr lang="cs-CZ" sz="1800" b="0" i="0" dirty="0">
                <a:solidFill>
                  <a:srgbClr val="000000"/>
                </a:solidFill>
                <a:effectLst/>
                <a:latin typeface="+mj-lt"/>
              </a:rPr>
              <a:t>své výzkumné práce publiku.</a:t>
            </a:r>
          </a:p>
          <a:p>
            <a:pPr algn="l">
              <a:buFont typeface="Arial" panose="020B0604020202020204" pitchFamily="34" charset="0"/>
              <a:buChar char="•"/>
            </a:pPr>
            <a:r>
              <a:rPr lang="cs-CZ" sz="1800" b="0" i="0" dirty="0">
                <a:solidFill>
                  <a:srgbClr val="000000"/>
                </a:solidFill>
                <a:effectLst/>
                <a:latin typeface="+mj-lt"/>
              </a:rPr>
              <a:t>Student/</a:t>
            </a:r>
            <a:r>
              <a:rPr lang="cs-CZ" sz="1800" b="0" i="0" dirty="0" err="1">
                <a:solidFill>
                  <a:srgbClr val="000000"/>
                </a:solidFill>
                <a:effectLst/>
                <a:latin typeface="+mj-lt"/>
              </a:rPr>
              <a:t>ka</a:t>
            </a:r>
            <a:r>
              <a:rPr lang="cs-CZ" sz="1800" b="0" i="0" dirty="0">
                <a:solidFill>
                  <a:srgbClr val="000000"/>
                </a:solidFill>
                <a:effectLst/>
                <a:latin typeface="+mj-lt"/>
              </a:rPr>
              <a:t> si osvojuje základ schopnosti výzkumné </a:t>
            </a:r>
            <a:r>
              <a:rPr lang="cs-CZ" sz="1800" b="1" i="0" dirty="0">
                <a:solidFill>
                  <a:srgbClr val="000000"/>
                </a:solidFill>
                <a:effectLst/>
                <a:latin typeface="+mj-lt"/>
              </a:rPr>
              <a:t>plány hodnotit</a:t>
            </a:r>
            <a:r>
              <a:rPr lang="cs-CZ" sz="1800" b="0" i="0" dirty="0">
                <a:solidFill>
                  <a:srgbClr val="000000"/>
                </a:solidFill>
                <a:effectLst/>
                <a:latin typeface="+mj-lt"/>
              </a:rPr>
              <a:t>. Student/</a:t>
            </a:r>
            <a:r>
              <a:rPr lang="cs-CZ" sz="1800" b="0" i="0" dirty="0" err="1">
                <a:solidFill>
                  <a:srgbClr val="000000"/>
                </a:solidFill>
                <a:effectLst/>
                <a:latin typeface="+mj-lt"/>
              </a:rPr>
              <a:t>ka</a:t>
            </a:r>
            <a:r>
              <a:rPr lang="cs-CZ" sz="1800" b="0" i="0" dirty="0">
                <a:solidFill>
                  <a:srgbClr val="000000"/>
                </a:solidFill>
                <a:effectLst/>
                <a:latin typeface="+mj-lt"/>
              </a:rPr>
              <a:t> je sledováním prezentací kolegů/kolegyň a zpětné vazby vyučujícího veden/a k reflexi silných či slabších stránek svého dosavadního výzkumného plánu i návrhů bakalářských prací ostatních.</a:t>
            </a:r>
          </a:p>
          <a:p>
            <a:pPr algn="l">
              <a:buFont typeface="Arial" panose="020B0604020202020204" pitchFamily="34" charset="0"/>
              <a:buChar char="•"/>
            </a:pPr>
            <a:r>
              <a:rPr lang="cs-CZ" sz="1800" b="0" i="0" dirty="0">
                <a:solidFill>
                  <a:srgbClr val="000000"/>
                </a:solidFill>
                <a:effectLst/>
                <a:latin typeface="+mj-lt"/>
              </a:rPr>
              <a:t>Student/</a:t>
            </a:r>
            <a:r>
              <a:rPr lang="cs-CZ" sz="1800" b="0" i="0" dirty="0" err="1">
                <a:solidFill>
                  <a:srgbClr val="000000"/>
                </a:solidFill>
                <a:effectLst/>
                <a:latin typeface="+mj-lt"/>
              </a:rPr>
              <a:t>ka</a:t>
            </a:r>
            <a:r>
              <a:rPr lang="cs-CZ" sz="1800" b="0" i="0" dirty="0">
                <a:solidFill>
                  <a:srgbClr val="000000"/>
                </a:solidFill>
                <a:effectLst/>
                <a:latin typeface="+mj-lt"/>
              </a:rPr>
              <a:t> se zapojením do diskuse učí odborně </a:t>
            </a:r>
            <a:r>
              <a:rPr lang="cs-CZ" sz="1800" b="1" i="0" dirty="0">
                <a:solidFill>
                  <a:srgbClr val="000000"/>
                </a:solidFill>
                <a:effectLst/>
                <a:latin typeface="+mj-lt"/>
              </a:rPr>
              <a:t>komunikovat</a:t>
            </a:r>
            <a:r>
              <a:rPr lang="cs-CZ" sz="1800" b="0" i="0" dirty="0">
                <a:solidFill>
                  <a:srgbClr val="000000"/>
                </a:solidFill>
                <a:effectLst/>
                <a:latin typeface="+mj-lt"/>
              </a:rPr>
              <a:t>, vznášet metodologicky relevantní </a:t>
            </a:r>
            <a:r>
              <a:rPr lang="cs-CZ" sz="1800" i="0" dirty="0">
                <a:solidFill>
                  <a:srgbClr val="000000"/>
                </a:solidFill>
                <a:effectLst/>
                <a:latin typeface="+mj-lt"/>
              </a:rPr>
              <a:t>dotazy, sdílet konstruktivní komentáře, </a:t>
            </a:r>
            <a:r>
              <a:rPr lang="cs-CZ" sz="1800" b="1" i="0" dirty="0">
                <a:solidFill>
                  <a:srgbClr val="000000"/>
                </a:solidFill>
                <a:effectLst/>
                <a:latin typeface="+mj-lt"/>
              </a:rPr>
              <a:t>reagovat na kritiku </a:t>
            </a:r>
            <a:r>
              <a:rPr lang="cs-CZ" sz="1800" b="0" i="0" dirty="0">
                <a:solidFill>
                  <a:srgbClr val="000000"/>
                </a:solidFill>
                <a:effectLst/>
                <a:latin typeface="+mj-lt"/>
              </a:rPr>
              <a:t>i v diskusi rozvíjet svůj výzkumný plán.</a:t>
            </a:r>
          </a:p>
          <a:p>
            <a:pPr algn="l">
              <a:buFont typeface="Arial" panose="020B0604020202020204" pitchFamily="34" charset="0"/>
              <a:buChar char="•"/>
            </a:pPr>
            <a:r>
              <a:rPr lang="cs-CZ" sz="1800" b="0" i="0" dirty="0">
                <a:solidFill>
                  <a:srgbClr val="000000"/>
                </a:solidFill>
                <a:effectLst/>
                <a:latin typeface="+mj-lt"/>
              </a:rPr>
              <a:t>Student/</a:t>
            </a:r>
            <a:r>
              <a:rPr lang="cs-CZ" sz="1800" b="0" i="0" dirty="0" err="1">
                <a:solidFill>
                  <a:srgbClr val="000000"/>
                </a:solidFill>
                <a:effectLst/>
                <a:latin typeface="+mj-lt"/>
              </a:rPr>
              <a:t>ka</a:t>
            </a:r>
            <a:r>
              <a:rPr lang="cs-CZ" sz="1800" b="0" i="0" dirty="0">
                <a:solidFill>
                  <a:srgbClr val="000000"/>
                </a:solidFill>
                <a:effectLst/>
                <a:latin typeface="+mj-lt"/>
              </a:rPr>
              <a:t> je seznámen/á s </a:t>
            </a:r>
            <a:r>
              <a:rPr lang="cs-CZ" sz="1800" b="1" i="0" dirty="0">
                <a:solidFill>
                  <a:srgbClr val="000000"/>
                </a:solidFill>
                <a:effectLst/>
                <a:latin typeface="+mj-lt"/>
              </a:rPr>
              <a:t>Opatřením děkana </a:t>
            </a:r>
            <a:r>
              <a:rPr lang="cs-CZ" sz="1800" b="0" i="0" dirty="0">
                <a:solidFill>
                  <a:srgbClr val="000000"/>
                </a:solidFill>
                <a:effectLst/>
                <a:latin typeface="+mj-lt"/>
              </a:rPr>
              <a:t>ohledně podoby bakalářských prací, </a:t>
            </a:r>
            <a:r>
              <a:rPr lang="cs-CZ" sz="1800" b="1" i="0" dirty="0">
                <a:solidFill>
                  <a:srgbClr val="000000"/>
                </a:solidFill>
                <a:effectLst/>
                <a:latin typeface="+mj-lt"/>
              </a:rPr>
              <a:t>manuálem katedry </a:t>
            </a:r>
            <a:r>
              <a:rPr lang="cs-CZ" sz="1800" b="0" i="0" dirty="0">
                <a:solidFill>
                  <a:srgbClr val="000000"/>
                </a:solidFill>
                <a:effectLst/>
                <a:latin typeface="+mj-lt"/>
              </a:rPr>
              <a:t>ohledně závěrečných prací a s nejčastějšími </a:t>
            </a:r>
            <a:r>
              <a:rPr lang="cs-CZ" sz="1800" b="1" i="0" dirty="0">
                <a:solidFill>
                  <a:srgbClr val="000000"/>
                </a:solidFill>
                <a:effectLst/>
                <a:latin typeface="+mj-lt"/>
              </a:rPr>
              <a:t>slabinami bakalářských prací </a:t>
            </a:r>
            <a:r>
              <a:rPr lang="cs-CZ" sz="1800" b="0" i="0" dirty="0">
                <a:solidFill>
                  <a:srgbClr val="000000"/>
                </a:solidFill>
                <a:effectLst/>
                <a:latin typeface="+mj-lt"/>
              </a:rPr>
              <a:t>studentů. Na základě toho dovede vytvořit bakalářskou práci v souladu s požadavky fakulty i katedry a dovede se vyvarovat či </a:t>
            </a:r>
            <a:r>
              <a:rPr lang="cs-CZ" sz="1800" i="0" dirty="0">
                <a:solidFill>
                  <a:srgbClr val="000000"/>
                </a:solidFill>
                <a:effectLst/>
                <a:latin typeface="+mj-lt"/>
              </a:rPr>
              <a:t>minimalizovat nejčastější chyby.</a:t>
            </a:r>
          </a:p>
        </p:txBody>
      </p:sp>
    </p:spTree>
    <p:extLst>
      <p:ext uri="{BB962C8B-B14F-4D97-AF65-F5344CB8AC3E}">
        <p14:creationId xmlns:p14="http://schemas.microsoft.com/office/powerpoint/2010/main" val="233384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1730B7-4390-B22C-E02D-491EDD998503}"/>
              </a:ext>
            </a:extLst>
          </p:cNvPr>
          <p:cNvSpPr>
            <a:spLocks noGrp="1"/>
          </p:cNvSpPr>
          <p:nvPr>
            <p:ph type="title"/>
          </p:nvPr>
        </p:nvSpPr>
        <p:spPr/>
        <p:txBody>
          <a:bodyPr/>
          <a:lstStyle/>
          <a:p>
            <a:r>
              <a:rPr lang="cs-CZ" dirty="0"/>
              <a:t>Průběh semináře (orientačně)</a:t>
            </a:r>
          </a:p>
        </p:txBody>
      </p:sp>
      <p:sp>
        <p:nvSpPr>
          <p:cNvPr id="3" name="Zástupný obsah 2">
            <a:extLst>
              <a:ext uri="{FF2B5EF4-FFF2-40B4-BE49-F238E27FC236}">
                <a16:creationId xmlns:a16="http://schemas.microsoft.com/office/drawing/2014/main" id="{9D9D4C8D-13D6-C8C3-D944-A7902B3C6E24}"/>
              </a:ext>
            </a:extLst>
          </p:cNvPr>
          <p:cNvSpPr>
            <a:spLocks noGrp="1"/>
          </p:cNvSpPr>
          <p:nvPr>
            <p:ph idx="1"/>
          </p:nvPr>
        </p:nvSpPr>
        <p:spPr/>
        <p:txBody>
          <a:bodyPr/>
          <a:lstStyle/>
          <a:p>
            <a:r>
              <a:rPr lang="cs-CZ" dirty="0"/>
              <a:t>3-4 prezentující</a:t>
            </a:r>
          </a:p>
          <a:p>
            <a:r>
              <a:rPr lang="cs-CZ" dirty="0"/>
              <a:t>10 min představení každé práce</a:t>
            </a:r>
          </a:p>
          <a:p>
            <a:r>
              <a:rPr lang="cs-CZ" dirty="0"/>
              <a:t>10 min i víc diskuse </a:t>
            </a:r>
          </a:p>
          <a:p>
            <a:pPr lvl="1"/>
            <a:r>
              <a:rPr lang="cs-CZ" dirty="0"/>
              <a:t>Zpětná vazba</a:t>
            </a:r>
          </a:p>
          <a:p>
            <a:pPr lvl="1"/>
            <a:r>
              <a:rPr lang="cs-CZ" dirty="0"/>
              <a:t>Dotazy</a:t>
            </a:r>
          </a:p>
          <a:p>
            <a:pPr lvl="1"/>
            <a:r>
              <a:rPr lang="cs-CZ" dirty="0"/>
              <a:t>Komentáře</a:t>
            </a:r>
          </a:p>
          <a:p>
            <a:pPr lvl="1"/>
            <a:r>
              <a:rPr lang="cs-CZ"/>
              <a:t>Návrhy řešení</a:t>
            </a:r>
            <a:endParaRPr lang="cs-CZ" dirty="0"/>
          </a:p>
        </p:txBody>
      </p:sp>
    </p:spTree>
    <p:extLst>
      <p:ext uri="{BB962C8B-B14F-4D97-AF65-F5344CB8AC3E}">
        <p14:creationId xmlns:p14="http://schemas.microsoft.com/office/powerpoint/2010/main" val="2914014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15F804-4931-45F2-03B7-46F7CB3A9C6B}"/>
              </a:ext>
            </a:extLst>
          </p:cNvPr>
          <p:cNvSpPr>
            <a:spLocks noGrp="1"/>
          </p:cNvSpPr>
          <p:nvPr>
            <p:ph type="title"/>
          </p:nvPr>
        </p:nvSpPr>
        <p:spPr/>
        <p:txBody>
          <a:bodyPr/>
          <a:lstStyle/>
          <a:p>
            <a:r>
              <a:rPr lang="cs-CZ" dirty="0" err="1"/>
              <a:t>Moodle</a:t>
            </a:r>
            <a:endParaRPr lang="cs-CZ" dirty="0"/>
          </a:p>
        </p:txBody>
      </p:sp>
      <p:sp>
        <p:nvSpPr>
          <p:cNvPr id="3" name="Zástupný obsah 2">
            <a:extLst>
              <a:ext uri="{FF2B5EF4-FFF2-40B4-BE49-F238E27FC236}">
                <a16:creationId xmlns:a16="http://schemas.microsoft.com/office/drawing/2014/main" id="{20580A3A-7E1E-1CE1-6744-8DAA52F89455}"/>
              </a:ext>
            </a:extLst>
          </p:cNvPr>
          <p:cNvSpPr>
            <a:spLocks noGrp="1"/>
          </p:cNvSpPr>
          <p:nvPr>
            <p:ph idx="1"/>
          </p:nvPr>
        </p:nvSpPr>
        <p:spPr/>
        <p:txBody>
          <a:bodyPr/>
          <a:lstStyle/>
          <a:p>
            <a:r>
              <a:rPr lang="cs-CZ" dirty="0"/>
              <a:t>Název: </a:t>
            </a:r>
            <a:r>
              <a:rPr lang="cs-CZ" dirty="0">
                <a:hlinkClick r:id="rId2"/>
              </a:rPr>
              <a:t>Bakalářský seminář</a:t>
            </a:r>
            <a:endParaRPr lang="cs-CZ" dirty="0"/>
          </a:p>
          <a:p>
            <a:r>
              <a:rPr lang="cs-CZ" dirty="0"/>
              <a:t>Server: dl1.cuni.cz</a:t>
            </a:r>
          </a:p>
          <a:p>
            <a:r>
              <a:rPr lang="cs-CZ" dirty="0"/>
              <a:t>Heslo: BCS</a:t>
            </a:r>
          </a:p>
        </p:txBody>
      </p:sp>
    </p:spTree>
    <p:extLst>
      <p:ext uri="{BB962C8B-B14F-4D97-AF65-F5344CB8AC3E}">
        <p14:creationId xmlns:p14="http://schemas.microsoft.com/office/powerpoint/2010/main" val="412962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B39918-3F60-BC69-DF91-67BE8C7ABFAB}"/>
              </a:ext>
            </a:extLst>
          </p:cNvPr>
          <p:cNvSpPr>
            <a:spLocks noGrp="1"/>
          </p:cNvSpPr>
          <p:nvPr>
            <p:ph type="title"/>
          </p:nvPr>
        </p:nvSpPr>
        <p:spPr/>
        <p:txBody>
          <a:bodyPr/>
          <a:lstStyle/>
          <a:p>
            <a:r>
              <a:rPr lang="cs-CZ" dirty="0"/>
              <a:t>Povinné dokumenty </a:t>
            </a:r>
          </a:p>
        </p:txBody>
      </p:sp>
      <p:sp>
        <p:nvSpPr>
          <p:cNvPr id="3" name="Zástupný obsah 2">
            <a:extLst>
              <a:ext uri="{FF2B5EF4-FFF2-40B4-BE49-F238E27FC236}">
                <a16:creationId xmlns:a16="http://schemas.microsoft.com/office/drawing/2014/main" id="{80A97FDF-A7B8-7861-3A61-646425FE3D60}"/>
              </a:ext>
            </a:extLst>
          </p:cNvPr>
          <p:cNvSpPr>
            <a:spLocks noGrp="1"/>
          </p:cNvSpPr>
          <p:nvPr>
            <p:ph idx="1"/>
          </p:nvPr>
        </p:nvSpPr>
        <p:spPr/>
        <p:txBody>
          <a:bodyPr/>
          <a:lstStyle/>
          <a:p>
            <a:r>
              <a:rPr lang="cs-CZ" dirty="0">
                <a:hlinkClick r:id="rId2"/>
              </a:rPr>
              <a:t>Opatření děkana č. 28</a:t>
            </a:r>
            <a:r>
              <a:rPr lang="cs-CZ" dirty="0">
                <a:solidFill>
                  <a:srgbClr val="000000"/>
                </a:solidFill>
                <a:hlinkClick r:id="rId2"/>
              </a:rPr>
              <a:t>/2024</a:t>
            </a:r>
            <a:r>
              <a:rPr lang="cs-CZ" dirty="0">
                <a:solidFill>
                  <a:srgbClr val="000000"/>
                </a:solidFill>
              </a:rPr>
              <a:t> Podrobnosti k zadávání, zpracování a odevzdávání závěrečných prací</a:t>
            </a:r>
          </a:p>
          <a:p>
            <a:r>
              <a:rPr lang="cs-CZ" dirty="0">
                <a:hlinkClick r:id="rId3"/>
              </a:rPr>
              <a:t>Interní standardy katedry ohledně zpracování bakalářských prací</a:t>
            </a:r>
            <a:endParaRPr lang="cs-CZ" dirty="0"/>
          </a:p>
          <a:p>
            <a:r>
              <a:rPr lang="cs-CZ" dirty="0">
                <a:hlinkClick r:id="rId4"/>
              </a:rPr>
              <a:t>Metodika UK k používání AI</a:t>
            </a:r>
            <a:r>
              <a:rPr lang="cs-CZ" dirty="0"/>
              <a:t> (+ Čl. 9 opatření děkana)</a:t>
            </a:r>
          </a:p>
          <a:p>
            <a:pPr marL="0" indent="0">
              <a:buNone/>
            </a:pPr>
            <a:endParaRPr lang="cs-CZ" dirty="0"/>
          </a:p>
        </p:txBody>
      </p:sp>
    </p:spTree>
    <p:extLst>
      <p:ext uri="{BB962C8B-B14F-4D97-AF65-F5344CB8AC3E}">
        <p14:creationId xmlns:p14="http://schemas.microsoft.com/office/powerpoint/2010/main" val="138165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85DA08-D6F3-D806-7D4B-E480121BBBB4}"/>
              </a:ext>
            </a:extLst>
          </p:cNvPr>
          <p:cNvSpPr>
            <a:spLocks noGrp="1"/>
          </p:cNvSpPr>
          <p:nvPr>
            <p:ph type="ctrTitle"/>
          </p:nvPr>
        </p:nvSpPr>
        <p:spPr/>
        <p:txBody>
          <a:bodyPr/>
          <a:lstStyle/>
          <a:p>
            <a:r>
              <a:rPr lang="cs-CZ" dirty="0"/>
              <a:t>Náležitosti prezentace bakalářské práce</a:t>
            </a:r>
          </a:p>
        </p:txBody>
      </p:sp>
      <p:sp>
        <p:nvSpPr>
          <p:cNvPr id="3" name="Podnadpis 2">
            <a:extLst>
              <a:ext uri="{FF2B5EF4-FFF2-40B4-BE49-F238E27FC236}">
                <a16:creationId xmlns:a16="http://schemas.microsoft.com/office/drawing/2014/main" id="{FE89F591-7D66-3434-B792-0EAF58F8CEBB}"/>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2840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F936EE-4731-44BF-BC04-CC8DA25E185A}"/>
              </a:ext>
            </a:extLst>
          </p:cNvPr>
          <p:cNvSpPr>
            <a:spLocks noGrp="1"/>
          </p:cNvSpPr>
          <p:nvPr>
            <p:ph type="title"/>
          </p:nvPr>
        </p:nvSpPr>
        <p:spPr/>
        <p:txBody>
          <a:bodyPr/>
          <a:lstStyle/>
          <a:p>
            <a:r>
              <a:rPr lang="cs-CZ" dirty="0"/>
              <a:t>Výzkumný problém</a:t>
            </a:r>
          </a:p>
        </p:txBody>
      </p:sp>
      <p:sp>
        <p:nvSpPr>
          <p:cNvPr id="3" name="Zástupný obsah 2">
            <a:extLst>
              <a:ext uri="{FF2B5EF4-FFF2-40B4-BE49-F238E27FC236}">
                <a16:creationId xmlns:a16="http://schemas.microsoft.com/office/drawing/2014/main" id="{ADD82F04-840E-4358-B86C-6C9734A542CB}"/>
              </a:ext>
            </a:extLst>
          </p:cNvPr>
          <p:cNvSpPr>
            <a:spLocks noGrp="1"/>
          </p:cNvSpPr>
          <p:nvPr>
            <p:ph idx="1"/>
          </p:nvPr>
        </p:nvSpPr>
        <p:spPr/>
        <p:txBody>
          <a:bodyPr>
            <a:normAutofit fontScale="92500" lnSpcReduction="10000"/>
          </a:bodyPr>
          <a:lstStyle/>
          <a:p>
            <a:r>
              <a:rPr lang="cs-CZ" dirty="0"/>
              <a:t>O co zde jde?</a:t>
            </a:r>
          </a:p>
          <a:p>
            <a:r>
              <a:rPr lang="cs-CZ" dirty="0"/>
              <a:t>Jaká jsou východiska výzkumu?</a:t>
            </a:r>
          </a:p>
          <a:p>
            <a:r>
              <a:rPr lang="cs-CZ" dirty="0"/>
              <a:t>Výzkumný problém nemusí být vždy „problém“ pro zkoumanou skupinu, ale měl by být pro vědu a její společenskou úlohu: např. rozpor (v evidenci, v teorii a praxi, v teorii a další teorii), přílišný soulad (nechybí něco?), neuspořádanost poznatků, zcela absentující vědecký zájem ohledně jevu či absentující aplikace, vynechávání kontextu zkoumaného jevu, slabé nástroje měření jevu, falešně pozitivní výsledky, chybějící zhodnocení výsledků výzkumného pole, významná spol. událost vyžadující vědecké stanovisko…</a:t>
            </a:r>
          </a:p>
        </p:txBody>
      </p:sp>
    </p:spTree>
    <p:extLst>
      <p:ext uri="{BB962C8B-B14F-4D97-AF65-F5344CB8AC3E}">
        <p14:creationId xmlns:p14="http://schemas.microsoft.com/office/powerpoint/2010/main" val="16432957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81</TotalTime>
  <Words>768</Words>
  <Application>Microsoft Office PowerPoint</Application>
  <PresentationFormat>Širokoúhlá obrazovka</PresentationFormat>
  <Paragraphs>78</Paragraphs>
  <Slides>19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19</vt:i4>
      </vt:variant>
    </vt:vector>
  </HeadingPairs>
  <TitlesOfParts>
    <vt:vector size="22" baseType="lpstr">
      <vt:lpstr>Arial</vt:lpstr>
      <vt:lpstr>Garamond</vt:lpstr>
      <vt:lpstr>Organika</vt:lpstr>
      <vt:lpstr>Bakalářský seminář</vt:lpstr>
      <vt:lpstr>Program</vt:lpstr>
      <vt:lpstr>Cíl kurzu</vt:lpstr>
      <vt:lpstr>„Výsledky“ učení</vt:lpstr>
      <vt:lpstr>Průběh semináře (orientačně)</vt:lpstr>
      <vt:lpstr>Moodle</vt:lpstr>
      <vt:lpstr>Povinné dokumenty </vt:lpstr>
      <vt:lpstr>Náležitosti prezentace bakalářské práce</vt:lpstr>
      <vt:lpstr>Výzkumný problém</vt:lpstr>
      <vt:lpstr>Výzkumný cíl a účel</vt:lpstr>
      <vt:lpstr>Výzkumná otázka</vt:lpstr>
      <vt:lpstr>Teoretická východiska</vt:lpstr>
      <vt:lpstr>Metodologie</vt:lpstr>
      <vt:lpstr>Analýza dat</vt:lpstr>
      <vt:lpstr>Vzorky dat</vt:lpstr>
      <vt:lpstr>Výsledky</vt:lpstr>
      <vt:lpstr>Harmonogram</vt:lpstr>
      <vt:lpstr>Závěrečné etické zhodnocení</vt:lpstr>
      <vt:lpstr>Zhodnocení výzkumného projektu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Bakalářský seminář</dc:title>
  <dc:creator>Ondřej Hrabec</dc:creator>
  <cp:lastModifiedBy>Ondřej Hrabec</cp:lastModifiedBy>
  <cp:revision>2</cp:revision>
  <dcterms:created xsi:type="dcterms:W3CDTF">2020-09-16T08:03:30Z</dcterms:created>
  <dcterms:modified xsi:type="dcterms:W3CDTF">2024-10-01T09:09:41Z</dcterms:modified>
</cp:coreProperties>
</file>