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900" y="3432620"/>
            <a:ext cx="8458200" cy="1296144"/>
          </a:xfrm>
        </p:spPr>
        <p:txBody>
          <a:bodyPr/>
          <a:lstStyle/>
          <a:p>
            <a:r>
              <a:rPr lang="cs-CZ" dirty="0"/>
              <a:t> Zásady výstupů po laně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 smtClean="0"/>
              <a:t>Cílem výuky je získání základního povědomí a využití technik výstupů po laně ve VL improvizovanou technikou pomocí samosvorných uzlů.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 smtClean="0"/>
              <a:t>Průběh</a:t>
            </a:r>
          </a:p>
          <a:p>
            <a:pPr>
              <a:buNone/>
            </a:pPr>
            <a:r>
              <a:rPr lang="cs-CZ" dirty="0" smtClean="0"/>
              <a:t>Praktická výuka na umělé stěně.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Hlavní bezpečnostní zásady u výstupů po laně.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Využívané samosvorné uzly (</a:t>
            </a:r>
            <a:r>
              <a:rPr lang="cs-CZ" dirty="0" err="1" smtClean="0"/>
              <a:t>dvojitý,trojitý</a:t>
            </a:r>
            <a:r>
              <a:rPr lang="cs-CZ" dirty="0" smtClean="0"/>
              <a:t> prusík, </a:t>
            </a:r>
            <a:r>
              <a:rPr lang="cs-CZ" dirty="0" err="1" smtClean="0"/>
              <a:t>machardův</a:t>
            </a:r>
            <a:r>
              <a:rPr lang="cs-CZ" dirty="0" smtClean="0"/>
              <a:t>/excentrický prusík, vánočkový </a:t>
            </a:r>
            <a:r>
              <a:rPr lang="cs-CZ" smtClean="0"/>
              <a:t>uzel</a:t>
            </a:r>
            <a:r>
              <a:rPr lang="cs-CZ" smtClean="0"/>
              <a:t>).</a:t>
            </a:r>
            <a:endParaRPr lang="cs-CZ" dirty="0" smtClean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32C462-D290-4017-90FF-A2EB1A6FC674}"/>
</file>

<file path=customXml/itemProps2.xml><?xml version="1.0" encoding="utf-8"?>
<ds:datastoreItem xmlns:ds="http://schemas.openxmlformats.org/officeDocument/2006/customXml" ds:itemID="{8D2012E8-FB3E-45A1-9114-E8C4A1BD5B36}"/>
</file>

<file path=customXml/itemProps3.xml><?xml version="1.0" encoding="utf-8"?>
<ds:datastoreItem xmlns:ds="http://schemas.openxmlformats.org/officeDocument/2006/customXml" ds:itemID="{C932E8B8-6558-41BF-99C5-ACD8C0842935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156</TotalTime>
  <Words>241</Words>
  <Application>Microsoft Office PowerPoint</Application>
  <PresentationFormat>Předvádění na obrazovce (4:3)</PresentationFormat>
  <Paragraphs>25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Ladyk</cp:lastModifiedBy>
  <cp:revision>31</cp:revision>
  <dcterms:modified xsi:type="dcterms:W3CDTF">2021-12-13T20:13:45Z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