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DE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77753B-19D8-47E4-94A5-1409F25359AB}" v="261" dt="2021-04-09T13:02:20.176"/>
    <p1510:client id="{0B1E7B30-72A5-4200-9691-D7AE5B666F8F}" v="1" dt="2021-04-09T13:30:17.182"/>
    <p1510:client id="{21C7382A-ECCC-4AAC-BE38-E48ACBF71719}" v="239" dt="2021-04-09T13:04:06.747"/>
    <p1510:client id="{26961F98-B010-4310-AE23-6FECDF79BEE7}" v="3" dt="2021-04-09T10:02:15.815"/>
    <p1510:client id="{31A3A16D-88A1-4B24-937D-E2860B3045B4}" v="100" dt="2021-04-09T13:07:39.808"/>
    <p1510:client id="{3C78A4F0-B447-40AC-BAC1-AC59FCF3740C}" v="34" dt="2021-04-09T13:03:42.256"/>
    <p1510:client id="{42F353A8-16F0-4C3C-A9FB-4A43D20D46D0}" v="467" dt="2021-04-09T13:02:21.332"/>
    <p1510:client id="{51BB58A0-CEFE-4B9F-B571-E796AB72602C}" v="2" dt="2021-04-09T12:39:50.777"/>
    <p1510:client id="{6E4C62D0-6B0B-4068-992A-05671BA4D1E5}" v="6" dt="2021-04-09T12:57:45.698"/>
    <p1510:client id="{7BC9357E-6333-4E1E-B518-F6B2074A498C}" v="36" dt="2021-04-09T13:14:25.880"/>
    <p1510:client id="{897BB355-D76B-4599-9C0E-187BEBC0133F}" v="131" dt="2021-04-09T12:39:27.965"/>
    <p1510:client id="{9F96483F-5546-4FD8-BD18-ED0884A3EE48}" v="1" dt="2021-04-09T13:01:31.060"/>
    <p1510:client id="{B07E1E58-2C1B-42C5-A97E-7E7C620A3907}" v="332" dt="2021-04-09T13:03:46.844"/>
    <p1510:client id="{B31B5D5C-9454-4520-85B4-AAD6C7244222}" v="222" dt="2021-04-09T13:06:36.387"/>
    <p1510:client id="{B37BFD68-3508-4BBA-AEE9-1B7FB781F4E3}" v="44" dt="2021-04-09T10:08:21.121"/>
    <p1510:client id="{B3B8A5B5-BD73-4021-8ABB-480B6390DCF7}" v="506" dt="2021-04-09T13:10:22.967"/>
    <p1510:client id="{C3A43A11-68B2-4FE0-A66E-A54E6AA49115}" v="173" dt="2021-04-09T13:09:49.463"/>
    <p1510:client id="{D72F6169-9B88-4C59-80BF-AAAF5427738B}" v="153" dt="2021-04-09T13:03:02.142"/>
    <p1510:client id="{E5481378-8917-46FA-869C-80AEF2F7B2E7}" v="6" dt="2021-04-09T12:59:30.2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758" autoAdjust="0"/>
  </p:normalViewPr>
  <p:slideViewPr>
    <p:cSldViewPr snapToGrid="0">
      <p:cViewPr>
        <p:scale>
          <a:sx n="90" d="100"/>
          <a:sy n="90" d="100"/>
        </p:scale>
        <p:origin x="53" y="-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ěj Lebeda" userId="S::83675119@cuni.cz::10a7886e-338b-47c2-8ce9-78f440735657" providerId="AD" clId="Web-{C3A43A11-68B2-4FE0-A66E-A54E6AA49115}"/>
    <pc:docChg chg="modSld">
      <pc:chgData name="Matěj Lebeda" userId="S::83675119@cuni.cz::10a7886e-338b-47c2-8ce9-78f440735657" providerId="AD" clId="Web-{C3A43A11-68B2-4FE0-A66E-A54E6AA49115}" dt="2021-04-09T13:09:49.463" v="89"/>
      <pc:docMkLst>
        <pc:docMk/>
      </pc:docMkLst>
      <pc:sldChg chg="modSp">
        <pc:chgData name="Matěj Lebeda" userId="S::83675119@cuni.cz::10a7886e-338b-47c2-8ce9-78f440735657" providerId="AD" clId="Web-{C3A43A11-68B2-4FE0-A66E-A54E6AA49115}" dt="2021-04-09T12:41:01.284" v="70" actId="20577"/>
        <pc:sldMkLst>
          <pc:docMk/>
          <pc:sldMk cId="3125114888" sldId="257"/>
        </pc:sldMkLst>
        <pc:spChg chg="mod">
          <ac:chgData name="Matěj Lebeda" userId="S::83675119@cuni.cz::10a7886e-338b-47c2-8ce9-78f440735657" providerId="AD" clId="Web-{C3A43A11-68B2-4FE0-A66E-A54E6AA49115}" dt="2021-04-09T12:37:44.484" v="34" actId="20577"/>
          <ac:spMkLst>
            <pc:docMk/>
            <pc:sldMk cId="3125114888" sldId="257"/>
            <ac:spMk id="11" creationId="{4206F528-DD57-4E33-9344-E6AB07A9540D}"/>
          </ac:spMkLst>
        </pc:spChg>
        <pc:spChg chg="mod">
          <ac:chgData name="Matěj Lebeda" userId="S::83675119@cuni.cz::10a7886e-338b-47c2-8ce9-78f440735657" providerId="AD" clId="Web-{C3A43A11-68B2-4FE0-A66E-A54E6AA49115}" dt="2021-04-09T12:41:01.284" v="70" actId="20577"/>
          <ac:spMkLst>
            <pc:docMk/>
            <pc:sldMk cId="3125114888" sldId="257"/>
            <ac:spMk id="16" creationId="{C0671EB9-975E-45C7-BE7C-8C5D80AEDF08}"/>
          </ac:spMkLst>
        </pc:spChg>
      </pc:sldChg>
      <pc:sldChg chg="addSp">
        <pc:chgData name="Matěj Lebeda" userId="S::83675119@cuni.cz::10a7886e-338b-47c2-8ce9-78f440735657" providerId="AD" clId="Web-{C3A43A11-68B2-4FE0-A66E-A54E6AA49115}" dt="2021-04-09T13:09:49.463" v="89"/>
        <pc:sldMkLst>
          <pc:docMk/>
          <pc:sldMk cId="2108757892" sldId="259"/>
        </pc:sldMkLst>
        <pc:inkChg chg="add">
          <ac:chgData name="Matěj Lebeda" userId="S::83675119@cuni.cz::10a7886e-338b-47c2-8ce9-78f440735657" providerId="AD" clId="Web-{C3A43A11-68B2-4FE0-A66E-A54E6AA49115}" dt="2021-04-09T13:06:42.304" v="87"/>
          <ac:inkMkLst>
            <pc:docMk/>
            <pc:sldMk cId="2108757892" sldId="259"/>
            <ac:inkMk id="15" creationId="{8975C35F-8D69-4CE7-BB11-77BD0D6DD3E3}"/>
          </ac:inkMkLst>
        </pc:inkChg>
        <pc:inkChg chg="add">
          <ac:chgData name="Matěj Lebeda" userId="S::83675119@cuni.cz::10a7886e-338b-47c2-8ce9-78f440735657" providerId="AD" clId="Web-{C3A43A11-68B2-4FE0-A66E-A54E6AA49115}" dt="2021-04-09T13:06:42.335" v="88"/>
          <ac:inkMkLst>
            <pc:docMk/>
            <pc:sldMk cId="2108757892" sldId="259"/>
            <ac:inkMk id="17" creationId="{48788B31-E8AC-4879-B6BA-893D69950C49}"/>
          </ac:inkMkLst>
        </pc:inkChg>
        <pc:inkChg chg="add">
          <ac:chgData name="Matěj Lebeda" userId="S::83675119@cuni.cz::10a7886e-338b-47c2-8ce9-78f440735657" providerId="AD" clId="Web-{C3A43A11-68B2-4FE0-A66E-A54E6AA49115}" dt="2021-04-09T12:58:18.516" v="72"/>
          <ac:inkMkLst>
            <pc:docMk/>
            <pc:sldMk cId="2108757892" sldId="259"/>
            <ac:inkMk id="17" creationId="{C47A3E00-B120-4DDF-8D82-A58EDC042B61}"/>
          </ac:inkMkLst>
        </pc:inkChg>
        <pc:inkChg chg="add">
          <ac:chgData name="Matěj Lebeda" userId="S::83675119@cuni.cz::10a7886e-338b-47c2-8ce9-78f440735657" providerId="AD" clId="Web-{C3A43A11-68B2-4FE0-A66E-A54E6AA49115}" dt="2021-04-09T12:58:19.313" v="73"/>
          <ac:inkMkLst>
            <pc:docMk/>
            <pc:sldMk cId="2108757892" sldId="259"/>
            <ac:inkMk id="18" creationId="{79AFCA53-8FE0-4A1B-A13C-FD525142F762}"/>
          </ac:inkMkLst>
        </pc:inkChg>
        <pc:inkChg chg="add">
          <ac:chgData name="Matěj Lebeda" userId="S::83675119@cuni.cz::10a7886e-338b-47c2-8ce9-78f440735657" providerId="AD" clId="Web-{C3A43A11-68B2-4FE0-A66E-A54E6AA49115}" dt="2021-04-09T12:58:19.329" v="74"/>
          <ac:inkMkLst>
            <pc:docMk/>
            <pc:sldMk cId="2108757892" sldId="259"/>
            <ac:inkMk id="19" creationId="{A1DFC3FB-F8CB-41F0-8A71-7C45377F4081}"/>
          </ac:inkMkLst>
        </pc:inkChg>
        <pc:inkChg chg="add">
          <ac:chgData name="Matěj Lebeda" userId="S::83675119@cuni.cz::10a7886e-338b-47c2-8ce9-78f440735657" providerId="AD" clId="Web-{C3A43A11-68B2-4FE0-A66E-A54E6AA49115}" dt="2021-04-09T13:09:49.463" v="89"/>
          <ac:inkMkLst>
            <pc:docMk/>
            <pc:sldMk cId="2108757892" sldId="259"/>
            <ac:inkMk id="19" creationId="{B8263BBC-7A0F-4677-B13E-496B6F2EF4B4}"/>
          </ac:inkMkLst>
        </pc:inkChg>
        <pc:inkChg chg="add">
          <ac:chgData name="Matěj Lebeda" userId="S::83675119@cuni.cz::10a7886e-338b-47c2-8ce9-78f440735657" providerId="AD" clId="Web-{C3A43A11-68B2-4FE0-A66E-A54E6AA49115}" dt="2021-04-09T12:58:19.329" v="75"/>
          <ac:inkMkLst>
            <pc:docMk/>
            <pc:sldMk cId="2108757892" sldId="259"/>
            <ac:inkMk id="22" creationId="{793482D5-51D2-49BD-9219-4925019AA1D2}"/>
          </ac:inkMkLst>
        </pc:inkChg>
        <pc:inkChg chg="add">
          <ac:chgData name="Matěj Lebeda" userId="S::83675119@cuni.cz::10a7886e-338b-47c2-8ce9-78f440735657" providerId="AD" clId="Web-{C3A43A11-68B2-4FE0-A66E-A54E6AA49115}" dt="2021-04-09T13:03:51.224" v="86"/>
          <ac:inkMkLst>
            <pc:docMk/>
            <pc:sldMk cId="2108757892" sldId="259"/>
            <ac:inkMk id="25" creationId="{9A32FFEC-A00E-41DF-A99D-0B5842FA34A7}"/>
          </ac:inkMkLst>
        </pc:inkChg>
        <pc:inkChg chg="add">
          <ac:chgData name="Matěj Lebeda" userId="S::83675119@cuni.cz::10a7886e-338b-47c2-8ce9-78f440735657" providerId="AD" clId="Web-{C3A43A11-68B2-4FE0-A66E-A54E6AA49115}" dt="2021-04-09T12:58:21.641" v="79"/>
          <ac:inkMkLst>
            <pc:docMk/>
            <pc:sldMk cId="2108757892" sldId="259"/>
            <ac:inkMk id="27" creationId="{05BFA902-6BB0-4DFF-877E-D217A0F91550}"/>
          </ac:inkMkLst>
        </pc:inkChg>
        <pc:inkChg chg="add">
          <ac:chgData name="Matěj Lebeda" userId="S::83675119@cuni.cz::10a7886e-338b-47c2-8ce9-78f440735657" providerId="AD" clId="Web-{C3A43A11-68B2-4FE0-A66E-A54E6AA49115}" dt="2021-04-09T12:58:07.250" v="71"/>
          <ac:inkMkLst>
            <pc:docMk/>
            <pc:sldMk cId="2108757892" sldId="259"/>
            <ac:inkMk id="27" creationId="{562DD507-3807-43AD-979A-9DB49F24E956}"/>
          </ac:inkMkLst>
        </pc:inkChg>
        <pc:inkChg chg="add">
          <ac:chgData name="Matěj Lebeda" userId="S::83675119@cuni.cz::10a7886e-338b-47c2-8ce9-78f440735657" providerId="AD" clId="Web-{C3A43A11-68B2-4FE0-A66E-A54E6AA49115}" dt="2021-04-09T12:58:20.313" v="76"/>
          <ac:inkMkLst>
            <pc:docMk/>
            <pc:sldMk cId="2108757892" sldId="259"/>
            <ac:inkMk id="29" creationId="{40F1B16D-5277-4068-A77E-3CF5B4CFA393}"/>
          </ac:inkMkLst>
        </pc:inkChg>
        <pc:inkChg chg="add">
          <ac:chgData name="Matěj Lebeda" userId="S::83675119@cuni.cz::10a7886e-338b-47c2-8ce9-78f440735657" providerId="AD" clId="Web-{C3A43A11-68B2-4FE0-A66E-A54E6AA49115}" dt="2021-04-09T12:58:20.329" v="77"/>
          <ac:inkMkLst>
            <pc:docMk/>
            <pc:sldMk cId="2108757892" sldId="259"/>
            <ac:inkMk id="30" creationId="{D940833C-B239-42D4-8BE5-0C77907BFD96}"/>
          </ac:inkMkLst>
        </pc:inkChg>
        <pc:inkChg chg="add">
          <ac:chgData name="Matěj Lebeda" userId="S::83675119@cuni.cz::10a7886e-338b-47c2-8ce9-78f440735657" providerId="AD" clId="Web-{C3A43A11-68B2-4FE0-A66E-A54E6AA49115}" dt="2021-04-09T12:58:20.329" v="78"/>
          <ac:inkMkLst>
            <pc:docMk/>
            <pc:sldMk cId="2108757892" sldId="259"/>
            <ac:inkMk id="31" creationId="{F9BCF80C-F7F8-4B66-82F2-8947E5B7164D}"/>
          </ac:inkMkLst>
        </pc:inkChg>
        <pc:inkChg chg="add">
          <ac:chgData name="Matěj Lebeda" userId="S::83675119@cuni.cz::10a7886e-338b-47c2-8ce9-78f440735657" providerId="AD" clId="Web-{C3A43A11-68B2-4FE0-A66E-A54E6AA49115}" dt="2021-04-09T12:58:21.657" v="80"/>
          <ac:inkMkLst>
            <pc:docMk/>
            <pc:sldMk cId="2108757892" sldId="259"/>
            <ac:inkMk id="32" creationId="{0ADDF72B-4005-467A-8B6F-31E3D8081AC9}"/>
          </ac:inkMkLst>
        </pc:inkChg>
        <pc:inkChg chg="add">
          <ac:chgData name="Matěj Lebeda" userId="S::83675119@cuni.cz::10a7886e-338b-47c2-8ce9-78f440735657" providerId="AD" clId="Web-{C3A43A11-68B2-4FE0-A66E-A54E6AA49115}" dt="2021-04-09T12:58:21.672" v="81"/>
          <ac:inkMkLst>
            <pc:docMk/>
            <pc:sldMk cId="2108757892" sldId="259"/>
            <ac:inkMk id="33" creationId="{930F78B6-760A-43BA-8F50-D4824E91DE1A}"/>
          </ac:inkMkLst>
        </pc:inkChg>
        <pc:inkChg chg="add">
          <ac:chgData name="Matěj Lebeda" userId="S::83675119@cuni.cz::10a7886e-338b-47c2-8ce9-78f440735657" providerId="AD" clId="Web-{C3A43A11-68B2-4FE0-A66E-A54E6AA49115}" dt="2021-04-09T12:58:22.516" v="82"/>
          <ac:inkMkLst>
            <pc:docMk/>
            <pc:sldMk cId="2108757892" sldId="259"/>
            <ac:inkMk id="34" creationId="{64E9D281-EB06-4CE4-9B8C-9AE0A0643183}"/>
          </ac:inkMkLst>
        </pc:inkChg>
        <pc:inkChg chg="add">
          <ac:chgData name="Matěj Lebeda" userId="S::83675119@cuni.cz::10a7886e-338b-47c2-8ce9-78f440735657" providerId="AD" clId="Web-{C3A43A11-68B2-4FE0-A66E-A54E6AA49115}" dt="2021-04-09T12:58:24.219" v="83"/>
          <ac:inkMkLst>
            <pc:docMk/>
            <pc:sldMk cId="2108757892" sldId="259"/>
            <ac:inkMk id="35" creationId="{96C2B021-9F4C-4B8B-9F56-47087CB19822}"/>
          </ac:inkMkLst>
        </pc:inkChg>
        <pc:inkChg chg="add">
          <ac:chgData name="Matěj Lebeda" userId="S::83675119@cuni.cz::10a7886e-338b-47c2-8ce9-78f440735657" providerId="AD" clId="Web-{C3A43A11-68B2-4FE0-A66E-A54E6AA49115}" dt="2021-04-09T12:58:26.219" v="84"/>
          <ac:inkMkLst>
            <pc:docMk/>
            <pc:sldMk cId="2108757892" sldId="259"/>
            <ac:inkMk id="36" creationId="{AA211813-03BF-4053-9A3B-17EF5C829D9E}"/>
          </ac:inkMkLst>
        </pc:inkChg>
        <pc:inkChg chg="add">
          <ac:chgData name="Matěj Lebeda" userId="S::83675119@cuni.cz::10a7886e-338b-47c2-8ce9-78f440735657" providerId="AD" clId="Web-{C3A43A11-68B2-4FE0-A66E-A54E6AA49115}" dt="2021-04-09T12:58:26.266" v="85"/>
          <ac:inkMkLst>
            <pc:docMk/>
            <pc:sldMk cId="2108757892" sldId="259"/>
            <ac:inkMk id="37" creationId="{071A97F2-851D-4DD6-9EA8-598F3F7393D0}"/>
          </ac:inkMkLst>
        </pc:inkChg>
      </pc:sldChg>
    </pc:docChg>
  </pc:docChgLst>
  <pc:docChgLst>
    <pc:chgData name="Lucie Wintrová" userId="S::39827535@cuni.cz::3dfa39b4-8d9e-49e9-afb4-9e4011f63923" providerId="AD" clId="Web-{B3B8A5B5-BD73-4021-8ABB-480B6390DCF7}"/>
    <pc:docChg chg="modSld">
      <pc:chgData name="Lucie Wintrová" userId="S::39827535@cuni.cz::3dfa39b4-8d9e-49e9-afb4-9e4011f63923" providerId="AD" clId="Web-{B3B8A5B5-BD73-4021-8ABB-480B6390DCF7}" dt="2021-04-09T13:09:27.404" v="264" actId="20577"/>
      <pc:docMkLst>
        <pc:docMk/>
      </pc:docMkLst>
      <pc:sldChg chg="modSp">
        <pc:chgData name="Lucie Wintrová" userId="S::39827535@cuni.cz::3dfa39b4-8d9e-49e9-afb4-9e4011f63923" providerId="AD" clId="Web-{B3B8A5B5-BD73-4021-8ABB-480B6390DCF7}" dt="2021-04-09T12:41:36.339" v="15" actId="20577"/>
        <pc:sldMkLst>
          <pc:docMk/>
          <pc:sldMk cId="3125114888" sldId="257"/>
        </pc:sldMkLst>
        <pc:spChg chg="mod">
          <ac:chgData name="Lucie Wintrová" userId="S::39827535@cuni.cz::3dfa39b4-8d9e-49e9-afb4-9e4011f63923" providerId="AD" clId="Web-{B3B8A5B5-BD73-4021-8ABB-480B6390DCF7}" dt="2021-04-09T12:41:36.339" v="15" actId="20577"/>
          <ac:spMkLst>
            <pc:docMk/>
            <pc:sldMk cId="3125114888" sldId="257"/>
            <ac:spMk id="17" creationId="{C00436BC-92ED-4901-8564-3894BF3CB23D}"/>
          </ac:spMkLst>
        </pc:spChg>
      </pc:sldChg>
      <pc:sldChg chg="addSp">
        <pc:chgData name="Lucie Wintrová" userId="S::39827535@cuni.cz::3dfa39b4-8d9e-49e9-afb4-9e4011f63923" providerId="AD" clId="Web-{B3B8A5B5-BD73-4021-8ABB-480B6390DCF7}" dt="2021-04-09T12:52:07.362" v="17"/>
        <pc:sldMkLst>
          <pc:docMk/>
          <pc:sldMk cId="143544952" sldId="258"/>
        </pc:sldMkLst>
        <pc:inkChg chg="add">
          <ac:chgData name="Lucie Wintrová" userId="S::39827535@cuni.cz::3dfa39b4-8d9e-49e9-afb4-9e4011f63923" providerId="AD" clId="Web-{B3B8A5B5-BD73-4021-8ABB-480B6390DCF7}" dt="2021-04-09T12:50:04.423" v="16"/>
          <ac:inkMkLst>
            <pc:docMk/>
            <pc:sldMk cId="143544952" sldId="258"/>
            <ac:inkMk id="8" creationId="{882B7BBE-EB1A-4354-A946-B2A2FE8BA923}"/>
          </ac:inkMkLst>
        </pc:inkChg>
        <pc:inkChg chg="add">
          <ac:chgData name="Lucie Wintrová" userId="S::39827535@cuni.cz::3dfa39b4-8d9e-49e9-afb4-9e4011f63923" providerId="AD" clId="Web-{B3B8A5B5-BD73-4021-8ABB-480B6390DCF7}" dt="2021-04-09T12:52:07.362" v="17"/>
          <ac:inkMkLst>
            <pc:docMk/>
            <pc:sldMk cId="143544952" sldId="258"/>
            <ac:inkMk id="18" creationId="{8A9293BE-5DB8-4719-8811-2E02B1E2B4D1}"/>
          </ac:inkMkLst>
        </pc:inkChg>
      </pc:sldChg>
      <pc:sldChg chg="addSp modSp">
        <pc:chgData name="Lucie Wintrová" userId="S::39827535@cuni.cz::3dfa39b4-8d9e-49e9-afb4-9e4011f63923" providerId="AD" clId="Web-{B3B8A5B5-BD73-4021-8ABB-480B6390DCF7}" dt="2021-04-09T13:09:27.404" v="264" actId="20577"/>
        <pc:sldMkLst>
          <pc:docMk/>
          <pc:sldMk cId="2108757892" sldId="259"/>
        </pc:sldMkLst>
        <pc:spChg chg="add mod">
          <ac:chgData name="Lucie Wintrová" userId="S::39827535@cuni.cz::3dfa39b4-8d9e-49e9-afb4-9e4011f63923" providerId="AD" clId="Web-{B3B8A5B5-BD73-4021-8ABB-480B6390DCF7}" dt="2021-04-09T12:59:59.601" v="85" actId="20577"/>
          <ac:spMkLst>
            <pc:docMk/>
            <pc:sldMk cId="2108757892" sldId="259"/>
            <ac:spMk id="7" creationId="{A36036D2-E0B1-4607-8598-42A5525FB192}"/>
          </ac:spMkLst>
        </pc:spChg>
        <pc:spChg chg="mod">
          <ac:chgData name="Lucie Wintrová" userId="S::39827535@cuni.cz::3dfa39b4-8d9e-49e9-afb4-9e4011f63923" providerId="AD" clId="Web-{B3B8A5B5-BD73-4021-8ABB-480B6390DCF7}" dt="2021-04-09T13:06:19.527" v="263" actId="1076"/>
          <ac:spMkLst>
            <pc:docMk/>
            <pc:sldMk cId="2108757892" sldId="259"/>
            <ac:spMk id="22" creationId="{762C6FFD-6633-4BA5-B558-100E75D3B50B}"/>
          </ac:spMkLst>
        </pc:spChg>
        <pc:spChg chg="mod">
          <ac:chgData name="Lucie Wintrová" userId="S::39827535@cuni.cz::3dfa39b4-8d9e-49e9-afb4-9e4011f63923" providerId="AD" clId="Web-{B3B8A5B5-BD73-4021-8ABB-480B6390DCF7}" dt="2021-04-09T13:02:38.978" v="262" actId="1076"/>
          <ac:spMkLst>
            <pc:docMk/>
            <pc:sldMk cId="2108757892" sldId="259"/>
            <ac:spMk id="39" creationId="{42FA244D-A344-4D3F-8DFA-7EFA7D3E38C8}"/>
          </ac:spMkLst>
        </pc:spChg>
        <pc:spChg chg="mod">
          <ac:chgData name="Lucie Wintrová" userId="S::39827535@cuni.cz::3dfa39b4-8d9e-49e9-afb4-9e4011f63923" providerId="AD" clId="Web-{B3B8A5B5-BD73-4021-8ABB-480B6390DCF7}" dt="2021-04-09T12:59:49.164" v="82" actId="1076"/>
          <ac:spMkLst>
            <pc:docMk/>
            <pc:sldMk cId="2108757892" sldId="259"/>
            <ac:spMk id="40" creationId="{F9160741-15F1-4226-AF0A-9EB15F2BD64D}"/>
          </ac:spMkLst>
        </pc:spChg>
        <pc:spChg chg="add mod">
          <ac:chgData name="Lucie Wintrová" userId="S::39827535@cuni.cz::3dfa39b4-8d9e-49e9-afb4-9e4011f63923" providerId="AD" clId="Web-{B3B8A5B5-BD73-4021-8ABB-480B6390DCF7}" dt="2021-04-09T13:09:27.404" v="264" actId="20577"/>
          <ac:spMkLst>
            <pc:docMk/>
            <pc:sldMk cId="2108757892" sldId="259"/>
            <ac:spMk id="44" creationId="{1C367C89-1193-4E1F-AC68-551645BD1C51}"/>
          </ac:spMkLst>
        </pc:spChg>
        <pc:inkChg chg="add">
          <ac:chgData name="Lucie Wintrová" userId="S::39827535@cuni.cz::3dfa39b4-8d9e-49e9-afb4-9e4011f63923" providerId="AD" clId="Web-{B3B8A5B5-BD73-4021-8ABB-480B6390DCF7}" dt="2021-04-09T12:54:46.176" v="18"/>
          <ac:inkMkLst>
            <pc:docMk/>
            <pc:sldMk cId="2108757892" sldId="259"/>
            <ac:inkMk id="2" creationId="{F77F738E-A485-4D39-BEEA-C2B7EB5C2DD7}"/>
          </ac:inkMkLst>
        </pc:inkChg>
        <pc:inkChg chg="add">
          <ac:chgData name="Lucie Wintrová" userId="S::39827535@cuni.cz::3dfa39b4-8d9e-49e9-afb4-9e4011f63923" providerId="AD" clId="Web-{B3B8A5B5-BD73-4021-8ABB-480B6390DCF7}" dt="2021-04-09T12:57:46.475" v="19"/>
          <ac:inkMkLst>
            <pc:docMk/>
            <pc:sldMk cId="2108757892" sldId="259"/>
            <ac:inkMk id="25" creationId="{691B9AA6-5D1F-4C1E-B28D-1B15768A25AA}"/>
          </ac:inkMkLst>
        </pc:inkChg>
        <pc:inkChg chg="add">
          <ac:chgData name="Lucie Wintrová" userId="S::39827535@cuni.cz::3dfa39b4-8d9e-49e9-afb4-9e4011f63923" providerId="AD" clId="Web-{B3B8A5B5-BD73-4021-8ABB-480B6390DCF7}" dt="2021-04-09T12:57:46.569" v="20"/>
          <ac:inkMkLst>
            <pc:docMk/>
            <pc:sldMk cId="2108757892" sldId="259"/>
            <ac:inkMk id="26" creationId="{7EBAF001-CF52-435C-A3C5-E3A785D0A2B4}"/>
          </ac:inkMkLst>
        </pc:inkChg>
        <pc:inkChg chg="mod">
          <ac:chgData name="Lucie Wintrová" userId="S::39827535@cuni.cz::3dfa39b4-8d9e-49e9-afb4-9e4011f63923" providerId="AD" clId="Web-{B3B8A5B5-BD73-4021-8ABB-480B6390DCF7}" dt="2021-04-09T13:00:00.351" v="86" actId="1076"/>
          <ac:inkMkLst>
            <pc:docMk/>
            <pc:sldMk cId="2108757892" sldId="259"/>
            <ac:inkMk id="34" creationId="{64E9D281-EB06-4CE4-9B8C-9AE0A0643183}"/>
          </ac:inkMkLst>
        </pc:inkChg>
      </pc:sldChg>
    </pc:docChg>
  </pc:docChgLst>
  <pc:docChgLst>
    <pc:chgData name="Martin Kuděj" userId="S::66804923@cuni.cz::1b7eb915-bbe1-4a34-9d40-57b6afa84c52" providerId="AD" clId="Web-{0777753B-19D8-47E4-94A5-1409F25359AB}"/>
    <pc:docChg chg="modSld">
      <pc:chgData name="Martin Kuděj" userId="S::66804923@cuni.cz::1b7eb915-bbe1-4a34-9d40-57b6afa84c52" providerId="AD" clId="Web-{0777753B-19D8-47E4-94A5-1409F25359AB}" dt="2021-04-09T13:02:17.707" v="131" actId="20577"/>
      <pc:docMkLst>
        <pc:docMk/>
      </pc:docMkLst>
      <pc:sldChg chg="modSp">
        <pc:chgData name="Martin Kuděj" userId="S::66804923@cuni.cz::1b7eb915-bbe1-4a34-9d40-57b6afa84c52" providerId="AD" clId="Web-{0777753B-19D8-47E4-94A5-1409F25359AB}" dt="2021-04-09T12:40:03.131" v="63" actId="20577"/>
        <pc:sldMkLst>
          <pc:docMk/>
          <pc:sldMk cId="3125114888" sldId="257"/>
        </pc:sldMkLst>
        <pc:spChg chg="mod">
          <ac:chgData name="Martin Kuděj" userId="S::66804923@cuni.cz::1b7eb915-bbe1-4a34-9d40-57b6afa84c52" providerId="AD" clId="Web-{0777753B-19D8-47E4-94A5-1409F25359AB}" dt="2021-04-09T12:37:05.533" v="14" actId="20577"/>
          <ac:spMkLst>
            <pc:docMk/>
            <pc:sldMk cId="3125114888" sldId="257"/>
            <ac:spMk id="11" creationId="{4206F528-DD57-4E33-9344-E6AB07A9540D}"/>
          </ac:spMkLst>
        </pc:spChg>
        <pc:spChg chg="mod">
          <ac:chgData name="Martin Kuděj" userId="S::66804923@cuni.cz::1b7eb915-bbe1-4a34-9d40-57b6afa84c52" providerId="AD" clId="Web-{0777753B-19D8-47E4-94A5-1409F25359AB}" dt="2021-04-09T12:40:03.131" v="63" actId="20577"/>
          <ac:spMkLst>
            <pc:docMk/>
            <pc:sldMk cId="3125114888" sldId="257"/>
            <ac:spMk id="16" creationId="{C0671EB9-975E-45C7-BE7C-8C5D80AEDF08}"/>
          </ac:spMkLst>
        </pc:spChg>
      </pc:sldChg>
      <pc:sldChg chg="addSp">
        <pc:chgData name="Martin Kuděj" userId="S::66804923@cuni.cz::1b7eb915-bbe1-4a34-9d40-57b6afa84c52" providerId="AD" clId="Web-{0777753B-19D8-47E4-94A5-1409F25359AB}" dt="2021-04-09T12:50:20.394" v="64"/>
        <pc:sldMkLst>
          <pc:docMk/>
          <pc:sldMk cId="143544952" sldId="258"/>
        </pc:sldMkLst>
        <pc:inkChg chg="add">
          <ac:chgData name="Martin Kuděj" userId="S::66804923@cuni.cz::1b7eb915-bbe1-4a34-9d40-57b6afa84c52" providerId="AD" clId="Web-{0777753B-19D8-47E4-94A5-1409F25359AB}" dt="2021-04-09T12:50:20.394" v="64"/>
          <ac:inkMkLst>
            <pc:docMk/>
            <pc:sldMk cId="143544952" sldId="258"/>
            <ac:inkMk id="10" creationId="{A9E6EFA9-188A-4624-8747-CB43CAF8EBA0}"/>
          </ac:inkMkLst>
        </pc:inkChg>
      </pc:sldChg>
      <pc:sldChg chg="addSp modSp">
        <pc:chgData name="Martin Kuděj" userId="S::66804923@cuni.cz::1b7eb915-bbe1-4a34-9d40-57b6afa84c52" providerId="AD" clId="Web-{0777753B-19D8-47E4-94A5-1409F25359AB}" dt="2021-04-09T13:02:17.707" v="131" actId="20577"/>
        <pc:sldMkLst>
          <pc:docMk/>
          <pc:sldMk cId="2108757892" sldId="259"/>
        </pc:sldMkLst>
        <pc:spChg chg="add">
          <ac:chgData name="Martin Kuděj" userId="S::66804923@cuni.cz::1b7eb915-bbe1-4a34-9d40-57b6afa84c52" providerId="AD" clId="Web-{0777753B-19D8-47E4-94A5-1409F25359AB}" dt="2021-04-09T12:57:25.794" v="65"/>
          <ac:spMkLst>
            <pc:docMk/>
            <pc:sldMk cId="2108757892" sldId="259"/>
            <ac:spMk id="20" creationId="{3513BE53-8ABB-4996-BB00-3CFC2C923128}"/>
          </ac:spMkLst>
        </pc:spChg>
        <pc:spChg chg="add">
          <ac:chgData name="Martin Kuděj" userId="S::66804923@cuni.cz::1b7eb915-bbe1-4a34-9d40-57b6afa84c52" providerId="AD" clId="Web-{0777753B-19D8-47E4-94A5-1409F25359AB}" dt="2021-04-09T12:57:39.748" v="67"/>
          <ac:spMkLst>
            <pc:docMk/>
            <pc:sldMk cId="2108757892" sldId="259"/>
            <ac:spMk id="24" creationId="{01F17905-2CCD-4CEE-BFF4-C11A69C0C4A6}"/>
          </ac:spMkLst>
        </pc:spChg>
        <pc:spChg chg="add mod">
          <ac:chgData name="Martin Kuděj" userId="S::66804923@cuni.cz::1b7eb915-bbe1-4a34-9d40-57b6afa84c52" providerId="AD" clId="Web-{0777753B-19D8-47E4-94A5-1409F25359AB}" dt="2021-04-09T12:59:09.250" v="98" actId="20577"/>
          <ac:spMkLst>
            <pc:docMk/>
            <pc:sldMk cId="2108757892" sldId="259"/>
            <ac:spMk id="28" creationId="{F30B6C0E-BD6A-4442-96A9-2121FFB40952}"/>
          </ac:spMkLst>
        </pc:spChg>
        <pc:spChg chg="add mod">
          <ac:chgData name="Martin Kuděj" userId="S::66804923@cuni.cz::1b7eb915-bbe1-4a34-9d40-57b6afa84c52" providerId="AD" clId="Web-{0777753B-19D8-47E4-94A5-1409F25359AB}" dt="2021-04-09T13:01:09.549" v="102" actId="20577"/>
          <ac:spMkLst>
            <pc:docMk/>
            <pc:sldMk cId="2108757892" sldId="259"/>
            <ac:spMk id="43" creationId="{E3E43D45-1CD6-44B7-8B0E-FA2126492E7B}"/>
          </ac:spMkLst>
        </pc:spChg>
        <pc:spChg chg="add mod">
          <ac:chgData name="Martin Kuděj" userId="S::66804923@cuni.cz::1b7eb915-bbe1-4a34-9d40-57b6afa84c52" providerId="AD" clId="Web-{0777753B-19D8-47E4-94A5-1409F25359AB}" dt="2021-04-09T13:02:17.707" v="131" actId="20577"/>
          <ac:spMkLst>
            <pc:docMk/>
            <pc:sldMk cId="2108757892" sldId="259"/>
            <ac:spMk id="45" creationId="{28057F3B-2DD0-44AD-A957-79389A83A292}"/>
          </ac:spMkLst>
        </pc:spChg>
        <pc:inkChg chg="add">
          <ac:chgData name="Martin Kuděj" userId="S::66804923@cuni.cz::1b7eb915-bbe1-4a34-9d40-57b6afa84c52" providerId="AD" clId="Web-{0777753B-19D8-47E4-94A5-1409F25359AB}" dt="2021-04-09T12:57:30.763" v="66"/>
          <ac:inkMkLst>
            <pc:docMk/>
            <pc:sldMk cId="2108757892" sldId="259"/>
            <ac:inkMk id="22" creationId="{21B9286E-499E-466F-9308-4E696B477128}"/>
          </ac:inkMkLst>
        </pc:inkChg>
      </pc:sldChg>
    </pc:docChg>
  </pc:docChgLst>
  <pc:docChgLst>
    <pc:chgData name="Dominik Vlajkov" userId="S::63639558@cuni.cz::c97805fd-6bc9-467f-9a7a-4fb86c03b984" providerId="AD" clId="Web-{897BB355-D76B-4599-9C0E-187BEBC0133F}"/>
    <pc:docChg chg="modSld">
      <pc:chgData name="Dominik Vlajkov" userId="S::63639558@cuni.cz::c97805fd-6bc9-467f-9a7a-4fb86c03b984" providerId="AD" clId="Web-{897BB355-D76B-4599-9C0E-187BEBC0133F}" dt="2021-04-09T12:39:27.965" v="70"/>
      <pc:docMkLst>
        <pc:docMk/>
      </pc:docMkLst>
      <pc:sldChg chg="addSp modSp">
        <pc:chgData name="Dominik Vlajkov" userId="S::63639558@cuni.cz::c97805fd-6bc9-467f-9a7a-4fb86c03b984" providerId="AD" clId="Web-{897BB355-D76B-4599-9C0E-187BEBC0133F}" dt="2021-04-09T12:39:27.965" v="70"/>
        <pc:sldMkLst>
          <pc:docMk/>
          <pc:sldMk cId="3125114888" sldId="257"/>
        </pc:sldMkLst>
        <pc:spChg chg="mod">
          <ac:chgData name="Dominik Vlajkov" userId="S::63639558@cuni.cz::c97805fd-6bc9-467f-9a7a-4fb86c03b984" providerId="AD" clId="Web-{897BB355-D76B-4599-9C0E-187BEBC0133F}" dt="2021-04-09T12:36:42.101" v="27" actId="1076"/>
          <ac:spMkLst>
            <pc:docMk/>
            <pc:sldMk cId="3125114888" sldId="257"/>
            <ac:spMk id="3" creationId="{00000000-0000-0000-0000-000000000000}"/>
          </ac:spMkLst>
        </pc:spChg>
        <pc:spChg chg="mod">
          <ac:chgData name="Dominik Vlajkov" userId="S::63639558@cuni.cz::c97805fd-6bc9-467f-9a7a-4fb86c03b984" providerId="AD" clId="Web-{897BB355-D76B-4599-9C0E-187BEBC0133F}" dt="2021-04-09T12:36:52.586" v="30" actId="20577"/>
          <ac:spMkLst>
            <pc:docMk/>
            <pc:sldMk cId="3125114888" sldId="257"/>
            <ac:spMk id="11" creationId="{4206F528-DD57-4E33-9344-E6AB07A9540D}"/>
          </ac:spMkLst>
        </pc:spChg>
        <pc:spChg chg="mod">
          <ac:chgData name="Dominik Vlajkov" userId="S::63639558@cuni.cz::c97805fd-6bc9-467f-9a7a-4fb86c03b984" providerId="AD" clId="Web-{897BB355-D76B-4599-9C0E-187BEBC0133F}" dt="2021-04-09T12:38:37.964" v="69" actId="20577"/>
          <ac:spMkLst>
            <pc:docMk/>
            <pc:sldMk cId="3125114888" sldId="257"/>
            <ac:spMk id="17" creationId="{C00436BC-92ED-4901-8564-3894BF3CB23D}"/>
          </ac:spMkLst>
        </pc:spChg>
        <pc:spChg chg="add">
          <ac:chgData name="Dominik Vlajkov" userId="S::63639558@cuni.cz::c97805fd-6bc9-467f-9a7a-4fb86c03b984" providerId="AD" clId="Web-{897BB355-D76B-4599-9C0E-187BEBC0133F}" dt="2021-04-09T12:39:27.965" v="70"/>
          <ac:spMkLst>
            <pc:docMk/>
            <pc:sldMk cId="3125114888" sldId="257"/>
            <ac:spMk id="18" creationId="{214F5E81-6019-487C-A739-6F0A0FDB2EB0}"/>
          </ac:spMkLst>
        </pc:spChg>
      </pc:sldChg>
    </pc:docChg>
  </pc:docChgLst>
  <pc:docChgLst>
    <pc:chgData name="Lucie Malá" userId="S::90512803@cuni.cz::b854dca6-b581-43f6-ada0-f68a4e418610" providerId="AD" clId="Web-{B37BFD68-3508-4BBA-AEE9-1B7FB781F4E3}"/>
    <pc:docChg chg="modSld">
      <pc:chgData name="Lucie Malá" userId="S::90512803@cuni.cz::b854dca6-b581-43f6-ada0-f68a4e418610" providerId="AD" clId="Web-{B37BFD68-3508-4BBA-AEE9-1B7FB781F4E3}" dt="2021-04-09T10:08:21.121" v="40"/>
      <pc:docMkLst>
        <pc:docMk/>
      </pc:docMkLst>
      <pc:sldChg chg="addSp modSp">
        <pc:chgData name="Lucie Malá" userId="S::90512803@cuni.cz::b854dca6-b581-43f6-ada0-f68a4e418610" providerId="AD" clId="Web-{B37BFD68-3508-4BBA-AEE9-1B7FB781F4E3}" dt="2021-04-09T10:04:13.224" v="34" actId="14100"/>
        <pc:sldMkLst>
          <pc:docMk/>
          <pc:sldMk cId="3125114888" sldId="257"/>
        </pc:sldMkLst>
        <pc:spChg chg="mod">
          <ac:chgData name="Lucie Malá" userId="S::90512803@cuni.cz::b854dca6-b581-43f6-ada0-f68a4e418610" providerId="AD" clId="Web-{B37BFD68-3508-4BBA-AEE9-1B7FB781F4E3}" dt="2021-04-09T10:04:13.224" v="34" actId="14100"/>
          <ac:spMkLst>
            <pc:docMk/>
            <pc:sldMk cId="3125114888" sldId="257"/>
            <ac:spMk id="4" creationId="{00000000-0000-0000-0000-000000000000}"/>
          </ac:spMkLst>
        </pc:spChg>
        <pc:spChg chg="mod">
          <ac:chgData name="Lucie Malá" userId="S::90512803@cuni.cz::b854dca6-b581-43f6-ada0-f68a4e418610" providerId="AD" clId="Web-{B37BFD68-3508-4BBA-AEE9-1B7FB781F4E3}" dt="2021-04-09T10:03:36.473" v="20" actId="14100"/>
          <ac:spMkLst>
            <pc:docMk/>
            <pc:sldMk cId="3125114888" sldId="257"/>
            <ac:spMk id="5" creationId="{00000000-0000-0000-0000-000000000000}"/>
          </ac:spMkLst>
        </pc:spChg>
        <pc:spChg chg="mod">
          <ac:chgData name="Lucie Malá" userId="S::90512803@cuni.cz::b854dca6-b581-43f6-ada0-f68a4e418610" providerId="AD" clId="Web-{B37BFD68-3508-4BBA-AEE9-1B7FB781F4E3}" dt="2021-04-09T10:03:24.019" v="18" actId="14100"/>
          <ac:spMkLst>
            <pc:docMk/>
            <pc:sldMk cId="3125114888" sldId="257"/>
            <ac:spMk id="6" creationId="{00000000-0000-0000-0000-000000000000}"/>
          </ac:spMkLst>
        </pc:spChg>
        <pc:spChg chg="mod">
          <ac:chgData name="Lucie Malá" userId="S::90512803@cuni.cz::b854dca6-b581-43f6-ada0-f68a4e418610" providerId="AD" clId="Web-{B37BFD68-3508-4BBA-AEE9-1B7FB781F4E3}" dt="2021-04-09T10:03:44.551" v="26" actId="1076"/>
          <ac:spMkLst>
            <pc:docMk/>
            <pc:sldMk cId="3125114888" sldId="257"/>
            <ac:spMk id="7" creationId="{00000000-0000-0000-0000-000000000000}"/>
          </ac:spMkLst>
        </pc:spChg>
        <pc:spChg chg="mod">
          <ac:chgData name="Lucie Malá" userId="S::90512803@cuni.cz::b854dca6-b581-43f6-ada0-f68a4e418610" providerId="AD" clId="Web-{B37BFD68-3508-4BBA-AEE9-1B7FB781F4E3}" dt="2021-04-09T10:03:42.895" v="25" actId="1076"/>
          <ac:spMkLst>
            <pc:docMk/>
            <pc:sldMk cId="3125114888" sldId="257"/>
            <ac:spMk id="8" creationId="{00000000-0000-0000-0000-000000000000}"/>
          </ac:spMkLst>
        </pc:spChg>
        <pc:spChg chg="mod">
          <ac:chgData name="Lucie Malá" userId="S::90512803@cuni.cz::b854dca6-b581-43f6-ada0-f68a4e418610" providerId="AD" clId="Web-{B37BFD68-3508-4BBA-AEE9-1B7FB781F4E3}" dt="2021-04-09T10:03:47.817" v="27" actId="1076"/>
          <ac:spMkLst>
            <pc:docMk/>
            <pc:sldMk cId="3125114888" sldId="257"/>
            <ac:spMk id="9" creationId="{00000000-0000-0000-0000-000000000000}"/>
          </ac:spMkLst>
        </pc:spChg>
        <pc:spChg chg="mod">
          <ac:chgData name="Lucie Malá" userId="S::90512803@cuni.cz::b854dca6-b581-43f6-ada0-f68a4e418610" providerId="AD" clId="Web-{B37BFD68-3508-4BBA-AEE9-1B7FB781F4E3}" dt="2021-04-09T10:04:02.271" v="33" actId="1076"/>
          <ac:spMkLst>
            <pc:docMk/>
            <pc:sldMk cId="3125114888" sldId="257"/>
            <ac:spMk id="11" creationId="{4206F528-DD57-4E33-9344-E6AB07A9540D}"/>
          </ac:spMkLst>
        </pc:spChg>
        <pc:spChg chg="add mod">
          <ac:chgData name="Lucie Malá" userId="S::90512803@cuni.cz::b854dca6-b581-43f6-ada0-f68a4e418610" providerId="AD" clId="Web-{B37BFD68-3508-4BBA-AEE9-1B7FB781F4E3}" dt="2021-04-09T10:03:56.005" v="31" actId="1076"/>
          <ac:spMkLst>
            <pc:docMk/>
            <pc:sldMk cId="3125114888" sldId="257"/>
            <ac:spMk id="16" creationId="{C0671EB9-975E-45C7-BE7C-8C5D80AEDF08}"/>
          </ac:spMkLst>
        </pc:spChg>
        <pc:spChg chg="add mod">
          <ac:chgData name="Lucie Malá" userId="S::90512803@cuni.cz::b854dca6-b581-43f6-ada0-f68a4e418610" providerId="AD" clId="Web-{B37BFD68-3508-4BBA-AEE9-1B7FB781F4E3}" dt="2021-04-09T10:03:58.364" v="32" actId="1076"/>
          <ac:spMkLst>
            <pc:docMk/>
            <pc:sldMk cId="3125114888" sldId="257"/>
            <ac:spMk id="17" creationId="{C00436BC-92ED-4901-8564-3894BF3CB23D}"/>
          </ac:spMkLst>
        </pc:spChg>
      </pc:sldChg>
      <pc:sldChg chg="modSp">
        <pc:chgData name="Lucie Malá" userId="S::90512803@cuni.cz::b854dca6-b581-43f6-ada0-f68a4e418610" providerId="AD" clId="Web-{B37BFD68-3508-4BBA-AEE9-1B7FB781F4E3}" dt="2021-04-09T10:08:21.121" v="40"/>
        <pc:sldMkLst>
          <pc:docMk/>
          <pc:sldMk cId="2108757892" sldId="259"/>
        </pc:sldMkLst>
        <pc:graphicFrameChg chg="mod modGraphic">
          <ac:chgData name="Lucie Malá" userId="S::90512803@cuni.cz::b854dca6-b581-43f6-ada0-f68a4e418610" providerId="AD" clId="Web-{B37BFD68-3508-4BBA-AEE9-1B7FB781F4E3}" dt="2021-04-09T10:08:21.121" v="40"/>
          <ac:graphicFrameMkLst>
            <pc:docMk/>
            <pc:sldMk cId="2108757892" sldId="259"/>
            <ac:graphicFrameMk id="10" creationId="{00000000-0000-0000-0000-000000000000}"/>
          </ac:graphicFrameMkLst>
        </pc:graphicFrameChg>
      </pc:sldChg>
    </pc:docChg>
  </pc:docChgLst>
  <pc:docChgLst>
    <pc:chgData name="David Ryzák" userId="S::96238512@cuni.cz::90a767b1-6bf0-4336-876e-4e7fb50a07a7" providerId="AD" clId="Web-{0B1E7B30-72A5-4200-9691-D7AE5B666F8F}"/>
    <pc:docChg chg="modSld">
      <pc:chgData name="David Ryzák" userId="S::96238512@cuni.cz::90a767b1-6bf0-4336-876e-4e7fb50a07a7" providerId="AD" clId="Web-{0B1E7B30-72A5-4200-9691-D7AE5B666F8F}" dt="2021-04-09T13:30:17.182" v="0" actId="1076"/>
      <pc:docMkLst>
        <pc:docMk/>
      </pc:docMkLst>
      <pc:sldChg chg="modSp">
        <pc:chgData name="David Ryzák" userId="S::96238512@cuni.cz::90a767b1-6bf0-4336-876e-4e7fb50a07a7" providerId="AD" clId="Web-{0B1E7B30-72A5-4200-9691-D7AE5B666F8F}" dt="2021-04-09T13:30:17.182" v="0" actId="1076"/>
        <pc:sldMkLst>
          <pc:docMk/>
          <pc:sldMk cId="2108757892" sldId="259"/>
        </pc:sldMkLst>
        <pc:inkChg chg="mod">
          <ac:chgData name="David Ryzák" userId="S::96238512@cuni.cz::90a767b1-6bf0-4336-876e-4e7fb50a07a7" providerId="AD" clId="Web-{0B1E7B30-72A5-4200-9691-D7AE5B666F8F}" dt="2021-04-09T13:30:17.182" v="0" actId="1076"/>
          <ac:inkMkLst>
            <pc:docMk/>
            <pc:sldMk cId="2108757892" sldId="259"/>
            <ac:inkMk id="19" creationId="{B8263BBC-7A0F-4677-B13E-496B6F2EF4B4}"/>
          </ac:inkMkLst>
        </pc:inkChg>
      </pc:sldChg>
    </pc:docChg>
  </pc:docChgLst>
  <pc:docChgLst>
    <pc:chgData name="Viktória Antalicová" userId="S::95992179@cuni.cz::93aa4119-ed3f-44f4-a028-9dbceea27417" providerId="AD" clId="Web-{9F96483F-5546-4FD8-BD18-ED0884A3EE48}"/>
    <pc:docChg chg="modSld">
      <pc:chgData name="Viktória Antalicová" userId="S::95992179@cuni.cz::93aa4119-ed3f-44f4-a028-9dbceea27417" providerId="AD" clId="Web-{9F96483F-5546-4FD8-BD18-ED0884A3EE48}" dt="2021-04-09T13:01:31.060" v="0" actId="1076"/>
      <pc:docMkLst>
        <pc:docMk/>
      </pc:docMkLst>
      <pc:sldChg chg="modSp">
        <pc:chgData name="Viktória Antalicová" userId="S::95992179@cuni.cz::93aa4119-ed3f-44f4-a028-9dbceea27417" providerId="AD" clId="Web-{9F96483F-5546-4FD8-BD18-ED0884A3EE48}" dt="2021-04-09T13:01:31.060" v="0" actId="1076"/>
        <pc:sldMkLst>
          <pc:docMk/>
          <pc:sldMk cId="2108757892" sldId="259"/>
        </pc:sldMkLst>
        <pc:picChg chg="mod">
          <ac:chgData name="Viktória Antalicová" userId="S::95992179@cuni.cz::93aa4119-ed3f-44f4-a028-9dbceea27417" providerId="AD" clId="Web-{9F96483F-5546-4FD8-BD18-ED0884A3EE48}" dt="2021-04-09T13:01:31.060" v="0" actId="1076"/>
          <ac:picMkLst>
            <pc:docMk/>
            <pc:sldMk cId="2108757892" sldId="259"/>
            <ac:picMk id="4" creationId="{00000000-0000-0000-0000-000000000000}"/>
          </ac:picMkLst>
        </pc:picChg>
      </pc:sldChg>
    </pc:docChg>
  </pc:docChgLst>
  <pc:docChgLst>
    <pc:chgData name="Viktória Antalicová" userId="S::95992179@cuni.cz::93aa4119-ed3f-44f4-a028-9dbceea27417" providerId="AD" clId="Web-{6E4C62D0-6B0B-4068-992A-05671BA4D1E5}"/>
    <pc:docChg chg="modSld">
      <pc:chgData name="Viktória Antalicová" userId="S::95992179@cuni.cz::93aa4119-ed3f-44f4-a028-9dbceea27417" providerId="AD" clId="Web-{6E4C62D0-6B0B-4068-992A-05671BA4D1E5}" dt="2021-04-09T12:57:45.698" v="5"/>
      <pc:docMkLst>
        <pc:docMk/>
      </pc:docMkLst>
      <pc:sldChg chg="addSp">
        <pc:chgData name="Viktória Antalicová" userId="S::95992179@cuni.cz::93aa4119-ed3f-44f4-a028-9dbceea27417" providerId="AD" clId="Web-{6E4C62D0-6B0B-4068-992A-05671BA4D1E5}" dt="2021-04-09T12:51:36.657" v="1"/>
        <pc:sldMkLst>
          <pc:docMk/>
          <pc:sldMk cId="143544952" sldId="258"/>
        </pc:sldMkLst>
        <pc:inkChg chg="add">
          <ac:chgData name="Viktória Antalicová" userId="S::95992179@cuni.cz::93aa4119-ed3f-44f4-a028-9dbceea27417" providerId="AD" clId="Web-{6E4C62D0-6B0B-4068-992A-05671BA4D1E5}" dt="2021-04-09T12:50:46.999" v="0"/>
          <ac:inkMkLst>
            <pc:docMk/>
            <pc:sldMk cId="143544952" sldId="258"/>
            <ac:inkMk id="13" creationId="{4EFDDF5B-7BC1-4973-BB46-30B8EF4C1A97}"/>
          </ac:inkMkLst>
        </pc:inkChg>
        <pc:inkChg chg="add">
          <ac:chgData name="Viktória Antalicová" userId="S::95992179@cuni.cz::93aa4119-ed3f-44f4-a028-9dbceea27417" providerId="AD" clId="Web-{6E4C62D0-6B0B-4068-992A-05671BA4D1E5}" dt="2021-04-09T12:51:36.657" v="1"/>
          <ac:inkMkLst>
            <pc:docMk/>
            <pc:sldMk cId="143544952" sldId="258"/>
            <ac:inkMk id="17" creationId="{6D538F43-F56C-4DE3-BC89-F61DEBB5ADAB}"/>
          </ac:inkMkLst>
        </pc:inkChg>
      </pc:sldChg>
      <pc:sldChg chg="addSp delSp">
        <pc:chgData name="Viktória Antalicová" userId="S::95992179@cuni.cz::93aa4119-ed3f-44f4-a028-9dbceea27417" providerId="AD" clId="Web-{6E4C62D0-6B0B-4068-992A-05671BA4D1E5}" dt="2021-04-09T12:57:45.698" v="5"/>
        <pc:sldMkLst>
          <pc:docMk/>
          <pc:sldMk cId="2108757892" sldId="259"/>
        </pc:sldMkLst>
        <pc:inkChg chg="add del">
          <ac:chgData name="Viktória Antalicová" userId="S::95992179@cuni.cz::93aa4119-ed3f-44f4-a028-9dbceea27417" providerId="AD" clId="Web-{6E4C62D0-6B0B-4068-992A-05671BA4D1E5}" dt="2021-04-09T12:57:45.698" v="5"/>
          <ac:inkMkLst>
            <pc:docMk/>
            <pc:sldMk cId="2108757892" sldId="259"/>
            <ac:inkMk id="17" creationId="{458E6F23-8758-4AA1-AD24-0C9AC5532C94}"/>
          </ac:inkMkLst>
        </pc:inkChg>
        <pc:inkChg chg="add">
          <ac:chgData name="Viktória Antalicová" userId="S::95992179@cuni.cz::93aa4119-ed3f-44f4-a028-9dbceea27417" providerId="AD" clId="Web-{6E4C62D0-6B0B-4068-992A-05671BA4D1E5}" dt="2021-04-09T12:57:22.447" v="2"/>
          <ac:inkMkLst>
            <pc:docMk/>
            <pc:sldMk cId="2108757892" sldId="259"/>
            <ac:inkMk id="18" creationId="{2EDF69A6-7AF0-41DB-B610-6A6E02F6D86E}"/>
          </ac:inkMkLst>
        </pc:inkChg>
        <pc:inkChg chg="add">
          <ac:chgData name="Viktória Antalicová" userId="S::95992179@cuni.cz::93aa4119-ed3f-44f4-a028-9dbceea27417" providerId="AD" clId="Web-{6E4C62D0-6B0B-4068-992A-05671BA4D1E5}" dt="2021-04-09T12:57:24.400" v="3"/>
          <ac:inkMkLst>
            <pc:docMk/>
            <pc:sldMk cId="2108757892" sldId="259"/>
            <ac:inkMk id="19" creationId="{890D4140-439A-41FE-9CC1-F9CF425585C6}"/>
          </ac:inkMkLst>
        </pc:inkChg>
      </pc:sldChg>
    </pc:docChg>
  </pc:docChgLst>
  <pc:docChgLst>
    <pc:chgData name="Vojtěch Neumann" userId="S::31378879@cuni.cz::a6d8b99d-7912-4c55-9782-87f6a9eed984" providerId="AD" clId="Web-{B07E1E58-2C1B-42C5-A97E-7E7C620A3907}"/>
    <pc:docChg chg="modSld">
      <pc:chgData name="Vojtěch Neumann" userId="S::31378879@cuni.cz::a6d8b99d-7912-4c55-9782-87f6a9eed984" providerId="AD" clId="Web-{B07E1E58-2C1B-42C5-A97E-7E7C620A3907}" dt="2021-04-09T13:03:46.844" v="170"/>
      <pc:docMkLst>
        <pc:docMk/>
      </pc:docMkLst>
      <pc:sldChg chg="modSp">
        <pc:chgData name="Vojtěch Neumann" userId="S::31378879@cuni.cz::a6d8b99d-7912-4c55-9782-87f6a9eed984" providerId="AD" clId="Web-{B07E1E58-2C1B-42C5-A97E-7E7C620A3907}" dt="2021-04-09T12:36:54.010" v="26" actId="20577"/>
        <pc:sldMkLst>
          <pc:docMk/>
          <pc:sldMk cId="3125114888" sldId="257"/>
        </pc:sldMkLst>
        <pc:spChg chg="mod">
          <ac:chgData name="Vojtěch Neumann" userId="S::31378879@cuni.cz::a6d8b99d-7912-4c55-9782-87f6a9eed984" providerId="AD" clId="Web-{B07E1E58-2C1B-42C5-A97E-7E7C620A3907}" dt="2021-04-09T12:35:44.633" v="24" actId="20577"/>
          <ac:spMkLst>
            <pc:docMk/>
            <pc:sldMk cId="3125114888" sldId="257"/>
            <ac:spMk id="11" creationId="{4206F528-DD57-4E33-9344-E6AB07A9540D}"/>
          </ac:spMkLst>
        </pc:spChg>
        <pc:spChg chg="mod">
          <ac:chgData name="Vojtěch Neumann" userId="S::31378879@cuni.cz::a6d8b99d-7912-4c55-9782-87f6a9eed984" providerId="AD" clId="Web-{B07E1E58-2C1B-42C5-A97E-7E7C620A3907}" dt="2021-04-09T12:36:54.010" v="26" actId="20577"/>
          <ac:spMkLst>
            <pc:docMk/>
            <pc:sldMk cId="3125114888" sldId="257"/>
            <ac:spMk id="17" creationId="{C00436BC-92ED-4901-8564-3894BF3CB23D}"/>
          </ac:spMkLst>
        </pc:spChg>
      </pc:sldChg>
      <pc:sldChg chg="addSp">
        <pc:chgData name="Vojtěch Neumann" userId="S::31378879@cuni.cz::a6d8b99d-7912-4c55-9782-87f6a9eed984" providerId="AD" clId="Web-{B07E1E58-2C1B-42C5-A97E-7E7C620A3907}" dt="2021-04-09T12:49:49.747" v="27"/>
        <pc:sldMkLst>
          <pc:docMk/>
          <pc:sldMk cId="143544952" sldId="258"/>
        </pc:sldMkLst>
        <pc:inkChg chg="add">
          <ac:chgData name="Vojtěch Neumann" userId="S::31378879@cuni.cz::a6d8b99d-7912-4c55-9782-87f6a9eed984" providerId="AD" clId="Web-{B07E1E58-2C1B-42C5-A97E-7E7C620A3907}" dt="2021-04-09T12:49:49.747" v="27"/>
          <ac:inkMkLst>
            <pc:docMk/>
            <pc:sldMk cId="143544952" sldId="258"/>
            <ac:inkMk id="4" creationId="{03F74986-CAA5-4C92-A237-DBC56F932FF5}"/>
          </ac:inkMkLst>
        </pc:inkChg>
      </pc:sldChg>
      <pc:sldChg chg="addSp delSp modSp">
        <pc:chgData name="Vojtěch Neumann" userId="S::31378879@cuni.cz::a6d8b99d-7912-4c55-9782-87f6a9eed984" providerId="AD" clId="Web-{B07E1E58-2C1B-42C5-A97E-7E7C620A3907}" dt="2021-04-09T13:03:46.844" v="170"/>
        <pc:sldMkLst>
          <pc:docMk/>
          <pc:sldMk cId="2108757892" sldId="259"/>
        </pc:sldMkLst>
        <pc:spChg chg="mod">
          <ac:chgData name="Vojtěch Neumann" userId="S::31378879@cuni.cz::a6d8b99d-7912-4c55-9782-87f6a9eed984" providerId="AD" clId="Web-{B07E1E58-2C1B-42C5-A97E-7E7C620A3907}" dt="2021-04-09T12:57:07.944" v="36" actId="1076"/>
          <ac:spMkLst>
            <pc:docMk/>
            <pc:sldMk cId="2108757892" sldId="259"/>
            <ac:spMk id="6" creationId="{E813DA67-C2D4-49AC-9054-7BB8B79EEA96}"/>
          </ac:spMkLst>
        </pc:spChg>
        <pc:spChg chg="mod">
          <ac:chgData name="Vojtěch Neumann" userId="S::31378879@cuni.cz::a6d8b99d-7912-4c55-9782-87f6a9eed984" providerId="AD" clId="Web-{B07E1E58-2C1B-42C5-A97E-7E7C620A3907}" dt="2021-04-09T12:57:06.007" v="35" actId="1076"/>
          <ac:spMkLst>
            <pc:docMk/>
            <pc:sldMk cId="2108757892" sldId="259"/>
            <ac:spMk id="9" creationId="{AC38E135-3D79-4D00-9DBE-B42A2B00FE2D}"/>
          </ac:spMkLst>
        </pc:spChg>
        <pc:spChg chg="mod">
          <ac:chgData name="Vojtěch Neumann" userId="S::31378879@cuni.cz::a6d8b99d-7912-4c55-9782-87f6a9eed984" providerId="AD" clId="Web-{B07E1E58-2C1B-42C5-A97E-7E7C620A3907}" dt="2021-04-09T12:57:03.772" v="34" actId="1076"/>
          <ac:spMkLst>
            <pc:docMk/>
            <pc:sldMk cId="2108757892" sldId="259"/>
            <ac:spMk id="11" creationId="{E2DF4EB5-FCB6-4C5D-AF1F-B271B6CF17F0}"/>
          </ac:spMkLst>
        </pc:spChg>
        <pc:spChg chg="add mod">
          <ac:chgData name="Vojtěch Neumann" userId="S::31378879@cuni.cz::a6d8b99d-7912-4c55-9782-87f6a9eed984" providerId="AD" clId="Web-{B07E1E58-2C1B-42C5-A97E-7E7C620A3907}" dt="2021-04-09T13:01:34.700" v="122" actId="1076"/>
          <ac:spMkLst>
            <pc:docMk/>
            <pc:sldMk cId="2108757892" sldId="259"/>
            <ac:spMk id="12" creationId="{7930B3C7-6ECD-438A-8AE2-0903016E2CB8}"/>
          </ac:spMkLst>
        </pc:spChg>
        <pc:spChg chg="mod">
          <ac:chgData name="Vojtěch Neumann" userId="S::31378879@cuni.cz::a6d8b99d-7912-4c55-9782-87f6a9eed984" providerId="AD" clId="Web-{B07E1E58-2C1B-42C5-A97E-7E7C620A3907}" dt="2021-04-09T13:01:07.700" v="90" actId="1076"/>
          <ac:spMkLst>
            <pc:docMk/>
            <pc:sldMk cId="2108757892" sldId="259"/>
            <ac:spMk id="13" creationId="{F4F8BBD5-6D38-443E-9905-C460647E63E1}"/>
          </ac:spMkLst>
        </pc:spChg>
        <pc:spChg chg="mod">
          <ac:chgData name="Vojtěch Neumann" userId="S::31378879@cuni.cz::a6d8b99d-7912-4c55-9782-87f6a9eed984" providerId="AD" clId="Web-{B07E1E58-2C1B-42C5-A97E-7E7C620A3907}" dt="2021-04-09T12:57:41.898" v="38" actId="1076"/>
          <ac:spMkLst>
            <pc:docMk/>
            <pc:sldMk cId="2108757892" sldId="259"/>
            <ac:spMk id="14" creationId="{19420736-B419-4D65-8BA5-BA7678E3ACDC}"/>
          </ac:spMkLst>
        </pc:spChg>
        <pc:spChg chg="add mod">
          <ac:chgData name="Vojtěch Neumann" userId="S::31378879@cuni.cz::a6d8b99d-7912-4c55-9782-87f6a9eed984" providerId="AD" clId="Web-{B07E1E58-2C1B-42C5-A97E-7E7C620A3907}" dt="2021-04-09T13:03:36.984" v="166" actId="20577"/>
          <ac:spMkLst>
            <pc:docMk/>
            <pc:sldMk cId="2108757892" sldId="259"/>
            <ac:spMk id="16" creationId="{4F3A482A-D46A-44BE-860F-FEAD236B1099}"/>
          </ac:spMkLst>
        </pc:spChg>
        <pc:spChg chg="del">
          <ac:chgData name="Vojtěch Neumann" userId="S::31378879@cuni.cz::a6d8b99d-7912-4c55-9782-87f6a9eed984" providerId="AD" clId="Web-{B07E1E58-2C1B-42C5-A97E-7E7C620A3907}" dt="2021-04-09T13:03:46.844" v="170"/>
          <ac:spMkLst>
            <pc:docMk/>
            <pc:sldMk cId="2108757892" sldId="259"/>
            <ac:spMk id="19" creationId="{C8192D15-B732-4DB0-AA8C-48A40AE4CCC6}"/>
          </ac:spMkLst>
        </pc:spChg>
        <pc:spChg chg="mod">
          <ac:chgData name="Vojtěch Neumann" userId="S::31378879@cuni.cz::a6d8b99d-7912-4c55-9782-87f6a9eed984" providerId="AD" clId="Web-{B07E1E58-2C1B-42C5-A97E-7E7C620A3907}" dt="2021-04-09T13:02:25.983" v="140" actId="20577"/>
          <ac:spMkLst>
            <pc:docMk/>
            <pc:sldMk cId="2108757892" sldId="259"/>
            <ac:spMk id="24" creationId="{01F17905-2CCD-4CEE-BFF4-C11A69C0C4A6}"/>
          </ac:spMkLst>
        </pc:spChg>
        <pc:spChg chg="del mod">
          <ac:chgData name="Vojtěch Neumann" userId="S::31378879@cuni.cz::a6d8b99d-7912-4c55-9782-87f6a9eed984" providerId="AD" clId="Web-{B07E1E58-2C1B-42C5-A97E-7E7C620A3907}" dt="2021-04-09T13:03:46.078" v="169"/>
          <ac:spMkLst>
            <pc:docMk/>
            <pc:sldMk cId="2108757892" sldId="259"/>
            <ac:spMk id="29" creationId="{AA066ADC-9574-41E7-82DB-1EAC9FF283F6}"/>
          </ac:spMkLst>
        </pc:spChg>
        <pc:spChg chg="mod">
          <ac:chgData name="Vojtěch Neumann" userId="S::31378879@cuni.cz::a6d8b99d-7912-4c55-9782-87f6a9eed984" providerId="AD" clId="Web-{B07E1E58-2C1B-42C5-A97E-7E7C620A3907}" dt="2021-04-09T13:03:08.234" v="164" actId="20577"/>
          <ac:spMkLst>
            <pc:docMk/>
            <pc:sldMk cId="2108757892" sldId="259"/>
            <ac:spMk id="30" creationId="{7DEA8B3F-52ED-4624-BE10-D0693536059D}"/>
          </ac:spMkLst>
        </pc:spChg>
        <pc:inkChg chg="add del">
          <ac:chgData name="Vojtěch Neumann" userId="S::31378879@cuni.cz::a6d8b99d-7912-4c55-9782-87f6a9eed984" providerId="AD" clId="Web-{B07E1E58-2C1B-42C5-A97E-7E7C620A3907}" dt="2021-04-09T12:56:49.475" v="30"/>
          <ac:inkMkLst>
            <pc:docMk/>
            <pc:sldMk cId="2108757892" sldId="259"/>
            <ac:inkMk id="14" creationId="{318918C6-E528-4834-9662-D6521B71BCD7}"/>
          </ac:inkMkLst>
        </pc:inkChg>
        <pc:inkChg chg="del">
          <ac:chgData name="Vojtěch Neumann" userId="S::31378879@cuni.cz::a6d8b99d-7912-4c55-9782-87f6a9eed984" providerId="AD" clId="Web-{B07E1E58-2C1B-42C5-A97E-7E7C620A3907}" dt="2021-04-09T13:03:41.156" v="167"/>
          <ac:inkMkLst>
            <pc:docMk/>
            <pc:sldMk cId="2108757892" sldId="259"/>
            <ac:inkMk id="15" creationId="{28A396D1-B2AD-4D64-821F-0BA6E51B029D}"/>
          </ac:inkMkLst>
        </pc:inkChg>
        <pc:inkChg chg="del">
          <ac:chgData name="Vojtěch Neumann" userId="S::31378879@cuni.cz::a6d8b99d-7912-4c55-9782-87f6a9eed984" providerId="AD" clId="Web-{B07E1E58-2C1B-42C5-A97E-7E7C620A3907}" dt="2021-04-09T13:01:38.560" v="123"/>
          <ac:inkMkLst>
            <pc:docMk/>
            <pc:sldMk cId="2108757892" sldId="259"/>
            <ac:inkMk id="17" creationId="{F422C332-F7FE-4892-AFF1-26190B09D5E1}"/>
          </ac:inkMkLst>
        </pc:inkChg>
      </pc:sldChg>
    </pc:docChg>
  </pc:docChgLst>
  <pc:docChgLst>
    <pc:chgData name="Vojtěch Wagner" userId="S::43429691@cuni.cz::d4e9dd6d-cf41-4f8c-88c1-1a356ef9f1dd" providerId="AD" clId="Web-{3C78A4F0-B447-40AC-BAC1-AC59FCF3740C}"/>
    <pc:docChg chg="modSld">
      <pc:chgData name="Vojtěch Wagner" userId="S::43429691@cuni.cz::d4e9dd6d-cf41-4f8c-88c1-1a356ef9f1dd" providerId="AD" clId="Web-{3C78A4F0-B447-40AC-BAC1-AC59FCF3740C}" dt="2021-04-09T13:03:41.443" v="17" actId="20577"/>
      <pc:docMkLst>
        <pc:docMk/>
      </pc:docMkLst>
      <pc:sldChg chg="addSp">
        <pc:chgData name="Vojtěch Wagner" userId="S::43429691@cuni.cz::d4e9dd6d-cf41-4f8c-88c1-1a356ef9f1dd" providerId="AD" clId="Web-{3C78A4F0-B447-40AC-BAC1-AC59FCF3740C}" dt="2021-04-09T12:50:15.199" v="0"/>
        <pc:sldMkLst>
          <pc:docMk/>
          <pc:sldMk cId="143544952" sldId="258"/>
        </pc:sldMkLst>
        <pc:inkChg chg="add">
          <ac:chgData name="Vojtěch Wagner" userId="S::43429691@cuni.cz::d4e9dd6d-cf41-4f8c-88c1-1a356ef9f1dd" providerId="AD" clId="Web-{3C78A4F0-B447-40AC-BAC1-AC59FCF3740C}" dt="2021-04-09T12:50:15.199" v="0"/>
          <ac:inkMkLst>
            <pc:docMk/>
            <pc:sldMk cId="143544952" sldId="258"/>
            <ac:inkMk id="9" creationId="{508491E8-52B1-4244-A84A-0AE7814EDD7F}"/>
          </ac:inkMkLst>
        </pc:inkChg>
      </pc:sldChg>
      <pc:sldChg chg="addSp delSp modSp">
        <pc:chgData name="Vojtěch Wagner" userId="S::43429691@cuni.cz::d4e9dd6d-cf41-4f8c-88c1-1a356ef9f1dd" providerId="AD" clId="Web-{3C78A4F0-B447-40AC-BAC1-AC59FCF3740C}" dt="2021-04-09T13:03:41.443" v="17" actId="20577"/>
        <pc:sldMkLst>
          <pc:docMk/>
          <pc:sldMk cId="2108757892" sldId="259"/>
        </pc:sldMkLst>
        <pc:spChg chg="mod">
          <ac:chgData name="Vojtěch Wagner" userId="S::43429691@cuni.cz::d4e9dd6d-cf41-4f8c-88c1-1a356ef9f1dd" providerId="AD" clId="Web-{3C78A4F0-B447-40AC-BAC1-AC59FCF3740C}" dt="2021-04-09T13:03:41.443" v="17" actId="20577"/>
          <ac:spMkLst>
            <pc:docMk/>
            <pc:sldMk cId="2108757892" sldId="259"/>
            <ac:spMk id="18" creationId="{F1E3B2F9-2B96-4578-818C-368CC9943BE1}"/>
          </ac:spMkLst>
        </pc:spChg>
        <pc:inkChg chg="add del">
          <ac:chgData name="Vojtěch Wagner" userId="S::43429691@cuni.cz::d4e9dd6d-cf41-4f8c-88c1-1a356ef9f1dd" providerId="AD" clId="Web-{3C78A4F0-B447-40AC-BAC1-AC59FCF3740C}" dt="2021-04-09T13:02:50.630" v="4"/>
          <ac:inkMkLst>
            <pc:docMk/>
            <pc:sldMk cId="2108757892" sldId="259"/>
            <ac:inkMk id="17" creationId="{E7B344D1-3227-4B7E-AB9F-C9E26D899833}"/>
          </ac:inkMkLst>
        </pc:inkChg>
        <pc:inkChg chg="add">
          <ac:chgData name="Vojtěch Wagner" userId="S::43429691@cuni.cz::d4e9dd6d-cf41-4f8c-88c1-1a356ef9f1dd" providerId="AD" clId="Web-{3C78A4F0-B447-40AC-BAC1-AC59FCF3740C}" dt="2021-04-09T13:00:28.909" v="2"/>
          <ac:inkMkLst>
            <pc:docMk/>
            <pc:sldMk cId="2108757892" sldId="259"/>
            <ac:inkMk id="17" creationId="{F422C332-F7FE-4892-AFF1-26190B09D5E1}"/>
          </ac:inkMkLst>
        </pc:inkChg>
        <pc:inkChg chg="add">
          <ac:chgData name="Vojtěch Wagner" userId="S::43429691@cuni.cz::d4e9dd6d-cf41-4f8c-88c1-1a356ef9f1dd" providerId="AD" clId="Web-{3C78A4F0-B447-40AC-BAC1-AC59FCF3740C}" dt="2021-04-09T12:58:25.877" v="1"/>
          <ac:inkMkLst>
            <pc:docMk/>
            <pc:sldMk cId="2108757892" sldId="259"/>
            <ac:inkMk id="36" creationId="{32924E0A-3368-4E13-9AA2-65CA8124A91F}"/>
          </ac:inkMkLst>
        </pc:inkChg>
      </pc:sldChg>
    </pc:docChg>
  </pc:docChgLst>
  <pc:docChgLst>
    <pc:chgData name="David Ryzák" userId="S::96238512@cuni.cz::90a767b1-6bf0-4336-876e-4e7fb50a07a7" providerId="AD" clId="Web-{B31B5D5C-9454-4520-85B4-AAD6C7244222}"/>
    <pc:docChg chg="modSld">
      <pc:chgData name="David Ryzák" userId="S::96238512@cuni.cz::90a767b1-6bf0-4336-876e-4e7fb50a07a7" providerId="AD" clId="Web-{B31B5D5C-9454-4520-85B4-AAD6C7244222}" dt="2021-04-09T13:06:33.106" v="119" actId="20577"/>
      <pc:docMkLst>
        <pc:docMk/>
      </pc:docMkLst>
      <pc:sldChg chg="modSp">
        <pc:chgData name="David Ryzák" userId="S::96238512@cuni.cz::90a767b1-6bf0-4336-876e-4e7fb50a07a7" providerId="AD" clId="Web-{B31B5D5C-9454-4520-85B4-AAD6C7244222}" dt="2021-04-09T12:44:01.026" v="38" actId="20577"/>
        <pc:sldMkLst>
          <pc:docMk/>
          <pc:sldMk cId="3125114888" sldId="257"/>
        </pc:sldMkLst>
        <pc:spChg chg="mod">
          <ac:chgData name="David Ryzák" userId="S::96238512@cuni.cz::90a767b1-6bf0-4336-876e-4e7fb50a07a7" providerId="AD" clId="Web-{B31B5D5C-9454-4520-85B4-AAD6C7244222}" dt="2021-04-09T12:36:45.208" v="1" actId="1076"/>
          <ac:spMkLst>
            <pc:docMk/>
            <pc:sldMk cId="3125114888" sldId="257"/>
            <ac:spMk id="3" creationId="{00000000-0000-0000-0000-000000000000}"/>
          </ac:spMkLst>
        </pc:spChg>
        <pc:spChg chg="mod">
          <ac:chgData name="David Ryzák" userId="S::96238512@cuni.cz::90a767b1-6bf0-4336-876e-4e7fb50a07a7" providerId="AD" clId="Web-{B31B5D5C-9454-4520-85B4-AAD6C7244222}" dt="2021-04-09T12:34:50.238" v="0" actId="1076"/>
          <ac:spMkLst>
            <pc:docMk/>
            <pc:sldMk cId="3125114888" sldId="257"/>
            <ac:spMk id="16" creationId="{C0671EB9-975E-45C7-BE7C-8C5D80AEDF08}"/>
          </ac:spMkLst>
        </pc:spChg>
        <pc:spChg chg="mod">
          <ac:chgData name="David Ryzák" userId="S::96238512@cuni.cz::90a767b1-6bf0-4336-876e-4e7fb50a07a7" providerId="AD" clId="Web-{B31B5D5C-9454-4520-85B4-AAD6C7244222}" dt="2021-04-09T12:44:01.026" v="38" actId="20577"/>
          <ac:spMkLst>
            <pc:docMk/>
            <pc:sldMk cId="3125114888" sldId="257"/>
            <ac:spMk id="17" creationId="{C00436BC-92ED-4901-8564-3894BF3CB23D}"/>
          </ac:spMkLst>
        </pc:spChg>
      </pc:sldChg>
      <pc:sldChg chg="addSp">
        <pc:chgData name="David Ryzák" userId="S::96238512@cuni.cz::90a767b1-6bf0-4336-876e-4e7fb50a07a7" providerId="AD" clId="Web-{B31B5D5C-9454-4520-85B4-AAD6C7244222}" dt="2021-04-09T12:49:51.015" v="39"/>
        <pc:sldMkLst>
          <pc:docMk/>
          <pc:sldMk cId="143544952" sldId="258"/>
        </pc:sldMkLst>
        <pc:inkChg chg="add">
          <ac:chgData name="David Ryzák" userId="S::96238512@cuni.cz::90a767b1-6bf0-4336-876e-4e7fb50a07a7" providerId="AD" clId="Web-{B31B5D5C-9454-4520-85B4-AAD6C7244222}" dt="2021-04-09T12:49:51.015" v="39"/>
          <ac:inkMkLst>
            <pc:docMk/>
            <pc:sldMk cId="143544952" sldId="258"/>
            <ac:inkMk id="6" creationId="{ABA81389-F278-4C28-BEB9-F43F0959459B}"/>
          </ac:inkMkLst>
        </pc:inkChg>
      </pc:sldChg>
      <pc:sldChg chg="addSp modSp">
        <pc:chgData name="David Ryzák" userId="S::96238512@cuni.cz::90a767b1-6bf0-4336-876e-4e7fb50a07a7" providerId="AD" clId="Web-{B31B5D5C-9454-4520-85B4-AAD6C7244222}" dt="2021-04-09T13:06:33.106" v="119" actId="20577"/>
        <pc:sldMkLst>
          <pc:docMk/>
          <pc:sldMk cId="2108757892" sldId="259"/>
        </pc:sldMkLst>
        <pc:spChg chg="mod">
          <ac:chgData name="David Ryzák" userId="S::96238512@cuni.cz::90a767b1-6bf0-4336-876e-4e7fb50a07a7" providerId="AD" clId="Web-{B31B5D5C-9454-4520-85B4-AAD6C7244222}" dt="2021-04-09T12:58:23.350" v="48" actId="1076"/>
          <ac:spMkLst>
            <pc:docMk/>
            <pc:sldMk cId="2108757892" sldId="259"/>
            <ac:spMk id="9" creationId="{AC38E135-3D79-4D00-9DBE-B42A2B00FE2D}"/>
          </ac:spMkLst>
        </pc:spChg>
        <pc:spChg chg="mod">
          <ac:chgData name="David Ryzák" userId="S::96238512@cuni.cz::90a767b1-6bf0-4336-876e-4e7fb50a07a7" providerId="AD" clId="Web-{B31B5D5C-9454-4520-85B4-AAD6C7244222}" dt="2021-04-09T12:57:11.614" v="45" actId="1076"/>
          <ac:spMkLst>
            <pc:docMk/>
            <pc:sldMk cId="2108757892" sldId="259"/>
            <ac:spMk id="11" creationId="{E2DF4EB5-FCB6-4C5D-AF1F-B271B6CF17F0}"/>
          </ac:spMkLst>
        </pc:spChg>
        <pc:spChg chg="mod">
          <ac:chgData name="David Ryzák" userId="S::96238512@cuni.cz::90a767b1-6bf0-4336-876e-4e7fb50a07a7" providerId="AD" clId="Web-{B31B5D5C-9454-4520-85B4-AAD6C7244222}" dt="2021-04-09T12:57:04.130" v="44" actId="1076"/>
          <ac:spMkLst>
            <pc:docMk/>
            <pc:sldMk cId="2108757892" sldId="259"/>
            <ac:spMk id="12" creationId="{7930B3C7-6ECD-438A-8AE2-0903016E2CB8}"/>
          </ac:spMkLst>
        </pc:spChg>
        <pc:spChg chg="mod">
          <ac:chgData name="David Ryzák" userId="S::96238512@cuni.cz::90a767b1-6bf0-4336-876e-4e7fb50a07a7" providerId="AD" clId="Web-{B31B5D5C-9454-4520-85B4-AAD6C7244222}" dt="2021-04-09T12:56:53.583" v="42" actId="1076"/>
          <ac:spMkLst>
            <pc:docMk/>
            <pc:sldMk cId="2108757892" sldId="259"/>
            <ac:spMk id="13" creationId="{F4F8BBD5-6D38-443E-9905-C460647E63E1}"/>
          </ac:spMkLst>
        </pc:spChg>
        <pc:spChg chg="mod">
          <ac:chgData name="David Ryzák" userId="S::96238512@cuni.cz::90a767b1-6bf0-4336-876e-4e7fb50a07a7" providerId="AD" clId="Web-{B31B5D5C-9454-4520-85B4-AAD6C7244222}" dt="2021-04-09T12:57:21.599" v="46" actId="1076"/>
          <ac:spMkLst>
            <pc:docMk/>
            <pc:sldMk cId="2108757892" sldId="259"/>
            <ac:spMk id="14" creationId="{19420736-B419-4D65-8BA5-BA7678E3ACDC}"/>
          </ac:spMkLst>
        </pc:spChg>
        <pc:spChg chg="mod">
          <ac:chgData name="David Ryzák" userId="S::96238512@cuni.cz::90a767b1-6bf0-4336-876e-4e7fb50a07a7" providerId="AD" clId="Web-{B31B5D5C-9454-4520-85B4-AAD6C7244222}" dt="2021-04-09T13:05:06.902" v="116" actId="20577"/>
          <ac:spMkLst>
            <pc:docMk/>
            <pc:sldMk cId="2108757892" sldId="259"/>
            <ac:spMk id="16" creationId="{4F3A482A-D46A-44BE-860F-FEAD236B1099}"/>
          </ac:spMkLst>
        </pc:spChg>
        <pc:spChg chg="add">
          <ac:chgData name="David Ryzák" userId="S::96238512@cuni.cz::90a767b1-6bf0-4336-876e-4e7fb50a07a7" providerId="AD" clId="Web-{B31B5D5C-9454-4520-85B4-AAD6C7244222}" dt="2021-04-09T13:01:34.337" v="50"/>
          <ac:spMkLst>
            <pc:docMk/>
            <pc:sldMk cId="2108757892" sldId="259"/>
            <ac:spMk id="18" creationId="{F1E3B2F9-2B96-4578-818C-368CC9943BE1}"/>
          </ac:spMkLst>
        </pc:spChg>
        <pc:spChg chg="add mod">
          <ac:chgData name="David Ryzák" userId="S::96238512@cuni.cz::90a767b1-6bf0-4336-876e-4e7fb50a07a7" providerId="AD" clId="Web-{B31B5D5C-9454-4520-85B4-AAD6C7244222}" dt="2021-04-09T13:01:52.837" v="53" actId="1076"/>
          <ac:spMkLst>
            <pc:docMk/>
            <pc:sldMk cId="2108757892" sldId="259"/>
            <ac:spMk id="19" creationId="{C8192D15-B732-4DB0-AA8C-48A40AE4CCC6}"/>
          </ac:spMkLst>
        </pc:spChg>
        <pc:spChg chg="add mod">
          <ac:chgData name="David Ryzák" userId="S::96238512@cuni.cz::90a767b1-6bf0-4336-876e-4e7fb50a07a7" providerId="AD" clId="Web-{B31B5D5C-9454-4520-85B4-AAD6C7244222}" dt="2021-04-09T13:06:33.106" v="119" actId="20577"/>
          <ac:spMkLst>
            <pc:docMk/>
            <pc:sldMk cId="2108757892" sldId="259"/>
            <ac:spMk id="22" creationId="{762C6FFD-6633-4BA5-B558-100E75D3B50B}"/>
          </ac:spMkLst>
        </pc:spChg>
        <pc:spChg chg="add mod">
          <ac:chgData name="David Ryzák" userId="S::96238512@cuni.cz::90a767b1-6bf0-4336-876e-4e7fb50a07a7" providerId="AD" clId="Web-{B31B5D5C-9454-4520-85B4-AAD6C7244222}" dt="2021-04-09T13:02:43.978" v="58" actId="1076"/>
          <ac:spMkLst>
            <pc:docMk/>
            <pc:sldMk cId="2108757892" sldId="259"/>
            <ac:spMk id="29" creationId="{AA066ADC-9574-41E7-82DB-1EAC9FF283F6}"/>
          </ac:spMkLst>
        </pc:spChg>
        <pc:spChg chg="add mod">
          <ac:chgData name="David Ryzák" userId="S::96238512@cuni.cz::90a767b1-6bf0-4336-876e-4e7fb50a07a7" providerId="AD" clId="Web-{B31B5D5C-9454-4520-85B4-AAD6C7244222}" dt="2021-04-09T13:02:40.150" v="57" actId="1076"/>
          <ac:spMkLst>
            <pc:docMk/>
            <pc:sldMk cId="2108757892" sldId="259"/>
            <ac:spMk id="30" creationId="{7DEA8B3F-52ED-4624-BE10-D0693536059D}"/>
          </ac:spMkLst>
        </pc:spChg>
        <pc:spChg chg="mod">
          <ac:chgData name="David Ryzák" userId="S::96238512@cuni.cz::90a767b1-6bf0-4336-876e-4e7fb50a07a7" providerId="AD" clId="Web-{B31B5D5C-9454-4520-85B4-AAD6C7244222}" dt="2021-04-09T13:01:23.399" v="49" actId="1076"/>
          <ac:spMkLst>
            <pc:docMk/>
            <pc:sldMk cId="2108757892" sldId="259"/>
            <ac:spMk id="44" creationId="{1C367C89-1193-4E1F-AC68-551645BD1C51}"/>
          </ac:spMkLst>
        </pc:spChg>
        <pc:inkChg chg="add">
          <ac:chgData name="David Ryzák" userId="S::96238512@cuni.cz::90a767b1-6bf0-4336-876e-4e7fb50a07a7" providerId="AD" clId="Web-{B31B5D5C-9454-4520-85B4-AAD6C7244222}" dt="2021-04-09T12:56:18.208" v="40"/>
          <ac:inkMkLst>
            <pc:docMk/>
            <pc:sldMk cId="2108757892" sldId="259"/>
            <ac:inkMk id="7" creationId="{FA91902B-77A5-41AC-AFC2-50DD6DB4D70B}"/>
          </ac:inkMkLst>
        </pc:inkChg>
      </pc:sldChg>
    </pc:docChg>
  </pc:docChgLst>
  <pc:docChgLst>
    <pc:chgData name="Dominik Vlajkov" userId="S::63639558@cuni.cz::c97805fd-6bc9-467f-9a7a-4fb86c03b984" providerId="AD" clId="Web-{7BC9357E-6333-4E1E-B518-F6B2074A498C}"/>
    <pc:docChg chg="addSld delSld">
      <pc:chgData name="Dominik Vlajkov" userId="S::63639558@cuni.cz::c97805fd-6bc9-467f-9a7a-4fb86c03b984" providerId="AD" clId="Web-{7BC9357E-6333-4E1E-B518-F6B2074A498C}" dt="2021-04-09T13:14:21.473" v="1"/>
      <pc:docMkLst>
        <pc:docMk/>
      </pc:docMkLst>
      <pc:sldChg chg="add del">
        <pc:chgData name="Dominik Vlajkov" userId="S::63639558@cuni.cz::c97805fd-6bc9-467f-9a7a-4fb86c03b984" providerId="AD" clId="Web-{7BC9357E-6333-4E1E-B518-F6B2074A498C}" dt="2021-04-09T13:14:21.473" v="1"/>
        <pc:sldMkLst>
          <pc:docMk/>
          <pc:sldMk cId="2810862977" sldId="260"/>
        </pc:sldMkLst>
      </pc:sldChg>
    </pc:docChg>
  </pc:docChgLst>
  <pc:docChgLst>
    <pc:chgData name="Dominik Vlajkov" userId="S::63639558@cuni.cz::c97805fd-6bc9-467f-9a7a-4fb86c03b984" providerId="AD" clId="Web-{21C7382A-ECCC-4AAC-BE38-E48ACBF71719}"/>
    <pc:docChg chg="modSld">
      <pc:chgData name="Dominik Vlajkov" userId="S::63639558@cuni.cz::c97805fd-6bc9-467f-9a7a-4fb86c03b984" providerId="AD" clId="Web-{21C7382A-ECCC-4AAC-BE38-E48ACBF71719}" dt="2021-04-09T13:04:06.747" v="122"/>
      <pc:docMkLst>
        <pc:docMk/>
      </pc:docMkLst>
      <pc:sldChg chg="addSp">
        <pc:chgData name="Dominik Vlajkov" userId="S::63639558@cuni.cz::c97805fd-6bc9-467f-9a7a-4fb86c03b984" providerId="AD" clId="Web-{21C7382A-ECCC-4AAC-BE38-E48ACBF71719}" dt="2021-04-09T12:51:24.939" v="0"/>
        <pc:sldMkLst>
          <pc:docMk/>
          <pc:sldMk cId="143544952" sldId="258"/>
        </pc:sldMkLst>
        <pc:inkChg chg="add">
          <ac:chgData name="Dominik Vlajkov" userId="S::63639558@cuni.cz::c97805fd-6bc9-467f-9a7a-4fb86c03b984" providerId="AD" clId="Web-{21C7382A-ECCC-4AAC-BE38-E48ACBF71719}" dt="2021-04-09T12:51:24.939" v="0"/>
          <ac:inkMkLst>
            <pc:docMk/>
            <pc:sldMk cId="143544952" sldId="258"/>
            <ac:inkMk id="7" creationId="{62C79EFA-5DF0-4612-8B78-8ECDD18308A0}"/>
          </ac:inkMkLst>
        </pc:inkChg>
      </pc:sldChg>
      <pc:sldChg chg="addSp delSp modSp">
        <pc:chgData name="Dominik Vlajkov" userId="S::63639558@cuni.cz::c97805fd-6bc9-467f-9a7a-4fb86c03b984" providerId="AD" clId="Web-{21C7382A-ECCC-4AAC-BE38-E48ACBF71719}" dt="2021-04-09T13:04:06.747" v="122"/>
        <pc:sldMkLst>
          <pc:docMk/>
          <pc:sldMk cId="2108757892" sldId="259"/>
        </pc:sldMkLst>
        <pc:spChg chg="add">
          <ac:chgData name="Dominik Vlajkov" userId="S::63639558@cuni.cz::c97805fd-6bc9-467f-9a7a-4fb86c03b984" providerId="AD" clId="Web-{21C7382A-ECCC-4AAC-BE38-E48ACBF71719}" dt="2021-04-09T12:56:41.394" v="1"/>
          <ac:spMkLst>
            <pc:docMk/>
            <pc:sldMk cId="2108757892" sldId="259"/>
            <ac:spMk id="13" creationId="{F4F8BBD5-6D38-443E-9905-C460647E63E1}"/>
          </ac:spMkLst>
        </pc:spChg>
        <pc:spChg chg="mod">
          <ac:chgData name="Dominik Vlajkov" userId="S::63639558@cuni.cz::c97805fd-6bc9-467f-9a7a-4fb86c03b984" providerId="AD" clId="Web-{21C7382A-ECCC-4AAC-BE38-E48ACBF71719}" dt="2021-04-09T12:58:03.726" v="77" actId="1076"/>
          <ac:spMkLst>
            <pc:docMk/>
            <pc:sldMk cId="2108757892" sldId="259"/>
            <ac:spMk id="14" creationId="{19420736-B419-4D65-8BA5-BA7678E3ACDC}"/>
          </ac:spMkLst>
        </pc:spChg>
        <pc:spChg chg="add mod">
          <ac:chgData name="Dominik Vlajkov" userId="S::63639558@cuni.cz::c97805fd-6bc9-467f-9a7a-4fb86c03b984" providerId="AD" clId="Web-{21C7382A-ECCC-4AAC-BE38-E48ACBF71719}" dt="2021-04-09T12:59:22.481" v="94" actId="1076"/>
          <ac:spMkLst>
            <pc:docMk/>
            <pc:sldMk cId="2108757892" sldId="259"/>
            <ac:spMk id="40" creationId="{F9160741-15F1-4226-AF0A-9EB15F2BD64D}"/>
          </ac:spMkLst>
        </pc:spChg>
        <pc:spChg chg="add mod">
          <ac:chgData name="Dominik Vlajkov" userId="S::63639558@cuni.cz::c97805fd-6bc9-467f-9a7a-4fb86c03b984" providerId="AD" clId="Web-{21C7382A-ECCC-4AAC-BE38-E48ACBF71719}" dt="2021-04-09T13:02:59.759" v="119" actId="1076"/>
          <ac:spMkLst>
            <pc:docMk/>
            <pc:sldMk cId="2108757892" sldId="259"/>
            <ac:spMk id="42" creationId="{707DCF75-7CFE-4D8B-8E87-E4957D87EAC6}"/>
          </ac:spMkLst>
        </pc:spChg>
        <pc:spChg chg="add del mod">
          <ac:chgData name="Dominik Vlajkov" userId="S::63639558@cuni.cz::c97805fd-6bc9-467f-9a7a-4fb86c03b984" providerId="AD" clId="Web-{21C7382A-ECCC-4AAC-BE38-E48ACBF71719}" dt="2021-04-09T13:04:06.747" v="122"/>
          <ac:spMkLst>
            <pc:docMk/>
            <pc:sldMk cId="2108757892" sldId="259"/>
            <ac:spMk id="47" creationId="{70FDD455-FA9E-4E89-A68C-C76C887DE673}"/>
          </ac:spMkLst>
        </pc:spChg>
        <pc:inkChg chg="add del">
          <ac:chgData name="Dominik Vlajkov" userId="S::63639558@cuni.cz::c97805fd-6bc9-467f-9a7a-4fb86c03b984" providerId="AD" clId="Web-{21C7382A-ECCC-4AAC-BE38-E48ACBF71719}" dt="2021-04-09T12:56:56.488" v="3"/>
          <ac:inkMkLst>
            <pc:docMk/>
            <pc:sldMk cId="2108757892" sldId="259"/>
            <ac:inkMk id="17" creationId="{2E741310-7855-4CF1-B556-357E464FC77A}"/>
          </ac:inkMkLst>
        </pc:inkChg>
      </pc:sldChg>
    </pc:docChg>
  </pc:docChgLst>
  <pc:docChgLst>
    <pc:chgData name="Viktória Antalicová" userId="S::95992179@cuni.cz::93aa4119-ed3f-44f4-a028-9dbceea27417" providerId="AD" clId="Web-{51BB58A0-CEFE-4B9F-B571-E796AB72602C}"/>
    <pc:docChg chg="modSld">
      <pc:chgData name="Viktória Antalicová" userId="S::95992179@cuni.cz::93aa4119-ed3f-44f4-a028-9dbceea27417" providerId="AD" clId="Web-{51BB58A0-CEFE-4B9F-B571-E796AB72602C}" dt="2021-04-09T12:39:50.777" v="1" actId="1076"/>
      <pc:docMkLst>
        <pc:docMk/>
      </pc:docMkLst>
      <pc:sldChg chg="modSp">
        <pc:chgData name="Viktória Antalicová" userId="S::95992179@cuni.cz::93aa4119-ed3f-44f4-a028-9dbceea27417" providerId="AD" clId="Web-{51BB58A0-CEFE-4B9F-B571-E796AB72602C}" dt="2021-04-09T12:39:50.777" v="1" actId="1076"/>
        <pc:sldMkLst>
          <pc:docMk/>
          <pc:sldMk cId="3125114888" sldId="257"/>
        </pc:sldMkLst>
        <pc:spChg chg="mod">
          <ac:chgData name="Viktória Antalicová" userId="S::95992179@cuni.cz::93aa4119-ed3f-44f4-a028-9dbceea27417" providerId="AD" clId="Web-{51BB58A0-CEFE-4B9F-B571-E796AB72602C}" dt="2021-04-09T12:39:50.777" v="1" actId="1076"/>
          <ac:spMkLst>
            <pc:docMk/>
            <pc:sldMk cId="3125114888" sldId="257"/>
            <ac:spMk id="18" creationId="{214F5E81-6019-487C-A739-6F0A0FDB2EB0}"/>
          </ac:spMkLst>
        </pc:spChg>
      </pc:sldChg>
    </pc:docChg>
  </pc:docChgLst>
  <pc:docChgLst>
    <pc:chgData name="Lucie Malá" userId="S::90512803@cuni.cz::b854dca6-b581-43f6-ada0-f68a4e418610" providerId="AD" clId="Web-{31A3A16D-88A1-4B24-937D-E2860B3045B4}"/>
    <pc:docChg chg="modSld">
      <pc:chgData name="Lucie Malá" userId="S::90512803@cuni.cz::b854dca6-b581-43f6-ada0-f68a4e418610" providerId="AD" clId="Web-{31A3A16D-88A1-4B24-937D-E2860B3045B4}" dt="2021-04-09T13:07:39.808" v="67"/>
      <pc:docMkLst>
        <pc:docMk/>
      </pc:docMkLst>
      <pc:sldChg chg="addSp delSp modSp">
        <pc:chgData name="Lucie Malá" userId="S::90512803@cuni.cz::b854dca6-b581-43f6-ada0-f68a4e418610" providerId="AD" clId="Web-{31A3A16D-88A1-4B24-937D-E2860B3045B4}" dt="2021-04-09T12:48:20.363" v="33" actId="20577"/>
        <pc:sldMkLst>
          <pc:docMk/>
          <pc:sldMk cId="3125114888" sldId="257"/>
        </pc:sldMkLst>
        <pc:spChg chg="mod">
          <ac:chgData name="Lucie Malá" userId="S::90512803@cuni.cz::b854dca6-b581-43f6-ada0-f68a4e418610" providerId="AD" clId="Web-{31A3A16D-88A1-4B24-937D-E2860B3045B4}" dt="2021-04-09T12:48:20.363" v="33" actId="20577"/>
          <ac:spMkLst>
            <pc:docMk/>
            <pc:sldMk cId="3125114888" sldId="257"/>
            <ac:spMk id="11" creationId="{4206F528-DD57-4E33-9344-E6AB07A9540D}"/>
          </ac:spMkLst>
        </pc:spChg>
        <pc:spChg chg="mod">
          <ac:chgData name="Lucie Malá" userId="S::90512803@cuni.cz::b854dca6-b581-43f6-ada0-f68a4e418610" providerId="AD" clId="Web-{31A3A16D-88A1-4B24-937D-E2860B3045B4}" dt="2021-04-09T12:46:28.079" v="26" actId="14100"/>
          <ac:spMkLst>
            <pc:docMk/>
            <pc:sldMk cId="3125114888" sldId="257"/>
            <ac:spMk id="17" creationId="{C00436BC-92ED-4901-8564-3894BF3CB23D}"/>
          </ac:spMkLst>
        </pc:spChg>
        <pc:spChg chg="del">
          <ac:chgData name="Lucie Malá" userId="S::90512803@cuni.cz::b854dca6-b581-43f6-ada0-f68a4e418610" providerId="AD" clId="Web-{31A3A16D-88A1-4B24-937D-E2860B3045B4}" dt="2021-04-09T12:42:28.481" v="4"/>
          <ac:spMkLst>
            <pc:docMk/>
            <pc:sldMk cId="3125114888" sldId="257"/>
            <ac:spMk id="18" creationId="{214F5E81-6019-487C-A739-6F0A0FDB2EB0}"/>
          </ac:spMkLst>
        </pc:spChg>
        <pc:spChg chg="add del mod">
          <ac:chgData name="Lucie Malá" userId="S::90512803@cuni.cz::b854dca6-b581-43f6-ada0-f68a4e418610" providerId="AD" clId="Web-{31A3A16D-88A1-4B24-937D-E2860B3045B4}" dt="2021-04-09T12:42:26.481" v="3"/>
          <ac:spMkLst>
            <pc:docMk/>
            <pc:sldMk cId="3125114888" sldId="257"/>
            <ac:spMk id="19" creationId="{553A7588-D479-485F-BBC3-74D704B79729}"/>
          </ac:spMkLst>
        </pc:spChg>
      </pc:sldChg>
      <pc:sldChg chg="addSp delSp">
        <pc:chgData name="Lucie Malá" userId="S::90512803@cuni.cz::b854dca6-b581-43f6-ada0-f68a4e418610" providerId="AD" clId="Web-{31A3A16D-88A1-4B24-937D-E2860B3045B4}" dt="2021-04-09T12:52:17.992" v="40"/>
        <pc:sldMkLst>
          <pc:docMk/>
          <pc:sldMk cId="143544952" sldId="258"/>
        </pc:sldMkLst>
        <pc:inkChg chg="add del">
          <ac:chgData name="Lucie Malá" userId="S::90512803@cuni.cz::b854dca6-b581-43f6-ada0-f68a4e418610" providerId="AD" clId="Web-{31A3A16D-88A1-4B24-937D-E2860B3045B4}" dt="2021-04-09T12:49:57.474" v="35"/>
          <ac:inkMkLst>
            <pc:docMk/>
            <pc:sldMk cId="143544952" sldId="258"/>
            <ac:inkMk id="2" creationId="{2448DE35-2566-41EC-93C5-592CE8187DCD}"/>
          </ac:inkMkLst>
        </pc:inkChg>
        <pc:inkChg chg="add">
          <ac:chgData name="Lucie Malá" userId="S::90512803@cuni.cz::b854dca6-b581-43f6-ada0-f68a4e418610" providerId="AD" clId="Web-{31A3A16D-88A1-4B24-937D-E2860B3045B4}" dt="2021-04-09T12:52:10.883" v="36"/>
          <ac:inkMkLst>
            <pc:docMk/>
            <pc:sldMk cId="143544952" sldId="258"/>
            <ac:inkMk id="19" creationId="{2BDEB704-9212-4E62-A10D-E4223949D45D}"/>
          </ac:inkMkLst>
        </pc:inkChg>
        <pc:inkChg chg="add">
          <ac:chgData name="Lucie Malá" userId="S::90512803@cuni.cz::b854dca6-b581-43f6-ada0-f68a4e418610" providerId="AD" clId="Web-{31A3A16D-88A1-4B24-937D-E2860B3045B4}" dt="2021-04-09T12:52:14.524" v="37"/>
          <ac:inkMkLst>
            <pc:docMk/>
            <pc:sldMk cId="143544952" sldId="258"/>
            <ac:inkMk id="20" creationId="{3C8A1D8D-8547-4CBC-AF01-83F9F19D93D8}"/>
          </ac:inkMkLst>
        </pc:inkChg>
        <pc:inkChg chg="add">
          <ac:chgData name="Lucie Malá" userId="S::90512803@cuni.cz::b854dca6-b581-43f6-ada0-f68a4e418610" providerId="AD" clId="Web-{31A3A16D-88A1-4B24-937D-E2860B3045B4}" dt="2021-04-09T12:52:16.367" v="38"/>
          <ac:inkMkLst>
            <pc:docMk/>
            <pc:sldMk cId="143544952" sldId="258"/>
            <ac:inkMk id="21" creationId="{B855808F-3508-4B37-B6FF-B097DDE86C55}"/>
          </ac:inkMkLst>
        </pc:inkChg>
        <pc:inkChg chg="add">
          <ac:chgData name="Lucie Malá" userId="S::90512803@cuni.cz::b854dca6-b581-43f6-ada0-f68a4e418610" providerId="AD" clId="Web-{31A3A16D-88A1-4B24-937D-E2860B3045B4}" dt="2021-04-09T12:52:17.117" v="39"/>
          <ac:inkMkLst>
            <pc:docMk/>
            <pc:sldMk cId="143544952" sldId="258"/>
            <ac:inkMk id="26" creationId="{ED461FAB-54F9-4FA3-8353-B9773473EF39}"/>
          </ac:inkMkLst>
        </pc:inkChg>
        <pc:inkChg chg="add">
          <ac:chgData name="Lucie Malá" userId="S::90512803@cuni.cz::b854dca6-b581-43f6-ada0-f68a4e418610" providerId="AD" clId="Web-{31A3A16D-88A1-4B24-937D-E2860B3045B4}" dt="2021-04-09T12:52:17.992" v="40"/>
          <ac:inkMkLst>
            <pc:docMk/>
            <pc:sldMk cId="143544952" sldId="258"/>
            <ac:inkMk id="27" creationId="{E296F955-C9AE-4D4F-BD55-B1FBDCB02EE9}"/>
          </ac:inkMkLst>
        </pc:inkChg>
      </pc:sldChg>
      <pc:sldChg chg="addSp delSp modSp">
        <pc:chgData name="Lucie Malá" userId="S::90512803@cuni.cz::b854dca6-b581-43f6-ada0-f68a4e418610" providerId="AD" clId="Web-{31A3A16D-88A1-4B24-937D-E2860B3045B4}" dt="2021-04-09T13:07:39.808" v="67"/>
        <pc:sldMkLst>
          <pc:docMk/>
          <pc:sldMk cId="2108757892" sldId="259"/>
        </pc:sldMkLst>
        <pc:spChg chg="mod">
          <ac:chgData name="Lucie Malá" userId="S::90512803@cuni.cz::b854dca6-b581-43f6-ada0-f68a4e418610" providerId="AD" clId="Web-{31A3A16D-88A1-4B24-937D-E2860B3045B4}" dt="2021-04-09T13:03:18.303" v="50" actId="1076"/>
          <ac:spMkLst>
            <pc:docMk/>
            <pc:sldMk cId="2108757892" sldId="259"/>
            <ac:spMk id="7" creationId="{A36036D2-E0B1-4607-8598-42A5525FB192}"/>
          </ac:spMkLst>
        </pc:spChg>
        <pc:spChg chg="add">
          <ac:chgData name="Lucie Malá" userId="S::90512803@cuni.cz::b854dca6-b581-43f6-ada0-f68a4e418610" providerId="AD" clId="Web-{31A3A16D-88A1-4B24-937D-E2860B3045B4}" dt="2021-04-09T12:56:32.248" v="41"/>
          <ac:spMkLst>
            <pc:docMk/>
            <pc:sldMk cId="2108757892" sldId="259"/>
            <ac:spMk id="9" creationId="{E2DF4EB5-FCB6-4C5D-AF1F-B271B6CF17F0}"/>
          </ac:spMkLst>
        </pc:spChg>
        <pc:spChg chg="mod">
          <ac:chgData name="Lucie Malá" userId="S::90512803@cuni.cz::b854dca6-b581-43f6-ada0-f68a4e418610" providerId="AD" clId="Web-{31A3A16D-88A1-4B24-937D-E2860B3045B4}" dt="2021-04-09T12:56:43.592" v="42" actId="1076"/>
          <ac:spMkLst>
            <pc:docMk/>
            <pc:sldMk cId="2108757892" sldId="259"/>
            <ac:spMk id="12" creationId="{7930B3C7-6ECD-438A-8AE2-0903016E2CB8}"/>
          </ac:spMkLst>
        </pc:spChg>
        <pc:spChg chg="mod">
          <ac:chgData name="Lucie Malá" userId="S::90512803@cuni.cz::b854dca6-b581-43f6-ada0-f68a4e418610" providerId="AD" clId="Web-{31A3A16D-88A1-4B24-937D-E2860B3045B4}" dt="2021-04-09T13:05:50.509" v="57" actId="20577"/>
          <ac:spMkLst>
            <pc:docMk/>
            <pc:sldMk cId="2108757892" sldId="259"/>
            <ac:spMk id="13" creationId="{F4F8BBD5-6D38-443E-9905-C460647E63E1}"/>
          </ac:spMkLst>
        </pc:spChg>
        <pc:spChg chg="del">
          <ac:chgData name="Lucie Malá" userId="S::90512803@cuni.cz::b854dca6-b581-43f6-ada0-f68a4e418610" providerId="AD" clId="Web-{31A3A16D-88A1-4B24-937D-E2860B3045B4}" dt="2021-04-09T13:04:17.632" v="53"/>
          <ac:spMkLst>
            <pc:docMk/>
            <pc:sldMk cId="2108757892" sldId="259"/>
            <ac:spMk id="20" creationId="{3513BE53-8ABB-4996-BB00-3CFC2C923128}"/>
          </ac:spMkLst>
        </pc:spChg>
        <pc:spChg chg="del">
          <ac:chgData name="Lucie Malá" userId="S::90512803@cuni.cz::b854dca6-b581-43f6-ada0-f68a4e418610" providerId="AD" clId="Web-{31A3A16D-88A1-4B24-937D-E2860B3045B4}" dt="2021-04-09T13:07:39.808" v="67"/>
          <ac:spMkLst>
            <pc:docMk/>
            <pc:sldMk cId="2108757892" sldId="259"/>
            <ac:spMk id="21" creationId="{55640998-8F8E-48AC-89A9-0E88794CC297}"/>
          </ac:spMkLst>
        </pc:spChg>
        <pc:spChg chg="mod">
          <ac:chgData name="Lucie Malá" userId="S::90512803@cuni.cz::b854dca6-b581-43f6-ada0-f68a4e418610" providerId="AD" clId="Web-{31A3A16D-88A1-4B24-937D-E2860B3045B4}" dt="2021-04-09T13:05:57.415" v="65" actId="20577"/>
          <ac:spMkLst>
            <pc:docMk/>
            <pc:sldMk cId="2108757892" sldId="259"/>
            <ac:spMk id="22" creationId="{762C6FFD-6633-4BA5-B558-100E75D3B50B}"/>
          </ac:spMkLst>
        </pc:spChg>
        <pc:spChg chg="del">
          <ac:chgData name="Lucie Malá" userId="S::90512803@cuni.cz::b854dca6-b581-43f6-ada0-f68a4e418610" providerId="AD" clId="Web-{31A3A16D-88A1-4B24-937D-E2860B3045B4}" dt="2021-04-09T13:07:30.917" v="66"/>
          <ac:spMkLst>
            <pc:docMk/>
            <pc:sldMk cId="2108757892" sldId="259"/>
            <ac:spMk id="23" creationId="{35C8BF3F-CA29-482F-9F23-E9FC377C1CE6}"/>
          </ac:spMkLst>
        </pc:spChg>
        <pc:spChg chg="mod">
          <ac:chgData name="Lucie Malá" userId="S::90512803@cuni.cz::b854dca6-b581-43f6-ada0-f68a4e418610" providerId="AD" clId="Web-{31A3A16D-88A1-4B24-937D-E2860B3045B4}" dt="2021-04-09T13:03:12.349" v="49" actId="1076"/>
          <ac:spMkLst>
            <pc:docMk/>
            <pc:sldMk cId="2108757892" sldId="259"/>
            <ac:spMk id="40" creationId="{F9160741-15F1-4226-AF0A-9EB15F2BD64D}"/>
          </ac:spMkLst>
        </pc:spChg>
        <pc:spChg chg="del mod">
          <ac:chgData name="Lucie Malá" userId="S::90512803@cuni.cz::b854dca6-b581-43f6-ada0-f68a4e418610" providerId="AD" clId="Web-{31A3A16D-88A1-4B24-937D-E2860B3045B4}" dt="2021-04-09T13:04:12.851" v="52"/>
          <ac:spMkLst>
            <pc:docMk/>
            <pc:sldMk cId="2108757892" sldId="259"/>
            <ac:spMk id="46" creationId="{436E858D-EBB1-4485-B494-03F6F7B35BA0}"/>
          </ac:spMkLst>
        </pc:spChg>
        <pc:inkChg chg="del">
          <ac:chgData name="Lucie Malá" userId="S::90512803@cuni.cz::b854dca6-b581-43f6-ada0-f68a4e418610" providerId="AD" clId="Web-{31A3A16D-88A1-4B24-937D-E2860B3045B4}" dt="2021-04-09T12:57:39.327" v="47"/>
          <ac:inkMkLst>
            <pc:docMk/>
            <pc:sldMk cId="2108757892" sldId="259"/>
            <ac:inkMk id="7" creationId="{FA91902B-77A5-41AC-AFC2-50DD6DB4D70B}"/>
          </ac:inkMkLst>
        </pc:inkChg>
        <pc:inkChg chg="del">
          <ac:chgData name="Lucie Malá" userId="S::90512803@cuni.cz::b854dca6-b581-43f6-ada0-f68a4e418610" providerId="AD" clId="Web-{31A3A16D-88A1-4B24-937D-E2860B3045B4}" dt="2021-04-09T12:57:38.640" v="44"/>
          <ac:inkMkLst>
            <pc:docMk/>
            <pc:sldMk cId="2108757892" sldId="259"/>
            <ac:inkMk id="17" creationId="{458E6F23-8758-4AA1-AD24-0C9AC5532C94}"/>
          </ac:inkMkLst>
        </pc:inkChg>
        <pc:inkChg chg="del">
          <ac:chgData name="Lucie Malá" userId="S::90512803@cuni.cz::b854dca6-b581-43f6-ada0-f68a4e418610" providerId="AD" clId="Web-{31A3A16D-88A1-4B24-937D-E2860B3045B4}" dt="2021-04-09T12:57:38.655" v="46"/>
          <ac:inkMkLst>
            <pc:docMk/>
            <pc:sldMk cId="2108757892" sldId="259"/>
            <ac:inkMk id="18" creationId="{2EDF69A6-7AF0-41DB-B610-6A6E02F6D86E}"/>
          </ac:inkMkLst>
        </pc:inkChg>
        <pc:inkChg chg="del">
          <ac:chgData name="Lucie Malá" userId="S::90512803@cuni.cz::b854dca6-b581-43f6-ada0-f68a4e418610" providerId="AD" clId="Web-{31A3A16D-88A1-4B24-937D-E2860B3045B4}" dt="2021-04-09T12:57:38.640" v="45"/>
          <ac:inkMkLst>
            <pc:docMk/>
            <pc:sldMk cId="2108757892" sldId="259"/>
            <ac:inkMk id="19" creationId="{890D4140-439A-41FE-9CC1-F9CF425585C6}"/>
          </ac:inkMkLst>
        </pc:inkChg>
        <pc:inkChg chg="del">
          <ac:chgData name="Lucie Malá" userId="S::90512803@cuni.cz::b854dca6-b581-43f6-ada0-f68a4e418610" providerId="AD" clId="Web-{31A3A16D-88A1-4B24-937D-E2860B3045B4}" dt="2021-04-09T12:57:38.640" v="43"/>
          <ac:inkMkLst>
            <pc:docMk/>
            <pc:sldMk cId="2108757892" sldId="259"/>
            <ac:inkMk id="22" creationId="{21B9286E-499E-466F-9308-4E696B477128}"/>
          </ac:inkMkLst>
        </pc:inkChg>
        <pc:inkChg chg="del">
          <ac:chgData name="Lucie Malá" userId="S::90512803@cuni.cz::b854dca6-b581-43f6-ada0-f68a4e418610" providerId="AD" clId="Web-{31A3A16D-88A1-4B24-937D-E2860B3045B4}" dt="2021-04-09T12:58:12.453" v="48"/>
          <ac:inkMkLst>
            <pc:docMk/>
            <pc:sldMk cId="2108757892" sldId="259"/>
            <ac:inkMk id="27" creationId="{562DD507-3807-43AD-979A-9DB49F24E956}"/>
          </ac:inkMkLst>
        </pc:inkChg>
      </pc:sldChg>
    </pc:docChg>
  </pc:docChgLst>
  <pc:docChgLst>
    <pc:chgData name="Lucie Malá" userId="S::90512803@cuni.cz::b854dca6-b581-43f6-ada0-f68a4e418610" providerId="AD" clId="Web-{26961F98-B010-4310-AE23-6FECDF79BEE7}"/>
    <pc:docChg chg="modSld">
      <pc:chgData name="Lucie Malá" userId="S::90512803@cuni.cz::b854dca6-b581-43f6-ada0-f68a4e418610" providerId="AD" clId="Web-{26961F98-B010-4310-AE23-6FECDF79BEE7}" dt="2021-04-09T10:02:15.815" v="2"/>
      <pc:docMkLst>
        <pc:docMk/>
      </pc:docMkLst>
      <pc:sldChg chg="addSp">
        <pc:chgData name="Lucie Malá" userId="S::90512803@cuni.cz::b854dca6-b581-43f6-ada0-f68a4e418610" providerId="AD" clId="Web-{26961F98-B010-4310-AE23-6FECDF79BEE7}" dt="2021-04-09T10:02:15.815" v="2"/>
        <pc:sldMkLst>
          <pc:docMk/>
          <pc:sldMk cId="3125114888" sldId="257"/>
        </pc:sldMkLst>
        <pc:spChg chg="add">
          <ac:chgData name="Lucie Malá" userId="S::90512803@cuni.cz::b854dca6-b581-43f6-ada0-f68a4e418610" providerId="AD" clId="Web-{26961F98-B010-4310-AE23-6FECDF79BEE7}" dt="2021-04-09T10:02:15.815" v="2"/>
          <ac:spMkLst>
            <pc:docMk/>
            <pc:sldMk cId="3125114888" sldId="257"/>
            <ac:spMk id="11" creationId="{4206F528-DD57-4E33-9344-E6AB07A9540D}"/>
          </ac:spMkLst>
        </pc:spChg>
      </pc:sldChg>
      <pc:sldChg chg="addSp delSp">
        <pc:chgData name="Lucie Malá" userId="S::90512803@cuni.cz::b854dca6-b581-43f6-ada0-f68a4e418610" providerId="AD" clId="Web-{26961F98-B010-4310-AE23-6FECDF79BEE7}" dt="2021-04-09T10:01:58.970" v="1"/>
        <pc:sldMkLst>
          <pc:docMk/>
          <pc:sldMk cId="143544952" sldId="258"/>
        </pc:sldMkLst>
        <pc:inkChg chg="add del">
          <ac:chgData name="Lucie Malá" userId="S::90512803@cuni.cz::b854dca6-b581-43f6-ada0-f68a4e418610" providerId="AD" clId="Web-{26961F98-B010-4310-AE23-6FECDF79BEE7}" dt="2021-04-09T10:01:58.970" v="1"/>
          <ac:inkMkLst>
            <pc:docMk/>
            <pc:sldMk cId="143544952" sldId="258"/>
            <ac:inkMk id="2" creationId="{9724F61B-1DD5-4604-A0FB-DB0A32E63D55}"/>
          </ac:inkMkLst>
        </pc:inkChg>
      </pc:sldChg>
    </pc:docChg>
  </pc:docChgLst>
  <pc:docChgLst>
    <pc:chgData name="Petr Vejmělka" userId="S::67453445@cuni.cz::1008e52f-aa31-4db8-a2e3-8eff18a0551b" providerId="AD" clId="Web-{42F353A8-16F0-4C3C-A9FB-4A43D20D46D0}"/>
    <pc:docChg chg="modSld">
      <pc:chgData name="Petr Vejmělka" userId="S::67453445@cuni.cz::1008e52f-aa31-4db8-a2e3-8eff18a0551b" providerId="AD" clId="Web-{42F353A8-16F0-4C3C-A9FB-4A43D20D46D0}" dt="2021-04-09T13:02:21.332" v="239" actId="1076"/>
      <pc:docMkLst>
        <pc:docMk/>
      </pc:docMkLst>
      <pc:sldChg chg="modSp">
        <pc:chgData name="Petr Vejmělka" userId="S::67453445@cuni.cz::1008e52f-aa31-4db8-a2e3-8eff18a0551b" providerId="AD" clId="Web-{42F353A8-16F0-4C3C-A9FB-4A43D20D46D0}" dt="2021-04-09T12:38:31.590" v="101" actId="20577"/>
        <pc:sldMkLst>
          <pc:docMk/>
          <pc:sldMk cId="3125114888" sldId="257"/>
        </pc:sldMkLst>
        <pc:spChg chg="mod">
          <ac:chgData name="Petr Vejmělka" userId="S::67453445@cuni.cz::1008e52f-aa31-4db8-a2e3-8eff18a0551b" providerId="AD" clId="Web-{42F353A8-16F0-4C3C-A9FB-4A43D20D46D0}" dt="2021-04-09T12:34:39.397" v="15" actId="20577"/>
          <ac:spMkLst>
            <pc:docMk/>
            <pc:sldMk cId="3125114888" sldId="257"/>
            <ac:spMk id="11" creationId="{4206F528-DD57-4E33-9344-E6AB07A9540D}"/>
          </ac:spMkLst>
        </pc:spChg>
        <pc:spChg chg="mod">
          <ac:chgData name="Petr Vejmělka" userId="S::67453445@cuni.cz::1008e52f-aa31-4db8-a2e3-8eff18a0551b" providerId="AD" clId="Web-{42F353A8-16F0-4C3C-A9FB-4A43D20D46D0}" dt="2021-04-09T12:38:31.590" v="101" actId="20577"/>
          <ac:spMkLst>
            <pc:docMk/>
            <pc:sldMk cId="3125114888" sldId="257"/>
            <ac:spMk id="16" creationId="{C0671EB9-975E-45C7-BE7C-8C5D80AEDF08}"/>
          </ac:spMkLst>
        </pc:spChg>
        <pc:spChg chg="mod">
          <ac:chgData name="Petr Vejmělka" userId="S::67453445@cuni.cz::1008e52f-aa31-4db8-a2e3-8eff18a0551b" providerId="AD" clId="Web-{42F353A8-16F0-4C3C-A9FB-4A43D20D46D0}" dt="2021-04-09T12:37:01.776" v="68" actId="20577"/>
          <ac:spMkLst>
            <pc:docMk/>
            <pc:sldMk cId="3125114888" sldId="257"/>
            <ac:spMk id="17" creationId="{C00436BC-92ED-4901-8564-3894BF3CB23D}"/>
          </ac:spMkLst>
        </pc:spChg>
      </pc:sldChg>
      <pc:sldChg chg="addSp delSp">
        <pc:chgData name="Petr Vejmělka" userId="S::67453445@cuni.cz::1008e52f-aa31-4db8-a2e3-8eff18a0551b" providerId="AD" clId="Web-{42F353A8-16F0-4C3C-A9FB-4A43D20D46D0}" dt="2021-04-09T12:50:21.922" v="104"/>
        <pc:sldMkLst>
          <pc:docMk/>
          <pc:sldMk cId="143544952" sldId="258"/>
        </pc:sldMkLst>
        <pc:inkChg chg="del">
          <ac:chgData name="Petr Vejmělka" userId="S::67453445@cuni.cz::1008e52f-aa31-4db8-a2e3-8eff18a0551b" providerId="AD" clId="Web-{42F353A8-16F0-4C3C-A9FB-4A43D20D46D0}" dt="2021-04-09T12:50:10.734" v="103"/>
          <ac:inkMkLst>
            <pc:docMk/>
            <pc:sldMk cId="143544952" sldId="258"/>
            <ac:inkMk id="2" creationId="{6B90D610-5B58-4B8A-99F0-9BA7F514E34B}"/>
          </ac:inkMkLst>
        </pc:inkChg>
        <pc:inkChg chg="add">
          <ac:chgData name="Petr Vejmělka" userId="S::67453445@cuni.cz::1008e52f-aa31-4db8-a2e3-8eff18a0551b" providerId="AD" clId="Web-{42F353A8-16F0-4C3C-A9FB-4A43D20D46D0}" dt="2021-04-09T12:49:59.125" v="102"/>
          <ac:inkMkLst>
            <pc:docMk/>
            <pc:sldMk cId="143544952" sldId="258"/>
            <ac:inkMk id="8" creationId="{6B90D610-5B58-4B8A-99F0-9BA7F514E34B}"/>
          </ac:inkMkLst>
        </pc:inkChg>
        <pc:inkChg chg="add">
          <ac:chgData name="Petr Vejmělka" userId="S::67453445@cuni.cz::1008e52f-aa31-4db8-a2e3-8eff18a0551b" providerId="AD" clId="Web-{42F353A8-16F0-4C3C-A9FB-4A43D20D46D0}" dt="2021-04-09T12:50:21.922" v="104"/>
          <ac:inkMkLst>
            <pc:docMk/>
            <pc:sldMk cId="143544952" sldId="258"/>
            <ac:inkMk id="11" creationId="{3A52F8A6-4153-44C2-ADD4-5E3D2988EA8F}"/>
          </ac:inkMkLst>
        </pc:inkChg>
      </pc:sldChg>
      <pc:sldChg chg="addSp modSp">
        <pc:chgData name="Petr Vejmělka" userId="S::67453445@cuni.cz::1008e52f-aa31-4db8-a2e3-8eff18a0551b" providerId="AD" clId="Web-{42F353A8-16F0-4C3C-A9FB-4A43D20D46D0}" dt="2021-04-09T13:02:21.332" v="239" actId="1076"/>
        <pc:sldMkLst>
          <pc:docMk/>
          <pc:sldMk cId="2108757892" sldId="259"/>
        </pc:sldMkLst>
        <pc:spChg chg="mod">
          <ac:chgData name="Petr Vejmělka" userId="S::67453445@cuni.cz::1008e52f-aa31-4db8-a2e3-8eff18a0551b" providerId="AD" clId="Web-{42F353A8-16F0-4C3C-A9FB-4A43D20D46D0}" dt="2021-04-09T13:01:49.472" v="215" actId="20577"/>
          <ac:spMkLst>
            <pc:docMk/>
            <pc:sldMk cId="2108757892" sldId="259"/>
            <ac:spMk id="6" creationId="{E813DA67-C2D4-49AC-9054-7BB8B79EEA96}"/>
          </ac:spMkLst>
        </pc:spChg>
        <pc:spChg chg="mod">
          <ac:chgData name="Petr Vejmělka" userId="S::67453445@cuni.cz::1008e52f-aa31-4db8-a2e3-8eff18a0551b" providerId="AD" clId="Web-{42F353A8-16F0-4C3C-A9FB-4A43D20D46D0}" dt="2021-04-09T13:00:38.423" v="205" actId="1076"/>
          <ac:spMkLst>
            <pc:docMk/>
            <pc:sldMk cId="2108757892" sldId="259"/>
            <ac:spMk id="7" creationId="{A36036D2-E0B1-4607-8598-42A5525FB192}"/>
          </ac:spMkLst>
        </pc:spChg>
        <pc:spChg chg="add">
          <ac:chgData name="Petr Vejmělka" userId="S::67453445@cuni.cz::1008e52f-aa31-4db8-a2e3-8eff18a0551b" providerId="AD" clId="Web-{42F353A8-16F0-4C3C-A9FB-4A43D20D46D0}" dt="2021-04-09T12:56:36.292" v="105"/>
          <ac:spMkLst>
            <pc:docMk/>
            <pc:sldMk cId="2108757892" sldId="259"/>
            <ac:spMk id="9" creationId="{AC38E135-3D79-4D00-9DBE-B42A2B00FE2D}"/>
          </ac:spMkLst>
        </pc:spChg>
        <pc:spChg chg="mod">
          <ac:chgData name="Petr Vejmělka" userId="S::67453445@cuni.cz::1008e52f-aa31-4db8-a2e3-8eff18a0551b" providerId="AD" clId="Web-{42F353A8-16F0-4C3C-A9FB-4A43D20D46D0}" dt="2021-04-09T12:57:39.168" v="142" actId="20577"/>
          <ac:spMkLst>
            <pc:docMk/>
            <pc:sldMk cId="2108757892" sldId="259"/>
            <ac:spMk id="11" creationId="{E2DF4EB5-FCB6-4C5D-AF1F-B271B6CF17F0}"/>
          </ac:spMkLst>
        </pc:spChg>
        <pc:spChg chg="add">
          <ac:chgData name="Petr Vejmělka" userId="S::67453445@cuni.cz::1008e52f-aa31-4db8-a2e3-8eff18a0551b" providerId="AD" clId="Web-{42F353A8-16F0-4C3C-A9FB-4A43D20D46D0}" dt="2021-04-09T12:57:00.027" v="107"/>
          <ac:spMkLst>
            <pc:docMk/>
            <pc:sldMk cId="2108757892" sldId="259"/>
            <ac:spMk id="14" creationId="{19420736-B419-4D65-8BA5-BA7678E3ACDC}"/>
          </ac:spMkLst>
        </pc:spChg>
        <pc:spChg chg="mod">
          <ac:chgData name="Petr Vejmělka" userId="S::67453445@cuni.cz::1008e52f-aa31-4db8-a2e3-8eff18a0551b" providerId="AD" clId="Web-{42F353A8-16F0-4C3C-A9FB-4A43D20D46D0}" dt="2021-04-09T13:02:11.113" v="236" actId="1076"/>
          <ac:spMkLst>
            <pc:docMk/>
            <pc:sldMk cId="2108757892" sldId="259"/>
            <ac:spMk id="18" creationId="{F1E3B2F9-2B96-4578-818C-368CC9943BE1}"/>
          </ac:spMkLst>
        </pc:spChg>
        <pc:spChg chg="mod">
          <ac:chgData name="Petr Vejmělka" userId="S::67453445@cuni.cz::1008e52f-aa31-4db8-a2e3-8eff18a0551b" providerId="AD" clId="Web-{42F353A8-16F0-4C3C-A9FB-4A43D20D46D0}" dt="2021-04-09T13:02:21.332" v="239" actId="1076"/>
          <ac:spMkLst>
            <pc:docMk/>
            <pc:sldMk cId="2108757892" sldId="259"/>
            <ac:spMk id="20" creationId="{3513BE53-8ABB-4996-BB00-3CFC2C923128}"/>
          </ac:spMkLst>
        </pc:spChg>
        <pc:spChg chg="mod">
          <ac:chgData name="Petr Vejmělka" userId="S::67453445@cuni.cz::1008e52f-aa31-4db8-a2e3-8eff18a0551b" providerId="AD" clId="Web-{42F353A8-16F0-4C3C-A9FB-4A43D20D46D0}" dt="2021-04-09T13:02:17.926" v="238" actId="1076"/>
          <ac:spMkLst>
            <pc:docMk/>
            <pc:sldMk cId="2108757892" sldId="259"/>
            <ac:spMk id="21" creationId="{55640998-8F8E-48AC-89A9-0E88794CC297}"/>
          </ac:spMkLst>
        </pc:spChg>
        <pc:spChg chg="add mod">
          <ac:chgData name="Petr Vejmělka" userId="S::67453445@cuni.cz::1008e52f-aa31-4db8-a2e3-8eff18a0551b" providerId="AD" clId="Web-{42F353A8-16F0-4C3C-A9FB-4A43D20D46D0}" dt="2021-04-09T13:02:14.004" v="237" actId="1076"/>
          <ac:spMkLst>
            <pc:docMk/>
            <pc:sldMk cId="2108757892" sldId="259"/>
            <ac:spMk id="23" creationId="{35C8BF3F-CA29-482F-9F23-E9FC377C1CE6}"/>
          </ac:spMkLst>
        </pc:spChg>
        <pc:graphicFrameChg chg="mod modGraphic">
          <ac:chgData name="Petr Vejmělka" userId="S::67453445@cuni.cz::1008e52f-aa31-4db8-a2e3-8eff18a0551b" providerId="AD" clId="Web-{42F353A8-16F0-4C3C-A9FB-4A43D20D46D0}" dt="2021-04-09T13:02:01.253" v="235"/>
          <ac:graphicFrameMkLst>
            <pc:docMk/>
            <pc:sldMk cId="2108757892" sldId="259"/>
            <ac:graphicFrameMk id="10" creationId="{00000000-0000-0000-0000-000000000000}"/>
          </ac:graphicFrameMkLst>
        </pc:graphicFrameChg>
        <pc:inkChg chg="add">
          <ac:chgData name="Petr Vejmělka" userId="S::67453445@cuni.cz::1008e52f-aa31-4db8-a2e3-8eff18a0551b" providerId="AD" clId="Web-{42F353A8-16F0-4C3C-A9FB-4A43D20D46D0}" dt="2021-04-09T12:56:43.979" v="106"/>
          <ac:inkMkLst>
            <pc:docMk/>
            <pc:sldMk cId="2108757892" sldId="259"/>
            <ac:inkMk id="15" creationId="{28A396D1-B2AD-4D64-821F-0BA6E51B029D}"/>
          </ac:inkMkLst>
        </pc:inkChg>
      </pc:sldChg>
    </pc:docChg>
  </pc:docChgLst>
  <pc:docChgLst>
    <pc:chgData name="Tereza Tichá" userId="S::90189095@cuni.cz::277b430c-f750-4ba2-aa08-fa37154dc50b" providerId="AD" clId="Web-{E5481378-8917-46FA-869C-80AEF2F7B2E7}"/>
    <pc:docChg chg="modSld">
      <pc:chgData name="Tereza Tichá" userId="S::90189095@cuni.cz::277b430c-f750-4ba2-aa08-fa37154dc50b" providerId="AD" clId="Web-{E5481378-8917-46FA-869C-80AEF2F7B2E7}" dt="2021-04-09T12:59:30.217" v="5"/>
      <pc:docMkLst>
        <pc:docMk/>
      </pc:docMkLst>
      <pc:sldChg chg="addSp">
        <pc:chgData name="Tereza Tichá" userId="S::90189095@cuni.cz::277b430c-f750-4ba2-aa08-fa37154dc50b" providerId="AD" clId="Web-{E5481378-8917-46FA-869C-80AEF2F7B2E7}" dt="2021-04-09T12:53:10.348" v="2"/>
        <pc:sldMkLst>
          <pc:docMk/>
          <pc:sldMk cId="143544952" sldId="258"/>
        </pc:sldMkLst>
        <pc:inkChg chg="add">
          <ac:chgData name="Tereza Tichá" userId="S::90189095@cuni.cz::277b430c-f750-4ba2-aa08-fa37154dc50b" providerId="AD" clId="Web-{E5481378-8917-46FA-869C-80AEF2F7B2E7}" dt="2021-04-09T12:51:07.376" v="0"/>
          <ac:inkMkLst>
            <pc:docMk/>
            <pc:sldMk cId="143544952" sldId="258"/>
            <ac:inkMk id="14" creationId="{40BD7C81-37E9-4F6F-A13C-3C6E59890BA2}"/>
          </ac:inkMkLst>
        </pc:inkChg>
        <pc:inkChg chg="add">
          <ac:chgData name="Tereza Tichá" userId="S::90189095@cuni.cz::277b430c-f750-4ba2-aa08-fa37154dc50b" providerId="AD" clId="Web-{E5481378-8917-46FA-869C-80AEF2F7B2E7}" dt="2021-04-09T12:52:20.893" v="1"/>
          <ac:inkMkLst>
            <pc:docMk/>
            <pc:sldMk cId="143544952" sldId="258"/>
            <ac:inkMk id="28" creationId="{2C2F02C9-53F7-42C1-9C47-C4D97281E9A2}"/>
          </ac:inkMkLst>
        </pc:inkChg>
        <pc:inkChg chg="add">
          <ac:chgData name="Tereza Tichá" userId="S::90189095@cuni.cz::277b430c-f750-4ba2-aa08-fa37154dc50b" providerId="AD" clId="Web-{E5481378-8917-46FA-869C-80AEF2F7B2E7}" dt="2021-04-09T12:53:10.348" v="2"/>
          <ac:inkMkLst>
            <pc:docMk/>
            <pc:sldMk cId="143544952" sldId="258"/>
            <ac:inkMk id="29" creationId="{6E24AF92-ABAD-4BDE-A3A8-C82B3303F275}"/>
          </ac:inkMkLst>
        </pc:inkChg>
      </pc:sldChg>
      <pc:sldChg chg="addSp">
        <pc:chgData name="Tereza Tichá" userId="S::90189095@cuni.cz::277b430c-f750-4ba2-aa08-fa37154dc50b" providerId="AD" clId="Web-{E5481378-8917-46FA-869C-80AEF2F7B2E7}" dt="2021-04-09T12:59:30.217" v="5"/>
        <pc:sldMkLst>
          <pc:docMk/>
          <pc:sldMk cId="2108757892" sldId="259"/>
        </pc:sldMkLst>
        <pc:spChg chg="add">
          <ac:chgData name="Tereza Tichá" userId="S::90189095@cuni.cz::277b430c-f750-4ba2-aa08-fa37154dc50b" providerId="AD" clId="Web-{E5481378-8917-46FA-869C-80AEF2F7B2E7}" dt="2021-04-09T12:57:30.354" v="4"/>
          <ac:spMkLst>
            <pc:docMk/>
            <pc:sldMk cId="2108757892" sldId="259"/>
            <ac:spMk id="21" creationId="{55640998-8F8E-48AC-89A9-0E88794CC297}"/>
          </ac:spMkLst>
        </pc:spChg>
        <pc:inkChg chg="add">
          <ac:chgData name="Tereza Tichá" userId="S::90189095@cuni.cz::277b430c-f750-4ba2-aa08-fa37154dc50b" providerId="AD" clId="Web-{E5481378-8917-46FA-869C-80AEF2F7B2E7}" dt="2021-04-09T12:56:30.837" v="3"/>
          <ac:inkMkLst>
            <pc:docMk/>
            <pc:sldMk cId="2108757892" sldId="259"/>
            <ac:inkMk id="8" creationId="{24EF0B24-43CC-4BAA-89EC-6CF606EB3CA9}"/>
          </ac:inkMkLst>
        </pc:inkChg>
        <pc:inkChg chg="add">
          <ac:chgData name="Tereza Tichá" userId="S::90189095@cuni.cz::277b430c-f750-4ba2-aa08-fa37154dc50b" providerId="AD" clId="Web-{E5481378-8917-46FA-869C-80AEF2F7B2E7}" dt="2021-04-09T12:59:30.217" v="5"/>
          <ac:inkMkLst>
            <pc:docMk/>
            <pc:sldMk cId="2108757892" sldId="259"/>
            <ac:inkMk id="41" creationId="{2635F1E2-A0C3-4035-8578-FF60EE4F2926}"/>
          </ac:inkMkLst>
        </pc:inkChg>
      </pc:sldChg>
    </pc:docChg>
  </pc:docChgLst>
  <pc:docChgLst>
    <pc:chgData name="Karolína Kučerová" userId="S::13656207@cuni.cz::d8d1efcc-ea25-416b-82ff-21bc330db3fe" providerId="AD" clId="Web-{D72F6169-9B88-4C59-80BF-AAAF5427738B}"/>
    <pc:docChg chg="modSld">
      <pc:chgData name="Karolína Kučerová" userId="S::13656207@cuni.cz::d8d1efcc-ea25-416b-82ff-21bc330db3fe" providerId="AD" clId="Web-{D72F6169-9B88-4C59-80BF-AAAF5427738B}" dt="2021-04-09T13:03:02.142" v="85"/>
      <pc:docMkLst>
        <pc:docMk/>
      </pc:docMkLst>
      <pc:sldChg chg="modSp">
        <pc:chgData name="Karolína Kučerová" userId="S::13656207@cuni.cz::d8d1efcc-ea25-416b-82ff-21bc330db3fe" providerId="AD" clId="Web-{D72F6169-9B88-4C59-80BF-AAAF5427738B}" dt="2021-04-09T12:41:55.784" v="68" actId="1076"/>
        <pc:sldMkLst>
          <pc:docMk/>
          <pc:sldMk cId="3125114888" sldId="257"/>
        </pc:sldMkLst>
        <pc:spChg chg="mod">
          <ac:chgData name="Karolína Kučerová" userId="S::13656207@cuni.cz::d8d1efcc-ea25-416b-82ff-21bc330db3fe" providerId="AD" clId="Web-{D72F6169-9B88-4C59-80BF-AAAF5427738B}" dt="2021-04-09T12:34:15.195" v="0" actId="1076"/>
          <ac:spMkLst>
            <pc:docMk/>
            <pc:sldMk cId="3125114888" sldId="257"/>
            <ac:spMk id="11" creationId="{4206F528-DD57-4E33-9344-E6AB07A9540D}"/>
          </ac:spMkLst>
        </pc:spChg>
        <pc:spChg chg="mod">
          <ac:chgData name="Karolína Kučerová" userId="S::13656207@cuni.cz::d8d1efcc-ea25-416b-82ff-21bc330db3fe" providerId="AD" clId="Web-{D72F6169-9B88-4C59-80BF-AAAF5427738B}" dt="2021-04-09T12:41:52.612" v="67" actId="20577"/>
          <ac:spMkLst>
            <pc:docMk/>
            <pc:sldMk cId="3125114888" sldId="257"/>
            <ac:spMk id="16" creationId="{C0671EB9-975E-45C7-BE7C-8C5D80AEDF08}"/>
          </ac:spMkLst>
        </pc:spChg>
        <pc:spChg chg="mod">
          <ac:chgData name="Karolína Kučerová" userId="S::13656207@cuni.cz::d8d1efcc-ea25-416b-82ff-21bc330db3fe" providerId="AD" clId="Web-{D72F6169-9B88-4C59-80BF-AAAF5427738B}" dt="2021-04-09T12:36:13.916" v="13" actId="20577"/>
          <ac:spMkLst>
            <pc:docMk/>
            <pc:sldMk cId="3125114888" sldId="257"/>
            <ac:spMk id="17" creationId="{C00436BC-92ED-4901-8564-3894BF3CB23D}"/>
          </ac:spMkLst>
        </pc:spChg>
        <pc:spChg chg="mod">
          <ac:chgData name="Karolína Kučerová" userId="S::13656207@cuni.cz::d8d1efcc-ea25-416b-82ff-21bc330db3fe" providerId="AD" clId="Web-{D72F6169-9B88-4C59-80BF-AAAF5427738B}" dt="2021-04-09T12:41:07.330" v="45" actId="1076"/>
          <ac:spMkLst>
            <pc:docMk/>
            <pc:sldMk cId="3125114888" sldId="257"/>
            <ac:spMk id="18" creationId="{214F5E81-6019-487C-A739-6F0A0FDB2EB0}"/>
          </ac:spMkLst>
        </pc:spChg>
        <pc:spChg chg="mod">
          <ac:chgData name="Karolína Kučerová" userId="S::13656207@cuni.cz::d8d1efcc-ea25-416b-82ff-21bc330db3fe" providerId="AD" clId="Web-{D72F6169-9B88-4C59-80BF-AAAF5427738B}" dt="2021-04-09T12:41:55.784" v="68" actId="1076"/>
          <ac:spMkLst>
            <pc:docMk/>
            <pc:sldMk cId="3125114888" sldId="257"/>
            <ac:spMk id="19" creationId="{553A7588-D479-485F-BBC3-74D704B79729}"/>
          </ac:spMkLst>
        </pc:spChg>
      </pc:sldChg>
      <pc:sldChg chg="addSp delSp">
        <pc:chgData name="Karolína Kučerová" userId="S::13656207@cuni.cz::d8d1efcc-ea25-416b-82ff-21bc330db3fe" providerId="AD" clId="Web-{D72F6169-9B88-4C59-80BF-AAAF5427738B}" dt="2021-04-09T12:50:34.062" v="71"/>
        <pc:sldMkLst>
          <pc:docMk/>
          <pc:sldMk cId="143544952" sldId="258"/>
        </pc:sldMkLst>
        <pc:inkChg chg="add">
          <ac:chgData name="Karolína Kučerová" userId="S::13656207@cuni.cz::d8d1efcc-ea25-416b-82ff-21bc330db3fe" providerId="AD" clId="Web-{D72F6169-9B88-4C59-80BF-AAAF5427738B}" dt="2021-04-09T12:50:34.062" v="71"/>
          <ac:inkMkLst>
            <pc:docMk/>
            <pc:sldMk cId="143544952" sldId="258"/>
            <ac:inkMk id="2" creationId="{9F29CA74-2EC5-431C-BE27-14D5237748C6}"/>
          </ac:inkMkLst>
        </pc:inkChg>
        <pc:inkChg chg="add del">
          <ac:chgData name="Karolína Kučerová" userId="S::13656207@cuni.cz::d8d1efcc-ea25-416b-82ff-21bc330db3fe" providerId="AD" clId="Web-{D72F6169-9B88-4C59-80BF-AAAF5427738B}" dt="2021-04-09T12:50:19.374" v="70"/>
          <ac:inkMkLst>
            <pc:docMk/>
            <pc:sldMk cId="143544952" sldId="258"/>
            <ac:inkMk id="7" creationId="{E5C2EA8C-1FC1-4E94-B808-512D60FF50DF}"/>
          </ac:inkMkLst>
        </pc:inkChg>
      </pc:sldChg>
      <pc:sldChg chg="addSp delSp">
        <pc:chgData name="Karolína Kučerová" userId="S::13656207@cuni.cz::d8d1efcc-ea25-416b-82ff-21bc330db3fe" providerId="AD" clId="Web-{D72F6169-9B88-4C59-80BF-AAAF5427738B}" dt="2021-04-09T13:03:02.142" v="85"/>
        <pc:sldMkLst>
          <pc:docMk/>
          <pc:sldMk cId="2108757892" sldId="259"/>
        </pc:sldMkLst>
        <pc:spChg chg="add">
          <ac:chgData name="Karolína Kučerová" userId="S::13656207@cuni.cz::d8d1efcc-ea25-416b-82ff-21bc330db3fe" providerId="AD" clId="Web-{D72F6169-9B88-4C59-80BF-AAAF5427738B}" dt="2021-04-09T12:56:09.273" v="72"/>
          <ac:spMkLst>
            <pc:docMk/>
            <pc:sldMk cId="2108757892" sldId="259"/>
            <ac:spMk id="6" creationId="{E813DA67-C2D4-49AC-9054-7BB8B79EEA96}"/>
          </ac:spMkLst>
        </pc:spChg>
        <pc:spChg chg="add">
          <ac:chgData name="Karolína Kučerová" userId="S::13656207@cuni.cz::d8d1efcc-ea25-416b-82ff-21bc330db3fe" providerId="AD" clId="Web-{D72F6169-9B88-4C59-80BF-AAAF5427738B}" dt="2021-04-09T12:58:29.464" v="73"/>
          <ac:spMkLst>
            <pc:docMk/>
            <pc:sldMk cId="2108757892" sldId="259"/>
            <ac:spMk id="39" creationId="{42FA244D-A344-4D3F-8DFA-7EFA7D3E38C8}"/>
          </ac:spMkLst>
        </pc:spChg>
        <pc:spChg chg="add">
          <ac:chgData name="Karolína Kučerová" userId="S::13656207@cuni.cz::d8d1efcc-ea25-416b-82ff-21bc330db3fe" providerId="AD" clId="Web-{D72F6169-9B88-4C59-80BF-AAAF5427738B}" dt="2021-04-09T13:03:02.142" v="85"/>
          <ac:spMkLst>
            <pc:docMk/>
            <pc:sldMk cId="2108757892" sldId="259"/>
            <ac:spMk id="46" creationId="{436E858D-EBB1-4485-B494-03F6F7B35BA0}"/>
          </ac:spMkLst>
        </pc:spChg>
        <pc:inkChg chg="del">
          <ac:chgData name="Karolína Kučerová" userId="S::13656207@cuni.cz::d8d1efcc-ea25-416b-82ff-21bc330db3fe" providerId="AD" clId="Web-{D72F6169-9B88-4C59-80BF-AAAF5427738B}" dt="2021-04-09T12:58:32.839" v="82"/>
          <ac:inkMkLst>
            <pc:docMk/>
            <pc:sldMk cId="2108757892" sldId="259"/>
            <ac:inkMk id="17" creationId="{C47A3E00-B120-4DDF-8D82-A58EDC042B61}"/>
          </ac:inkMkLst>
        </pc:inkChg>
        <pc:inkChg chg="del">
          <ac:chgData name="Karolína Kučerová" userId="S::13656207@cuni.cz::d8d1efcc-ea25-416b-82ff-21bc330db3fe" providerId="AD" clId="Web-{D72F6169-9B88-4C59-80BF-AAAF5427738B}" dt="2021-04-09T12:58:32.839" v="81"/>
          <ac:inkMkLst>
            <pc:docMk/>
            <pc:sldMk cId="2108757892" sldId="259"/>
            <ac:inkMk id="18" creationId="{79AFCA53-8FE0-4A1B-A13C-FD525142F762}"/>
          </ac:inkMkLst>
        </pc:inkChg>
        <pc:inkChg chg="del">
          <ac:chgData name="Karolína Kučerová" userId="S::13656207@cuni.cz::d8d1efcc-ea25-416b-82ff-21bc330db3fe" providerId="AD" clId="Web-{D72F6169-9B88-4C59-80BF-AAAF5427738B}" dt="2021-04-09T12:58:32.839" v="80"/>
          <ac:inkMkLst>
            <pc:docMk/>
            <pc:sldMk cId="2108757892" sldId="259"/>
            <ac:inkMk id="19" creationId="{A1DFC3FB-F8CB-41F0-8A71-7C45377F4081}"/>
          </ac:inkMkLst>
        </pc:inkChg>
        <pc:inkChg chg="del">
          <ac:chgData name="Karolína Kučerová" userId="S::13656207@cuni.cz::d8d1efcc-ea25-416b-82ff-21bc330db3fe" providerId="AD" clId="Web-{D72F6169-9B88-4C59-80BF-AAAF5427738B}" dt="2021-04-09T12:58:32.839" v="79"/>
          <ac:inkMkLst>
            <pc:docMk/>
            <pc:sldMk cId="2108757892" sldId="259"/>
            <ac:inkMk id="22" creationId="{793482D5-51D2-49BD-9219-4925019AA1D2}"/>
          </ac:inkMkLst>
        </pc:inkChg>
        <pc:inkChg chg="del">
          <ac:chgData name="Karolína Kučerová" userId="S::13656207@cuni.cz::d8d1efcc-ea25-416b-82ff-21bc330db3fe" providerId="AD" clId="Web-{D72F6169-9B88-4C59-80BF-AAAF5427738B}" dt="2021-04-09T12:59:39.669" v="84"/>
          <ac:inkMkLst>
            <pc:docMk/>
            <pc:sldMk cId="2108757892" sldId="259"/>
            <ac:inkMk id="25" creationId="{691B9AA6-5D1F-4C1E-B28D-1B15768A25AA}"/>
          </ac:inkMkLst>
        </pc:inkChg>
        <pc:inkChg chg="del">
          <ac:chgData name="Karolína Kučerová" userId="S::13656207@cuni.cz::d8d1efcc-ea25-416b-82ff-21bc330db3fe" providerId="AD" clId="Web-{D72F6169-9B88-4C59-80BF-AAAF5427738B}" dt="2021-04-09T12:58:32.839" v="78"/>
          <ac:inkMkLst>
            <pc:docMk/>
            <pc:sldMk cId="2108757892" sldId="259"/>
            <ac:inkMk id="29" creationId="{40F1B16D-5277-4068-A77E-3CF5B4CFA393}"/>
          </ac:inkMkLst>
        </pc:inkChg>
        <pc:inkChg chg="del">
          <ac:chgData name="Karolína Kučerová" userId="S::13656207@cuni.cz::d8d1efcc-ea25-416b-82ff-21bc330db3fe" providerId="AD" clId="Web-{D72F6169-9B88-4C59-80BF-AAAF5427738B}" dt="2021-04-09T12:58:32.839" v="77"/>
          <ac:inkMkLst>
            <pc:docMk/>
            <pc:sldMk cId="2108757892" sldId="259"/>
            <ac:inkMk id="30" creationId="{D940833C-B239-42D4-8BE5-0C77907BFD96}"/>
          </ac:inkMkLst>
        </pc:inkChg>
        <pc:inkChg chg="del">
          <ac:chgData name="Karolína Kučerová" userId="S::13656207@cuni.cz::d8d1efcc-ea25-416b-82ff-21bc330db3fe" providerId="AD" clId="Web-{D72F6169-9B88-4C59-80BF-AAAF5427738B}" dt="2021-04-09T12:58:32.839" v="76"/>
          <ac:inkMkLst>
            <pc:docMk/>
            <pc:sldMk cId="2108757892" sldId="259"/>
            <ac:inkMk id="31" creationId="{F9BCF80C-F7F8-4B66-82F2-8947E5B7164D}"/>
          </ac:inkMkLst>
        </pc:inkChg>
        <pc:inkChg chg="del">
          <ac:chgData name="Karolína Kučerová" userId="S::13656207@cuni.cz::d8d1efcc-ea25-416b-82ff-21bc330db3fe" providerId="AD" clId="Web-{D72F6169-9B88-4C59-80BF-AAAF5427738B}" dt="2021-04-09T12:58:32.823" v="75"/>
          <ac:inkMkLst>
            <pc:docMk/>
            <pc:sldMk cId="2108757892" sldId="259"/>
            <ac:inkMk id="36" creationId="{AA211813-03BF-4053-9A3B-17EF5C829D9E}"/>
          </ac:inkMkLst>
        </pc:inkChg>
        <pc:inkChg chg="del">
          <ac:chgData name="Karolína Kučerová" userId="S::13656207@cuni.cz::d8d1efcc-ea25-416b-82ff-21bc330db3fe" providerId="AD" clId="Web-{D72F6169-9B88-4C59-80BF-AAAF5427738B}" dt="2021-04-09T12:58:32.823" v="74"/>
          <ac:inkMkLst>
            <pc:docMk/>
            <pc:sldMk cId="2108757892" sldId="259"/>
            <ac:inkMk id="37" creationId="{071A97F2-851D-4DD6-9EA8-598F3F7393D0}"/>
          </ac:inkMkLst>
        </pc:inkChg>
        <pc:inkChg chg="del">
          <ac:chgData name="Karolína Kučerová" userId="S::13656207@cuni.cz::d8d1efcc-ea25-416b-82ff-21bc330db3fe" providerId="AD" clId="Web-{D72F6169-9B88-4C59-80BF-AAAF5427738B}" dt="2021-04-09T12:59:39.669" v="83"/>
          <ac:inkMkLst>
            <pc:docMk/>
            <pc:sldMk cId="2108757892" sldId="259"/>
            <ac:inkMk id="38" creationId="{32924E0A-3368-4E13-9AA2-65CA8124A91F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49:50.14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7594 4842 16383 0 0,'0'4'0'0'0,"0"8"0"0"0,0 6 0 0 0,3 4 0 0 0,2 5 0 0 0,0 1 0 0 0,2 5 0 0 0,4 2 0 0 0,1 4 0 0 0,-3-2 0 0 0,1 1 0 0 0,3 1 0 0 0,3 1 0 0 0,-2 1 0 0 0,5 1 0 0 0,2 1 0 0 0,-2 4 0 0 0,-1 1 0 0 0,1-3 0 0 0,-4-3 0 0 0,0-4 0 0 0,1-6 0 0 0,-2 0 0 0 0,-1-2 0 0 0,3 1 0 0 0,1 3 0 0 0,-2-1 0 0 0,-4 1 0 0 0,1-1 0 0 0,1 1 0 0 0,-1-2 0 0 0,-3-2 0 0 0,0 1 0 0 0,0-2 0 0 0,1-1 0 0 0,-1-2 0 0 0,-1-2 0 0 0,0 2 0 0 0,4 1 0 0 0,-1-1 0 0 0,1 7 0 0 0,0 0 0 0 0,0 3 0 0 0,-1 0 0 0 0,0-1 0 0 0,3-1 0 0 0,-1-4 0 0 0,-3 5 0 0 0,1 3 0 0 0,1 0 0 0 0,4 0 0 0 0,-2 1 0 0 0,0 1 0 0 0,2 1 0 0 0,2 1 0 0 0,-2 1 0 0 0,-1 1 0 0 0,2-1 0 0 0,-3-3 0 0 0,0-2 0 0 0,2 1 0 0 0,-2-3 0 0 0,0 0 0 0 0,1 1 0 0 0,2-3 0 0 0,-2 2 0 0 0,1-3 0 0 0,0-3 0 0 0,-2 1 0 0 0,0-1 0 0 0,2-3 0 0 0,-2 6 0 0 0,0 1 0 0 0,1-2 0 0 0,-1 1 0 0 0,0-1 0 0 0,1-3 0 0 0,-1 1 0 0 0,0 0 0 0 0,1 1 0 0 0,4 0 0 0 0,-4-3 0 0 0,-3 3 0 0 0,-1 2 0 0 0,2 0 0 0 0,-1 1 0 0 0,1-1 0 0 0,1 1 0 0 0,0-2 0 0 0,-4 5 0 0 0,1 4 0 0 0,1 1 0 0 0,4 2 0 0 0,-3 0 0 0 0,2 1 0 0 0,1-1 0 0 0,2 0 0 0 0,-2 0 0 0 0,-1-1 0 0 0,2 0 0 0 0,-3 1 0 0 0,0-5 0 0 0,2 3 0 0 0,1 1 0 0 0,-2 1 0 0 0,0-3 0 0 0,2 2 0 0 0,-3 1 0 0 0,0 1 0 0 0,2-4 0 0 0,1 2 0 0 0,-2-2 0 0 0,0-5 0 0 0,2-1 0 0 0,-3 1 0 0 0,0 1 0 0 0,2-1 0 0 0,1 4 0 0 0,-2 2 0 0 0,0 3 0 0 0,2-1 0 0 0,-3 0 0 0 0,0 4 0 0 0,2 1 0 0 0,1-4 0 0 0,2-2 0 0 0,1 2 0 0 0,1 1 0 0 0,0 0 0 0 0,1-1 0 0 0,0 0 0 0 0,4 3 0 0 0,1 5 0 0 0,3 3 0 0 0,0 1 0 0 0,3 1 0 0 0,-1-2 0 0 0,1-3 0 0 0,-1-4 0 0 0,2 6 0 0 0,2 0 0 0 0,-2-2 0 0 0,1-3 0 0 0,-1 2 0 0 0,0-2 0 0 0,2 0 0 0 0,-2-3 0 0 0,2 2 0 0 0,-3 0 0 0 0,5 0 0 0 0,-1-3 0 0 0,-3-4 0 0 0,-3-6 0 0 0,-1-2 0 0 0,0 1 0 0 0,1 2 0 0 0,7 1 0 0 0,4 3 0 0 0,2 1 0 0 0,5 4 0 0 0,5 2 0 0 0,0 4 0 0 0,3-4 0 0 0,-2-2 0 0 0,-2-5 0 0 0,-2 1 0 0 0,0-3 0 0 0,-5-4 0 0 0,-2-1 0 0 0,2-2 0 0 0,0 4 0 0 0,0-1 0 0 0,0 6 0 0 0,3-1 0 0 0,0 0 0 0 0,-1-3 0 0 0,-1-5 0 0 0,-1 1 0 0 0,-5-3 0 0 0,-2-2 0 0 0,-4-2 0 0 0,-4-2 0 0 0,0-2 0 0 0,-2 0 0 0 0,2-1 0 0 0,3 0 0 0 0,2 1 0 0 0,4 3 0 0 0,1-2 0 0 0,-2 2 0 0 0,-4-4 0 0 0,-1 3 0 0 0,1 1 0 0 0,3 3 0 0 0,5 1 0 0 0,6 2 0 0 0,10 8 0 0 0,17 4 0 0 0,14 2 0 0 0,6 1 0 0 0,5-1 0 0 0,4 4 0 0 0,-1 1 0 0 0,-1 3 0 0 0,-1-1 0 0 0,-1-1 0 0 0,-3-3 0 0 0,4 3 0 0 0,7 2 0 0 0,7 1 0 0 0,9 1 0 0 0,6-1 0 0 0,-5-2 0 0 0,-6-6 0 0 0,-8-4 0 0 0,-5-2 0 0 0,-2 0 0 0 0,-5 0 0 0 0,0-2 0 0 0,-3-1 0 0 0,0 0 0 0 0,-1 2 0 0 0,-6-2 0 0 0,0 0 0 0 0,-4-3 0 0 0,-9-3 0 0 0,-8-4 0 0 0,0-2 0 0 0,-4-2 0 0 0,-3-1 0 0 0,-4-5 0 0 0,-1 3 0 0 0,-3 1 0 0 0,1-3 0 0 0,1 0 0 0 0,-1-1 0 0 0,-2 2 0 0 0,0-3 0 0 0,2-1 0 0 0,0 1 0 0 0,1 2 0 0 0,6-3 0 0 0,3 4 0 0 0,5 6 0 0 0,14 6 0 0 0,13 5 0 0 0,13 3 0 0 0,6 4 0 0 0,5 0 0 0 0,5-2 0 0 0,2-5 0 0 0,-1-1 0 0 0,-2 0 0 0 0,-6-1 0 0 0,-5-4 0 0 0,-8 2 0 0 0,-3-2 0 0 0,-5-2 0 0 0,0 1 0 0 0,-2 0 0 0 0,-7 2 0 0 0,-7-1 0 0 0,-7-5 0 0 0,-1 1 0 0 0,-2-1 0 0 0,-3-1 0 0 0,-2-1 0 0 0,-1 0 0 0 0,0-1 0 0 0,-6 0 0 0 0,-4-1 0 0 0,-1 1 0 0 0,-3-5 0 0 0,2 0 0 0 0,5 3 0 0 0,4 4 0 0 0,3 0 0 0 0,4 3 0 0 0,10 1 0 0 0,4 4 0 0 0,4-1 0 0 0,1-2 0 0 0,-3 2 0 0 0,1-1 0 0 0,6-2 0 0 0,4 2 0 0 0,1-4 0 0 0,-2-4 0 0 0,-3 0 0 0 0,-1-2 0 0 0,-7 0 0 0 0,-6-3 0 0 0,-5-1 0 0 0,-5 0 0 0 0,-3-2 0 0 0,-5 0 0 0 0,-2-3 0 0 0,-4 2 0 0 0,-7 1 0 0 0,-5-2 0 0 0,-2 1 0 0 0,-5-1 0 0 0,0-3 0 0 0,0 0 0 0 0,5-1 0 0 0,4 2 0 0 0,4-1 0 0 0,9 2 0 0 0,10 2 0 0 0,15 3 0 0 0,15 3 0 0 0,10 1 0 0 0,8-2 0 0 0,-1-5 0 0 0,-5-1 0 0 0,-3 2 0 0 0,-9-2 0 0 0,-10 1 0 0 0,-8 1 0 0 0,-4 3 0 0 0,0 2 0 0 0,2 1 0 0 0,2 1 0 0 0,2 1 0 0 0,6 0 0 0 0,-1 0 0 0 0,-5 0 0 0 0,-4-4 0 0 0,-2-1 0 0 0,1 0 0 0 0,-5-3 0 0 0,1 0 0 0 0,-2-2 0 0 0,-2-4 0 0 0,-5-3 0 0 0,-6 2 0 0 0,-6-1 0 0 0,-4-1 0 0 0,-3 2 0 0 0,-6 0 0 0 0,-5-1 0 0 0,-2-2 0 0 0,2-2 0 0 0,2 4 0 0 0,2-1 0 0 0,6 0 0 0 0,6-2 0 0 0,6 0 0 0 0,1-2 0 0 0,1 3 0 0 0,3 1 0 0 0,4 0 0 0 0,7 2 0 0 0,6 4 0 0 0,4 0 0 0 0,-1 2 0 0 0,-3-1 0 0 0,-4-4 0 0 0,-4-1 0 0 0,-2-4 0 0 0,-5-1 0 0 0,-7 2 0 0 0,-5 1 0 0 0,-4-1 0 0 0,-2-1 0 0 0,-6 0 0 0 0,-2-2 0 0 0,-3 3 0 0 0,3 1 0 0 0,3 0 0 0 0,3-2 0 0 0,3 4 0 0 0,7-1 0 0 0,7 3 0 0 0,10 4 0 0 0,10 2 0 0 0,7 4 0 0 0,-1-3 0 0 0,-3-3 0 0 0,-10-4 0 0 0,-8-4 0 0 0,-6-2 0 0 0,-1-2 0 0 0,1 2 0 0 0,1 5 0 0 0,-3 1 0 0 0,-6-1 0 0 0,-9-2 0 0 0,-4-2 0 0 0,-5-2 0 0 0,-5-1 0 0 0,1-1 0 0 0,-1 0 0 0 0,-1 0 0 0 0,-3-1 0 0 0,0 1 0 0 0,-2-4 0 0 0,3-5 0 0 0,2 0 0 0 0,-1-3 0 0 0,2-3 0 0 0,1 1 0 0 0,3-1 0 0 0,2-1 0 0 0,0 2 0 0 0,2-4 0 0 0,-3 1 0 0 0,-2-1 0 0 0,0 0 0 0 0,-1-1 0 0 0,-2-1 0 0 0,-2 3 0 0 0,2-3 0 0 0,0 2 0 0 0,2-4 0 0 0,4-1 0 0 0,-1-1 0 0 0,2 1 0 0 0,-2-4 0 0 0,-2 3 0 0 0,1-2 0 0 0,-2 0 0 0 0,2-3 0 0 0,-1 4 0 0 0,-2-2 0 0 0,-3 0 0 0 0,-1 1 0 0 0,-2 2 0 0 0,-1 1 0 0 0,-1 0 0 0 0,1 1 0 0 0,-5 1 0 0 0,-1-1 0 0 0,1 1 0 0 0,1-1 0 0 0,-3 1 0 0 0,0-1 0 0 0,1 1 0 0 0,1-1 0 0 0,2 1 0 0 0,1-1 0 0 0,1 4 0 0 0,1 2 0 0 0,-4-1 0 0 0,-1 2 0 0 0,4 1 0 0 0,2-1 0 0 0,1 2 0 0 0,-1-1 0 0 0,1 2 0 0 0,2 0 0 0 0,2-2 0 0 0,-1 1 0 0 0,2 4 0 0 0,0 2 0 0 0,-1-1 0 0 0,2 1 0 0 0,3-2 0 0 0,-1 1 0 0 0,-1 1 0 0 0,1 2 0 0 0,-1 2 0 0 0,-3 2 0 0 0,-2 0 0 0 0,-1-3 0 0 0,-2 0 0 0 0,-2 0 0 0 0,5 0 0 0 0,0 2 0 0 0,0 0 0 0 0,-2 2 0 0 0,0-1 0 0 0,0 1 0 0 0,-2 1 0 0 0,-4 2 0 0 0,-1 2 0 0 0,0 4 0 0 0,-3 3 0 0 0,-1 1 0 0 0,-1 0 0 0 0,0 3 0 0 0,2 6 0 0 0,2 2 0 0 0,2 5 0 0 0,-2 5 0 0 0,-3 4 0 0 0,-1 2 0 0 0,-3-1 0 0 0,2 0 0 0 0,-2 0 0 0 0,-1-2 0 0 0,-4-4 0 0 0,-1-1 0 0 0,2-1 0 0 0,0-3 0 0 0,3 2 0 0 0,1-2 0 0 0,1 0 0 0 0,0-3 0 0 0,2-5 0 0 0,-2-2 0 0 0,2-4 0 0 0,-2 2 0 0 0,2 3 0 0 0,-2 2 0 0 0,2 0 0 0 0,2 1 0 0 0,2 1 0 0 0,2-1 0 0 0,3-4 0 0 0,0-1 0 0 0,4 0 0 0 0,2 1 0 0 0,3 1 0 0 0,1 1 0 0 0,2 1 0 0 0,-1 0 0 0 0,2 1 0 0 0,-2-4 0 0 0,2-1 0 0 0,1 0 0 0 0,4-3 0 0 0,-2-3 0 0 0,-4-5 0 0 0,0-2 0 0 0,-1 2 0 0 0,0-1 0 0 0,3-1 0 0 0,6-1 0 0 0,7-1 0 0 0,6-1 0 0 0,6-1 0 0 0,-1 0 0 0 0,-2 0 0 0 0,-5 0 0 0 0,-2 0 0 0 0,-8 0 0 0 0,-2-1 0 0 0,-5 1 0 0 0,-5 0 0 0 0,-3 0 0 0 0,-3 0 0 0 0,-2 0 0 0 0,-1 0 0 0 0,0 0 0 0 0,0 0 0 0 0,3-3 0 0 0,2-2 0 0 0,0 0 0 0 0,-5 1-16383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1:25.40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6324 3673 16383 0 0,'0'7'0'0'0,"7"3"0"0"0,10-1 0 0 0,8-2 0 0 0,9-1 0 0 0,4-3 0 0 0,-3 6 0 0 0,-1 1 0 0 0,1-1 0 0 0,-6 6 0 0 0,0-1 0 0 0,2-2 0 0 0,3 4 0 0 0,3-1 0 0 0,2-3 0 0 0,2-3 0 0 0,1-3 0 0 0,-6 4 0 0 0,-3 0 0 0 0,1 0 0 0 0,1-4 0 0 0,10-1 0 0 0,-3 5 0 0 0,-2 0 0 0 0,0 7 0 0 0,0 0 0 0 0,1-3 0 0 0,0 3 0 0 0,1-1 0 0 0,-8 4 0 0 0,-1-1 0 0 0,0-5 0 0 0,-5 4 0 0 0,0-3 0 0 0,2-2 0 0 0,3 3 0 0 0,-3 5 0 0 0,-1 1 0 0 0,3-5 0 0 0,-5 3 0 0 0,0-3 0 0 0,-3 4 0 0 0,0-3 0 0 0,4-3 0 0 0,-3 2 0 0 0,1-1 0 0 0,-3 3 0 0 0,1-1 0 0 0,4-4 0 0 0,4-4 0 0 0,4-4 0 0 0,3-3 0 0 0,3-2 0 0 0,0-1 0 0 0,1 0 0 0 0,0-1 0 0 0,0 0 0 0 0,0 0 0 0 0,-7-6 0 0 0,-3-3 0 0 0,0 1 0 0 0,-5-6 0 0 0,0 0 0 0 0,2 3 0 0 0,3 3 0 0 0,-4-4 0 0 0,0 0 0 0 0,3-5 0 0 0,3-6 0 0 0,2 0 0 0 0,-4-2 0 0 0,-2 3 0 0 0,3 5 0 0 0,1-1 0 0 0,3 2 0 0 0,1-3 0 0 0,2 2 0 0 0,-6-3 0 0 0,-2 2 0 0 0,1 4 0 0 0,-6-2 0 0 0,0 1 0 0 0,2 4 0 0 0,-4-4 0 0 0,1 1 0 0 0,3 4 0 0 0,4-5 0 0 0,3 2 0 0 0,2-5 0 0 0,2 1 0 0 0,2-4 0 0 0,-1 3 0 0 0,1 3 0 0 0,0 6 0 0 0,0 3 0 0 0,0 4 0 0 0,0-5 0 0 0,-1-2 0 0 0,0 2 0 0 0,1 1 0 0 0,-1 3 0 0 0,0 1 0 0 0,1 2 0 0 0,-1 1 0 0 0,0 0 0 0 0,1 0 0 0 0,-1 1 0 0 0,0-1 0 0 0,1 0 0 0 0,-1 0 0 0 0,0 1 0 0 0,1-1 0 0 0,-1 0 0 0 0,-1 0 0 0 0,2 7 0 0 0,-1 10 0 0 0,0 1 0 0 0,1-1 0 0 0,-8 3 0 0 0,-2-2 0 0 0,0 3 0 0 0,2-2 0 0 0,-5 3 0 0 0,-1 6 0 0 0,3-3 0 0 0,2 1 0 0 0,3-2 0 0 0,-5 0 0 0 0,0-3 0 0 0,1-5 0 0 0,-5 2 0 0 0,0-3 0 0 0,-5 5 0 0 0,1-3 0 0 0,-3 4 0 0 0,1-2 0 0 0,5-4 0 0 0,-3 3 0 0 0,2-2 0 0 0,4-4 0 0 0,4-3 0 0 0,3-4 0 0 0,3-3 0 0 0,2-1 0 0 0,0-1 0 0 0,1-1 0 0 0,0 0 0 0 0,-7 8 0 0 0,-3 2 0 0 0,1 0 0 0 0,1-2 0 0 0,2-2 0 0 0,2-2 0 0 0,2-1 0 0 0,1-1 0 0 0,0-1 0 0 0,1-1 0 0 0,-1 1 0 0 0,1 0 0 0 0,0-1 0 0 0,-1 1 0 0 0,1 0 0 0 0,-1 0 0 0 0,0 0 0 0 0,1 0 0 0 0,-1 0 0 0 0,0 0 0 0 0,1-7 0 0 0,-1-3 0 0 0,0 1 0 0 0,1 2 0 0 0,-8-6 0 0 0,-2 0 0 0 0,0-5 0 0 0,2 1 0 0 0,2 2 0 0 0,-5-2 0 0 0,-1 1 0 0 0,1 3 0 0 0,-4-3 0 0 0,0 1 0 0 0,2 3 0 0 0,-3-3 0 0 0,0 0 0 0 0,3 3 0 0 0,4-3 0 0 0,3 0 0 0 0,-6-4 0 0 0,1 1 0 0 0,1 4 0 0 0,2-4 0 0 0,3 2 0 0 0,2 4 0 0 0,1-4 0 0 0,1 1 0 0 0,0-4 0 0 0,1 2 0 0 0,0-5 0 0 0,0 2 0 0 0,-1-2 0 0 0,1 2 0 0 0,-1 4 0 0 0,1 6 0 0 0,-8-4 0 0 0,-2 1 0 0 0,0 3 0 0 0,2-4 0 0 0,2 0 0 0 0,-5-5 0 0 0,-1 2 0 0 0,1 2 0 0 0,3 5 0 0 0,3 4 0 0 0,1-5 0 0 0,2 0 0 0 0,1 2 0 0 0,1 2 0 0 0,-1 3 0 0 0,1 1 0 0 0,0 2 0 0 0,0 1 0 0 0,-1 0 0 0 0,1 1 0 0 0,-1-1 0 0 0,0 1 0 0 0,1-1 0 0 0,-1 0 0 0 0,0 0 0 0 0,1 0 0 0 0,-1 0 0 0 0,0 0 0 0 0,1 0 0 0 0,-1 0 0 0 0,-7 7 0 0 0,-2 3 0 0 0,0-1 0 0 0,-5 6 0 0 0,-1-1 0 0 0,3-1 0 0 0,4-4 0 0 0,2-3 0 0 0,3 4 0 0 0,2 1 0 0 0,1-1 0 0 0,1-3 0 0 0,-7 5 0 0 0,-3 0 0 0 0,1-2 0 0 0,1 5 0 0 0,2 7 0 0 0,3-1 0 0 0,0-3 0 0 0,2 2 0 0 0,0-2 0 0 0,-6 3 0 0 0,-4-3 0 0 0,1-3 0 0 0,3 2 0 0 0,1 6 0 0 0,2-1 0 0 0,-5 2 0 0 0,-2-2 0 0 0,1 2 0 0 0,2-3 0 0 0,-4 2 0 0 0,-2-2 0 0 0,-4 1 0 0 0,-7 5 0 0 0,0-2 0 0 0,5 2 0 0 0,-1 3 0 0 0,2-3 0 0 0,-3 0 0 0 0,2-3 0 0 0,-2 1 0 0 0,-5 3 0 0 0,1 4 0 0 0,-1 4 0 0 0,3-4 0 0 0,-1 0 0 0 0,3-6 0 0 0,-1 0 0 0 0,-5 3 0 0 0,2-4 0 0 0,-1 1 0 0 0,-4 4 0 0 0,4-4 0 0 0,6 2 0 0 0,-1 2 0 0 0,4-3 0 0 0,-3 0 0 0 0,2 4 0 0 0,-3 3 0 0 0,2-4 0 0 0,5-8 0 0 0,-3 1 0 0 0,-6 3 0 0 0,2-3 0 0 0,-3 2 0 0 0,2-3 0 0 0,-2 1 0 0 0,-4 5 0 0 0,3-3 0 0 0,-1 1 0 0 0,3-3 0 0 0,-1 2 0 0 0,3-4 0 0 0,-2 2 0 0 0,-3 4 0 0 0,1-3 0 0 0,-1 3 0 0 0,4-4 0 0 0,-2 1 0 0 0,3-3 0 0 0,-1 2 0 0 0,2-3 0 0 0,-2 2 0 0 0,3-2 0 0 0,-3 2 0 0 0,-5 5 0 0 0,3-2 0 0 0,5 1 0 0 0,6-3 0 0 0,-2 2 0 0 0,1-4 0 0 0,4 2 0 0 0,-4 4 0 0 0,0-2 0 0 0,3 1 0 0 0,4-3 0 0 0,-5 1 0 0 0,0-3 0 0 0,2-5 0 0 0,3-6 0 0 0,3-4 0 0 0,1-3 0 0 0,2-2 0 0 0,2-2 0 0 0,-1 0 0 0 0,1 0 0 0 0,0 0 0 0 0,0 1 0 0 0,-1-1 0 0 0,1 1 0 0 0,-1 0 0 0 0,1-8 0 0 0,-1-1 0 0 0,0 0 0 0 0,1 2 0 0 0,-8-6 0 0 0,-2 0 0 0 0,0 3 0 0 0,2 1 0 0 0,2 4 0 0 0,1 2 0 0 0,3 2 0 0 0,0 1 0 0 0,-6 7 0 0 0,-2 3 0 0 0,1 0 0 0 0,-6 5 0 0 0,-7 7 0 0 0,-1 8 0 0 0,-3 5 0 0 0,3 4 0 0 0,-2 3 0 0 0,-5 1 0 0 0,-4 1 0 0 0,-3 0 0 0 0,4-8 0 0 0,0-3 0 0 0,-1 1 0 0 0,-2 2 0 0 0,4 1 0 0 0,1 2 0 0 0,-1 1 0 0 0,-4 2 0 0 0,-2 0 0 0 0,-2 1 0 0 0,-2 0 0 0 0,0-1 0 0 0,6 1 0 0 0,2 0 0 0 0,-1-1 0 0 0,-1 0 0 0 0,-2 1 0 0 0,-2-1 0 0 0,-1 0 0 0 0,-2 1 0 0 0,7-8 0 0 0,3-2 0 0 0,-1 0 0 0 0,5 9 0 0 0,7 5 0 0 0,1 1 0 0 0,3-7 0 0 0,-2-4 0 0 0,-5-1 0 0 0,1-6 0 0 0,5-1 0 0 0,-2 0 0 0 0,3-3 0 0 0,-3 1 0 0 0,-5 3 0 0 0,1-4 0 0 0,-2 1 0 0 0,4-4 0 0 0,5-6 0 0 0,-1 1 0 0 0,2 5 0 0 0,-4 6 0 0 0,3-2 0 0 0,3-6 0 0 0,5 1 0 0 0,4-4 0 0 0,2-4 0 0 0,2-5 0 0 0,2-4 0 0 0,-7 5 0 0 0,-3 0 0 0 0,1-2 0 0 0,2-1 0 0 0,1-3 0 0 0,3-2 0 0 0,0 0 0 0 0,2-2 0 0 0,0 0 0 0 0,1-1 0 0 0,7 1 0 0 0,-5-8 0 0 0,-3-2 0 0 0,-1 1 0 0 0,-8-6 0 0 0,-2 1 0 0 0,1 1 0 0 0,-6-3 0 0 0,1 0 0 0 0,3 4 0 0 0,-4-4 0 0 0,1 1 0 0 0,3-4 0 0 0,3 1 0 0 0,4-4 0 0 0,3 3 0 0 0,1 3 0 0 0,-6-2 0 0 0,-9-5 0 0 0,-2 1 0 0 0,3-3 0 0 0,3 3 0 0 0,5 6 0 0 0,-5-3 0 0 0,0 3 0 0 0,3 3 0 0 0,-5-1 0 0 0,0-1 0 0 0,-4-4 0 0 0,0 2 0 0 0,4 3 0 0 0,4 4 0 0 0,-3 11 0 0 0,0 5 0 0 0,-5 9 0 0 0,-6 10 0 0 0,1-1 0 0 0,-3 3 0 0 0,-4 5 0 0 0,3-4 0 0 0,-1 1 0 0 0,-3 3 0 0 0,-3 3 0 0 0,4 3 0 0 0,0 1 0 0 0,-2 3 0 0 0,-2 0 0 0 0,-4 1 0 0 0,6 0 0 0 0,1 0 0 0 0,-2-1 0 0 0,-2 1 0 0 0,-2 0 0 0 0,-2-1 0 0 0,5-7 0 0 0,2-2 0 0 0,-1 0 0 0 0,5-5 0 0 0,0 0 0 0 0,-2 1 0 0 0,-3 5 0 0 0,4-5 0 0 0,0 8 0 0 0,-3 4 0 0 0,5 10 0 0 0,0 3 0 0 0,-4 0 0 0 0,-2 5 0 0 0,-4 0 0 0 0,5-10 0 0 0,1-7 0 0 0,-2-2 0 0 0,5-2 0 0 0,1 0 0 0 0,4 2 0 0 0,-1 0 0 0 0,11 8 0 0 0,8 3 0 0 0,-3 7 0 0 0,0-6 0 0 0,-5-4 0 0 0,-1-4 0 0 0,3-9 0 0 0,-5-4 0 0 0,-7 1 0 0 0,2 2 0 0 0,-4 2 0 0 0,-4 2 0 0 0,2-5 0 0 0,-1-1 0 0 0,-3 1 0 0 0,4-5 0 0 0,0 0 0 0 0,3 3 0 0 0,0 2 0 0 0,-4 4 0 0 0,4-5 0 0 0,-2-1 0 0 0,-4 2 0 0 0,4-5 0 0 0,-1 1 0 0 0,4 1 0 0 0,6-3 0 0 0,-1 0 0 0 0,-5 3 0 0 0,2-3 0 0 0,4 0 0 0 0,5-4 0 0 0,5-6 0 0 0,4-6 0 0 0,2-4 0 0 0,-6-12 0 0 0,-9-11 0 0 0,-1-3 0 0 0,2-6 0 0 0,-4-6 0 0 0,2 3 0 0 0,-4-9 0 0 0,2 3 0 0 0,-3-1 0 0 0,3-1 0 0 0,4-2 0 0 0,4-2 0 0 0,5-1 0 0 0,-3-1 0 0 0,-2 0 0 0 0,3-1 0 0 0,-6 1 0 0 0,-6-1 0 0 0,-1 8 0 0 0,-4 2 0 0 0,3-1 0 0 0,-2-1 0 0 0,3 5 0 0 0,-2 1 0 0 0,3 5 0 0 0,-3 13 0 0 0,-4 17 0 0 0,-4 14 0 0 0,-5 10 0 0 0,-3 9 0 0 0,-2 3 0 0 0,-1 3 0 0 0,-1 0 0 0 0,0 1 0 0 0,0-2 0 0 0,1 0 0 0 0,-1 0 0 0 0,1-2 0 0 0,0 1 0 0 0,0-1 0 0 0,0 1 0 0 0,0-1 0 0 0,0 0 0 0 0,7 0 0 0 0,3 0 0 0 0,-1 1 0 0 0,-2-1 0 0 0,-2 0 0 0 0,6 1 0 0 0,0-1 0 0 0,6 0 0 0 0,0 1 0 0 0,-3-1 0 0 0,4 0 0 0 0,-2 1 0 0 0,-4-1 0 0 0,5 0 0 0 0,5 8 0 0 0,6 9 0 0 0,7 9 0 0 0,-4 1 0 0 0,-7 2 0 0 0,0-11 0 0 0,3-7 0 0 0,-3-7 0 0 0,-6-4 0 0 0,-5-1 0 0 0,1-8 0 0 0,6-9 0 0 0,7-10 0 0 0,6-6 0 0 0,12-5 0 0 0,5-3 0 0 0,2-1 0 0 0,-3-1 0 0 0,0 0 0 0 0,-2 1 0 0 0,-2 0 0 0 0,-1 0 0 0 0,-2 1 0 0 0,1 0 0 0 0,-1 0 0 0 0,0 0 0 0 0,0 0 0 0 0,-8-7 0 0 0,-1-3 0 0 0,0 1 0 0 0,2 2 0 0 0,-5-6 0 0 0,-1 0 0 0 0,3-5 0 0 0,2 1 0 0 0,3-5 0 0 0,-4-5 0 0 0,-2 2 0 0 0,-5-2 0 0 0,-1 3 0 0 0,4-1 0 0 0,-4-4 0 0 0,-6-3 0 0 0,1 2 0 0 0,-3 1 0 0 0,3-3 0 0 0,-2-3 0 0 0,-4-3 0 0 0,3-2 0 0 0,5-1 0 0 0,0-2 0 0 0,-5 1 0 0 0,3 6 0 0 0,-3-5 0 0 0,4-2 0 0 0,4-1 0 0 0,-1-8 0 0 0,3 5 0 0 0,-4 4 0 0 0,1 8 0 0 0,-3 4 0 0 0,-5-1 0 0 0,2 6 0 0 0,-2 0 0 0 0,3 4 0 0 0,-2-2 0 0 0,4 4 0 0 0,-1-2 0 0 0,2 3 0 0 0,-2-3 0 0 0,2-5 0 0 0,-1-4 0 0 0,1 2 0 0 0,-2-1 0 0 0,3 5 0 0 0,-3-1 0 0 0,-5-3 0 0 0,3 4 0 0 0,4 5 0 0 0,0 14 0 0 0,3 8 0 0 0,-4 11 0 0 0,3 3 0 0 0,-3 6 0 0 0,-5 6 0 0 0,-5 6 0 0 0,2 4 0 0 0,0 11 0 0 0,-3 3 0 0 0,4 1 0 0 0,7 5 0 0 0,0 0 0 0 0,3-2 0 0 0,-1-4 0 0 0,-6-4 0 0 0,2-2 0 0 0,-3-2 0 0 0,4-9 0 0 0,6-2 0 0 0,4-1 0 0 0,6-5 0 0 0,-4 0 0 0 0,0-4 0 0 0,2 0 0 0 0,1-3 0 0 0,4-5 0 0 0,1-5 0 0 0,1-5 0 0 0,1-2 0 0 0,1-3 0 0 0,0 0 0 0 0,-1-8 0 0 0,1-3 0 0 0,0 1 0 0 0,-2 2 0 0 0,-5-5 0 0 0,-4 0 0 0 0,2 2 0 0 0,-7-4 0 0 0,1 0 0 0 0,-5-4 0 0 0,0 0 0 0 0,-3-2 0 0 0,2 1 0 0 0,-2-3 0 0 0,2 3 0 0 0,-3-3 0 0 0,3-12 0 0 0,5-6 0 0 0,-2-5 0 0 0,1-8 0 0 0,5-2 0 0 0,-5-6 0 0 0,2 7 0 0 0,3 6 0 0 0,-4 4 0 0 0,1 10 0 0 0,-5 4 0 0 0,-5-1 0 0 0,-7-1 0 0 0,2 4 0 0 0,0 1 0 0 0,3 4 0 0 0,1-1 0 0 0,-4-2 0 0 0,4 2 0 0 0,-2-1 0 0 0,5 3 0 0 0,-2-1 0 0 0,3-4 0 0 0,-1-4 0 0 0,3-4 0 0 0,4-4 0 0 0,-2-1 0 0 0,2-1 0 0 0,-4-1 0 0 0,2 0 0 0 0,3-1 0 0 0,-2 1 0 0 0,-7 1 0 0 0,2-1 0 0 0,-4 1 0 0 0,-4-1 0 0 0,3 1 0 0 0,-1 0 0 0 0,3-1 0 0 0,0 1 0 0 0,3 0 0 0 0,-2-1 0 0 0,4 1 0 0 0,4 0 0 0 0,-2-1 0 0 0,-5 1 0 0 0,1 7 0 0 0,-4 2 0 0 0,-3 0 0 0 0,-5-2 0 0 0,3 5 0 0 0,0 1 0 0 0,-2-3 0 0 0,4-2 0 0 0,0-3 0 0 0,4-3 0 0 0,0-1 0 0 0,4 6 0 0 0,-2 2 0 0 0,2 7 0 0 0,6 7 0 0 0,4 7 0 0 0,5 6 0 0 0,3 4 0 0 0,-6 9 0 0 0,-1 4 0 0 0,1-1 0 0 0,2 6 0 0 0,2 0 0 0 0,-5 5 0 0 0,-2 5 0 0 0,2-1 0 0 0,2-5 0 0 0,-5 1 0 0 0,0-3 0 0 0,2-4 0 0 0,3-5 0 0 0,2-4 0 0 0,2-2 0 0 0,2-3 0 0 0,2 0 0 0 0,-1-8 0 0 0,-6-10 0 0 0,-3-8 0 0 0,-6-8 0 0 0,-2-5 0 0 0,4-3 0 0 0,-5-2 0 0 0,-5 0 0 0 0,1 7 0 0 0,-4 3 0 0 0,-3 0 0 0 0,3 5 0 0 0,-2-6 0 0 0,-3-5 0 0 0,4 5 0 0 0,0 1 0 0 0,-4-1 0 0 0,4-2 0 0 0,7-1 0 0 0,-1-2 0 0 0,-3-2 0 0 0,1 0 0 0 0,6 0 0 0 0,5-7 0 0 0,-2-3 0 0 0,1 0 0 0 0,-4 2 0 0 0,-6 2 0 0 0,0 3 0 0 0,4 8 0 0 0,-1 3 0 0 0,-5 1 0 0 0,3-2 0 0 0,4-1 0 0 0,-2-3 0 0 0,3-1 0 0 0,-3-2 0 0 0,2-7 0 0 0,-3-3 0 0 0,2 0 0 0 0,4 2 0 0 0,-2 2 0 0 0,2 2 0 0 0,3-5 0 0 0,-3-2 0 0 0,0 2 0 0 0,4 1 0 0 0,-4 3 0 0 0,1 9 0 0 0,-5 4 0 0 0,-6 0 0 0 0,2-1 0 0 0,-3-1 0 0 0,3 4 0 0 0,-2 2 0 0 0,4-3 0 0 0,-2-1 0 0 0,3 4 0 0 0,-2 0 0 0 0,-4-2 0 0 0,1-3 0 0 0,-1-2 0 0 0,-4-3 0 0 0,4 7 0 0 0,-1 0 0 0 0,3-1 0 0 0,0-1 0 0 0,3-3 0 0 0,-1-1 0 0 0,-5-2 0 0 0,3 6 0 0 0,-2 2 0 0 0,-4 0 0 0 0,4 5 0 0 0,-1 0 0 0 0,-4-3 0 0 0,-2-2 0 0 0,3 4 0 0 0,0-1 0 0 0,-2-2 0 0 0,5 5 0 0 0,-1-1 0 0 0,-2-3 0 0 0,-4-3 0 0 0,-3 5-16383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1:41.16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0-2147483648 16383 0 0,'0'0'-16383'0'0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2:07.972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0-2147483648 16383 0 0,'0'0'0'0'0,"0"0"-16383"0"0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2:13.45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3900 7457 16383 0 0,'5'0'0'0'0,"6"0"0"0"0,7-5 0 0 0,10-7 0 0 0,10-16 0 0 0,3-13 0 0 0,0-14 0 0 0,3-8 0 0 0,3-8 0 0 0,0-2 0 0 0,0 2 0 0 0,3 3 0 0 0,-2 3 0 0 0,-4-2 0 0 0,-1-4 0 0 0,-1-6 0 0 0,1 7 0 0 0,3-1 0 0 0,9-3 0 0 0,0-4 0 0 0,0-2 0 0 0,-4 6 0 0 0,-1 2 0 0 0,-4 2 0 0 0,0 5 0 0 0,-7 7 0 0 0,-2 4 0 0 0,-1 1 0 0 0,3 0 0 0 0,0 9 0 0 0,-8 2 0 0 0,-2 4 0 0 0,-3 2 0 0 0,5 4 0 0 0,-4-4 0 0 0,0 5 0 0 0,-1-4 0 0 0,1 2 0 0 0,0 0 0 0 0,1 0 0 0 0,0-3 0 0 0,1 0 0 0 0,0 0 0 0 0,0 7 0 0 0,5 3 0 0 0,2 6 0 0 0,4 1 0 0 0,6 0 0 0 0,4-3 0 0 0,9-2 0 0 0,4-2 0 0 0,-4 4 0 0 0,-6 5 0 0 0,-8 5 0 0 0,-7 6 0 0 0,-4 3 0 0 0,-4 2 0 0 0,3 1 0 0 0,12 1 0 0 0,6 1 0 0 0,6-1 0 0 0,2-1 0 0 0,-3 1 0 0 0,-7-1 0 0 0,-6 0 0 0 0,-7 0 0 0 0,2 0 0 0 0,-1 0 0 0 0,-3 0 0 0 0,-1 5 0 0 0,-1 2 0 0 0,7 4 0 0 0,14 5 0 0 0,1 6 0 0 0,2 8 0 0 0,7 4 0 0 0,1-4 0 0 0,-4-2 0 0 0,2 0 0 0 0,0-1 0 0 0,0 0 0 0 0,-1 1 0 0 0,-1 0 0 0 0,-1 1 0 0 0,4 4 0 0 0,7 8 0 0 0,6 7 0 0 0,4 3 0 0 0,0 0 0 0 0,-6-5 0 0 0,-4-10 0 0 0,-14-6 0 0 0,-7 2 0 0 0,-7-5 0 0 0,-6 3 0 0 0,1 1 0 0 0,5 6 0 0 0,-1 1 0 0 0,-2-6 0 0 0,2-4 0 0 0,-6-1 0 0 0,-4-5 0 0 0,-2 3 0 0 0,-1 2 0 0 0,-6 7 0 0 0,-1 8 0 0 0,1-5 0 0 0,1 3 0 0 0,-3-1 0 0 0,0-3 0 0 0,1 3 0 0 0,3 10 0 0 0,1 1 0 0 0,2 3 0 0 0,1 1 0 0 0,-4 2 0 0 0,-1-4 0 0 0,-5-6 0 0 0,0-1 0 0 0,1 7 0 0 0,3 5 0 0 0,-2-3 0 0 0,0-6 0 0 0,-4-1 0 0 0,-4-3 0 0 0,1-5 0 0 0,-2 1 0 0 0,2-1 0 0 0,4-2 0 0 0,-1-3 0 0 0,2-2 0 0 0,-3-2 0 0 0,-3 0 0 0 0,-4-2 0 0 0,2 6 0 0 0,3 7 0 0 0,1 0 0 0 0,-3-1 0 0 0,-3 3 0 0 0,-3-2 0 0 0,3 2 0 0 0,4 5 0 0 0,1-3 0 0 0,-2-2 0 0 0,-3-5 0 0 0,2 2 0 0 0,0-2 0 0 0,-3-1 0 0 0,-2-3 0 0 0,-1 2 0 0 0,2 6 0 0 0,2 6 0 0 0,-2-2 0 0 0,3 3 0 0 0,1-3 0 0 0,3 0 0 0 0,5 3 0 0 0,-2-1 0 0 0,-2-5 0 0 0,0 5 0 0 0,-2 0 0 0 0,-2 1 0 0 0,-4 2 0 0 0,3 3 0 0 0,-1-4 0 0 0,-1-4 0 0 0,2 4 0 0 0,1-2 0 0 0,-2-3 0 0 0,2 0 0 0 0,6 2 0 0 0,-2-2 0 0 0,3 7 0 0 0,-1-2 0 0 0,-5 2 0 0 0,2 11 0 0 0,4 6 0 0 0,-2-6 0 0 0,2-2 0 0 0,-2-8 0 0 0,-4 3 0 0 0,2 7 0 0 0,8 6 0 0 0,5 8 0 0 0,9 14 0 0 0,3 7 0 0 0,-5-3 0 0 0,-9 1 0 0 0,-7-4 0 0 0,-2 1 0 0 0,-4-6 0 0 0,1 2 0 0 0,4-3 0 0 0,-1-8 0 0 0,2 4 0 0 0,-2-8 0 0 0,1-1 0 0 0,3 1 0 0 0,4-2 0 0 0,-3 2 0 0 0,0-6 0 0 0,2-6 0 0 0,2-3 0 0 0,2 3 0 0 0,7 1 0 0 0,1 5 0 0 0,7 5 0 0 0,0 5 0 0 0,3 4 0 0 0,4-6 0 0 0,-1-8 0 0 0,-4-4 0 0 0,-4-4 0 0 0,-9-6 0 0 0,-4-9 0 0 0,-2 0 0 0 0,-1-10 0 0 0,-3 1 0 0 0,0-7 0 0 0,0-3 0 0 0,3-1 0 0 0,7 0 0 0 0,8 1 0 0 0,8 0 0 0 0,6 7 0 0 0,8 7 0 0 0,5 11 0 0 0,-5 7 0 0 0,-2 4 0 0 0,-6 1 0 0 0,-2-1 0 0 0,-5-5 0 0 0,-4-3 0 0 0,-11-6 0 0 0,6-5 0 0 0,-4-6 0 0 0,-2-4 0 0 0,-2-8 0 0 0,0-3 0 0 0,0 1 0 0 0,0 0 0 0 0,0-4 0 0 0,1 5 0 0 0,4 4 0 0 0,8 6 0 0 0,5 8 0 0 0,1 6 0 0 0,-3 10 0 0 0,1 5 0 0 0,-2 2 0 0 0,-4-11 0 0 0,-4-9 0 0 0,-2-7 0 0 0,-2-11 0 0 0,-6-4 0 0 0,-3-7 0 0 0,0-5 0 0 0,6-1 0 0 0,3 4 0 0 0,7 9 0 0 0,6 6 0 0 0,-4 2 0 0 0,1-3 0 0 0,3-2 0 0 0,-1-1 0 0 0,2 1 0 0 0,-1 1 0 0 0,-4-5 0 0 0,2-5 0 0 0,3-1 0 0 0,4 6 0 0 0,-6 6 0 0 0,-6-3 0 0 0,-4-6 0 0 0,-3-6 0 0 0,4 0 0 0 0,0 3 0 0 0,5 8 0 0 0,10 5 0 0 0,12 3 0 0 0,5 0 0 0 0,7 1 0 0 0,5-7 0 0 0,-6-1 0 0 0,-14-2 0 0 0,-14-3 0 0 0,-7-6 0 0 0,13 0 0 0 0,33-2 0 0 0,62 1 0 0 0,60 4 0 0 0,44-2 0 0 0,40-2 0 0 0,10-4 0 0 0,-12-4 0 0 0,-30-2 0 0 0,-38-2 0 0 0,-48-1 0 0 0,-42-1 0 0 0,-23 1 0 0 0,-11-6 0 0 0,-1-1 0 0 0,3 0 0 0 0,10 2 0 0 0,11 1 0 0 0,20 2 0 0 0,26-9 0 0 0,15-8 0 0 0,-9 0 0 0 0,-13 3 0 0 0,-13-1 0 0 0,-12-2 0 0 0,-14-3 0 0 0,-21 2 0 0 0,6 0 0 0 0,-3 3 0 0 0,5 0 0 0 0,5-3 0 0 0,3-2 0 0 0,-7 2 0 0 0,-3 0 0 0 0,-13 3 0 0 0,-18 4 0 0 0,-10 5 0 0 0,-2 4 0 0 0,9-3 0 0 0,-2 0 0 0 0,-3 1 0 0 0,8-3 0 0 0,6-5 0 0 0,4-5 0 0 0,-6 0 0 0 0,-6 4 0 0 0,4 0 0 0 0,4-4 0 0 0,-5 2 0 0 0,4 0 0 0 0,3-4 0 0 0,4-2 0 0 0,-8 3 0 0 0,-2-1 0 0 0,-9 4 0 0 0,0 0 0 0 0,-7 2 0 0 0,-3-1 0 0 0,-6 3 0 0 0,-6-2 0 0 0,-1-4 0 0 0,-3-2 0 0 0,-2 1 0 0 0,1 0 0 0 0,10-2 0 0 0,11-2 0 0 0,1-2 0 0 0,0-2 0 0 0,4 0 0 0 0,-4-1 0 0 0,4 4 0 0 0,4 3 0 0 0,7-2 0 0 0,4-5 0 0 0,4-3 0 0 0,3-1 0 0 0,6 0 0 0 0,-2 1 0 0 0,-7-4 0 0 0,-8-1 0 0 0,-1 6 0 0 0,-9 8 0 0 0,-6 3 0 0 0,-2 0 0 0 0,-2-1 0 0 0,1-2 0 0 0,-1-3 0 0 0,1-2 0 0 0,1 0 0 0 0,0 4 0 0 0,-4 6 0 0 0,-6 2 0 0 0,-2-3 0 0 0,-3-1 0 0 0,-4-4 0 0 0,-4 4 0 0 0,3-1 0 0 0,-5-2 0 0 0,-4 4 0 0 0,4 0 0 0 0,7 3 0 0 0,5-6 0 0 0,2-4 0 0 0,-9-2 0 0 0,1 4 0 0 0,3 0 0 0 0,-1 0 0 0 0,9-6 0 0 0,4-8 0 0 0,5-2 0 0 0,6-5 0 0 0,-3-3 0 0 0,-1 0 0 0 0,-2-1 0 0 0,-5 3 0 0 0,-7 9 0 0 0,-7 6 0 0 0,-4 4 0 0 0,-4-4 0 0 0,3 3 0 0 0,1 2 0 0 0,-1-1 0 0 0,-1 1 0 0 0,3-1 0 0 0,11-10 0 0 0,2-9 0 0 0,3-7 0 0 0,2 1 0 0 0,2 0 0 0 0,-9-2 0 0 0,-7-1 0 0 0,-1 9 0 0 0,-1 2 0 0 0,1 3 0 0 0,-4 0 0 0 0,0 1 0 0 0,5 3 0 0 0,5 2 0 0 0,0 3 0 0 0,-2 1 0 0 0,0 2 0 0 0,-1-5 0 0 0,2-1 0 0 0,-2 0 0 0 0,-3 7 0 0 0,-8 1 0 0 0,0 2 0 0 0,0 0 0 0 0,0 5 0 0 0,-1 4 0 0 0,0 1 0 0 0,0-1 0 0 0,-1 0 0 0 0,0 5 0 0 0,5 3 0 0 0,6 3 0 0 0,2 3 0 0 0,-2 1 0 0 0,2 1 0 0 0,0 1 0 0 0,-4-1 0 0 0,-2 1 0 0 0,-3 0 0 0 0,-2-1 0 0 0,-1 0 0 0 0,-1 0 0 0 0,-1 0 0 0 0,1 0 0 0 0,-1 0 0 0 0,1 0 0 0 0,-1 0 0 0 0,1 0 0 0 0,0 0 0 0 0,0 0 0 0 0,0 0 0 0 0,0 0 0 0 0,0 0 0 0 0,0 0 0 0 0,0 0 0 0 0,0 0 0 0 0,0 0 0 0 0,0 0 0 0 0,0-5 0 0 0,-5-1-16383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2:14.91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-2147483648-2147483648 16383 0 0,'0'0'0'0'0,"0"0"0"0"0,0 0 0 0 0,0 0 0 0 0,0 0 0 0 0,0 0 0 0 0,0 0 0 0 0,0 0 0 0 0,0 0 0 0 0,0 0 0 0 0,0 0 0 0 0,0 0 0 0 0,0 0-16383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2:18.83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6713 13718 16383 0 0,'-5'0'0'0'0,"-6"10"0"0"0,-7 13 0 0 0,-5 13 0 0 0,-3 15 0 0 0,2 8 0 0 0,6 1 0 0 0,5-2 0 0 0,6-5 0 0 0,3-6 0 0 0,8-7 0 0 0,8-5 0 0 0,6-7 0 0 0,6-11 0 0 0,4-6 0 0 0,1-6 0 0 0,11-4 0 0 0,8-2 0 0 0,16 0 0 0 0,17-1 0 0 0,19-4 0 0 0,7-7 0 0 0,0-10 0 0 0,-7-18 0 0 0,-18-15 0 0 0,-16-9 0 0 0,-20 2 0 0 0,-18 2 0 0 0,-13 6 0 0 0,-10-3 0 0 0,-5 5 0 0 0,-3 4 0 0 0,-1 8 0 0 0,0 4 0 0 0,-9 10 0 0 0,-7 8 0 0 0,-15 3 0 0 0,-6 4 0 0 0,-2 4 0 0 0,-2 4 0 0 0,1 2 0 0 0,2 2 0 0 0,0 0 0 0 0,1 1 0 0 0,3 0 0 0 0,3-1 0 0 0,8 1-16383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2:18.83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7768 13753 16383 0 0,'-10'0'0'0'0,"-9"0"0"0"0,-10 0 0 0 0,-7 0 0 0 0,-6 0 0 0 0,-1 5 0 0 0,1 6 0 0 0,-2 7 0 0 0,1 5 0 0 0,4 8 0 0 0,7 4 0 0 0,9 1 0 0 0,10 0 0 0 0,6-3 0 0 0,14 4 0 0 0,13 0 0 0 0,5 9 0 0 0,11 7 0 0 0,8 8 0 0 0,7 0 0 0 0,0-7 0 0 0,-3-7 0 0 0,-11-7 0 0 0,-11 0 0 0 0,-10-2 0 0 0,-8-2 0 0 0,-10-8 0 0 0,-15-8 0 0 0,-9-8 0 0 0,-12-6 0 0 0,-2-4 0 0 0,-2-2 0 0 0,3-1 0 0 0,3-1 0 0 0,1 1 0 0 0,9-1-16383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2:21.285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0-2147483648 16383 0 0,'0'0'-16383'0'0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3:10.756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-2147483648-2147483648 16383 0 0,'0'0'-16383'0'0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4:46.863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-2147483648-2147483648 16383 0 0,'0'0'-16383'0'0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49:51.46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5054 5451 16383 0 0,'0'-4'0'0'0,"4"-3"0"0"0,7 2 0 0 0,6 0 0 0 0,4 1 0 0 0,3 2 0 0 0,3 1 0 0 0,1 1 0 0 0,5 0 0 0 0,1 0 0 0 0,0 0 0 0 0,-1 1 0 0 0,-2-1 0 0 0,-1 0 0 0 0,-2 0 0 0 0,-1 0 0 0 0,1 0 0 0 0,-2 0 0 0 0,1 0 0 0 0,0 0 0 0 0,0 0 0 0 0,0 0 0 0 0,5 0 0 0 0,1 0 0 0 0,0 0 0 0 0,-1 0 0 0 0,-2 0 0 0 0,-1 0 0 0 0,0 0 0 0 0,-2 0 0 0 0,0 0 0 0 0,5 0 0 0 0,1 0 0 0 0,0 0 0 0 0,-2 0 0 0 0,0 0 0 0 0,2 0 0 0 0,2 0 0 0 0,-2 0 0 0 0,-1 0 0 0 0,3 0 0 0 0,0 0 0 0 0,-1 0 0 0 0,-3 0 0 0 0,4 0 0 0 0,0 0 0 0 0,-1 0 0 0 0,-2 0 0 0 0,3 0 0 0 0,0 0 0 0 0,-1 0 0 0 0,2 0 0 0 0,1 0 0 0 0,-3 0 0 0 0,-1 0 0 0 0,-2 0 0 0 0,-2 0 0 0 0,3 0 0 0 0,2 0 0 0 0,-2 0 0 0 0,4 0 0 0 0,0 0 0 0 0,-1 0 0 0 0,-2 0 0 0 0,-2 0 0 0 0,3 0 0 0 0,0 0 0 0 0,-1 0 0 0 0,-6 5 0 0 0,-3 1 0 0 0,-1 0 0 0 0,0-2 0 0 0,1 0 0 0 0,1-2 0 0 0,1-1 0 0 0,0 4 0 0 0,1 1 0 0 0,0 0 0 0 0,0-2 0 0 0,1-1 0 0 0,-1-1 0 0 0,5-1 0 0 0,1-1 0 0 0,0 0 0 0 0,-1 0 0 0 0,-1 5 0 0 0,-2 0 0 0 0,-1 1 0 0 0,0-1 0 0 0,-1-2 0 0 0,0-1 0 0 0,4-1 0 0 0,-2 4 0 0 0,-3 1 0 0 0,0 0 0 0 0,0-2 0 0 0,0 4 0 0 0,-5 5 0 0 0,4 0 0 0 0,2-2 0 0 0,1-3 0 0 0,1-3 0 0 0,-1 2 0 0 0,0 1 0 0 0,0-2 0 0 0,4-2 0 0 0,2 4 0 0 0,-1-1 0 0 0,-1 0 0 0 0,-2-2 0 0 0,-1-2 0 0 0,0 3 0 0 0,-2 1 0 0 0,0-1 0 0 0,0-1 0 0 0,5-2 0 0 0,1-1 0 0 0,-5 3 0 0 0,-3 1 0 0 0,0 0 0 0 0,-1-1 0 0 0,1-2 0 0 0,1 3 0 0 0,0 1 0 0 0,0-1 0 0 0,1-1 0 0 0,0 3 0 0 0,5 0 0 0 0,0-2 0 0 0,-3 4 0 0 0,-3 4 0 0 0,-2 0 0 0 0,6-3 0 0 0,1-3 0 0 0,0 2 0 0 0,0-1 0 0 0,-1-2 0 0 0,-1-2 0 0 0,-1-2 0 0 0,-5 3 0 0 0,-2 1 0 0 0,0-2 0 0 0,1 4 0 0 0,2 1 0 0 0,1 2 0 0 0,5-1 0 0 0,-2 3 0 0 0,-1-1 0 0 0,-1-3 0 0 0,0 2 0 0 0,5 3 0 0 0,2-1 0 0 0,-1-3 0 0 0,4-3 0 0 0,1 2 0 0 0,-2-2 0 0 0,2-1 0 0 0,1-2 0 0 0,-8 3 0 0 0,-3-1 0 0 0,-2-1 0 0 0,-1-1 0 0 0,0 3 0 0 0,1 0 0 0 0,1-2 0 0 0,0-1 0 0 0,1-2 0 0 0,5-1 0 0 0,1-1 0 0 0,0-1 0 0 0,-1 0 0 0 0,3-1 0 0 0,1 6 0 0 0,-2 5 0 0 0,3 2 0 0 0,-1-2 0 0 0,-1-2 0 0 0,-2-2 0 0 0,-2-3 0 0 0,-2 3 0 0 0,-1 1 0 0 0,-1-2 0 0 0,0 0 0 0 0,-5 2 0 0 0,-2 1 0 0 0,6-2 0 0 0,2-1 0 0 0,2 3 0 0 0,4 0 0 0 0,2-1 0 0 0,-2-2 0 0 0,-1-2 0 0 0,-2 3 0 0 0,3 1 0 0 0,1 4 0 0 0,-2 4 0 0 0,-1 0 0 0 0,-6 2 0 0 0,1-2 0 0 0,1-4 0 0 0,1-3 0 0 0,-6 2 0 0 0,-1-2 0 0 0,0-2 0 0 0,10 4 0 0 0,5 3 0 0 0,-1 0 0 0 0,0-2 0 0 0,-3-3 0 0 0,-2-3 0 0 0,-6 3 0 0 0,-3-1 0 0 0,4-1 0 0 0,2-1 0 0 0,1-3 0 0 0,0 4 0 0 0,0 1 0 0 0,0-1 0 0 0,-1-1 0 0 0,-5 2 0 0 0,-2 1 0 0 0,-4 3 0 0 0,-1 1 0 0 0,2-3 0 0 0,2-3 0 0 0,3 3 0 0 0,2 4 0 0 0,0 5 0 0 0,-2 3 0 0 0,-2-1 0 0 0,1-5 0 0 0,-4 1 0 0 0,0-4 0 0 0,-3 2 0 0 0,0 3 0 0 0,3 4 0 0 0,2-3 0 0 0,-1 0 0 0 0,-1-2 0 0 0,3 1 0 0 0,-4 1 0 0 0,1-2 0 0 0,-2 2 0 0 0,-1-4 0 0 0,-1 2 0 0 0,0-3 0 0 0,3 1 0 0 0,-1 4 0 0 0,1-2 0 0 0,2 0 0 0 0,3-1 0 0 0,1-4 0 0 0,3 1 0 0 0,1 3 0 0 0,4-1 0 0 0,3 2 0 0 0,0 2 0 0 0,3-1 0 0 0,0 0 0 0 0,-2 3 0 0 0,-2 2 0 0 0,-2-2 0 0 0,-6-1 0 0 0,1-3 0 0 0,2-4 0 0 0,0 0 0 0 0,0-2 0 0 0,0 3 0 0 0,0-2 0 0 0,-1 2 0 0 0,0-1 0 0 0,1-2 0 0 0,-1-4 0 0 0,-5 3 0 0 0,-1-1 0 0 0,1 3 0 0 0,-5 4 0 0 0,6 0 0 0 0,2 2 0 0 0,2 2 0 0 0,1 3 0 0 0,1-2 0 0 0,-1 0 0 0 0,0-4 0 0 0,-5 1 0 0 0,-1-4 0 0 0,-1-2 0 0 0,-3 0 0 0 0,0-2 0 0 0,1 3 0 0 0,2 4 0 0 0,2-1 0 0 0,-2 2 0 0 0,-1-3 0 0 0,5 2 0 0 0,4 2 0 0 0,1-1 0 0 0,0-5 0 0 0,0-3 0 0 0,-5 1 0 0 0,-3-1 0 0 0,0 2 0 0 0,1-1 0 0 0,0-1 0 0 0,-2 2 0 0 0,-1-1 0 0 0,0-3 0 0 0,3-1 0 0 0,5-3 0 0 0,4 4 0 0 0,-5 4 0 0 0,-2 1 0 0 0,0-2 0 0 0,0-2 0 0 0,-4 1 0 0 0,3 0 0 0 0,1-2 0 0 0,3-2 0 0 0,1 3 0 0 0,-1 0 0 0 0,0-2 0 0 0,0-1 0 0 0,0-2 0 0 0,-1 3 0 0 0,0 6 0 0 0,1 0 0 0 0,-1-2 0 0 0,0 3 0 0 0,0-2 0 0 0,4-2 0 0 0,3-3 0 0 0,-1 2 0 0 0,-1 5 0 0 0,-2-1 0 0 0,-5 3 0 0 0,-3-1 0 0 0,-1-3 0 0 0,2-4 0 0 0,-4 2 0 0 0,4 0 0 0 0,3 2 0 0 0,2 0 0 0 0,5-3 0 0 0,-3 3 0 0 0,-2-1 0 0 0,-6 3 0 0 0,3-2 0 0 0,-3 3 0 0 0,-1 3 0 0 0,6-1 0 0 0,-2 2 0 0 0,-1-3 0 0 0,5 0 0 0 0,2 4 0 0 0,5-3 0 0 0,1 1 0 0 0,-5 3 0 0 0,-5-3 0 0 0,-1 0 0 0 0,-1-2 0 0 0,-4 1 0 0 0,2 2 0 0 0,4-2 0 0 0,0 1 0 0 0,1-2 0 0 0,0 0 0 0 0,0 3 0 0 0,0 3 0 0 0,0 2 0 0 0,-1-2 0 0 0,1-6 0 0 0,3-4 0 0 0,3 0 0 0 0,-1 2 0 0 0,-2 0 0 0 0,0-2 0 0 0,-7 0 0 0 0,-1 0 0 0 0,-2-3 0 0 0,2 2 0 0 0,-4 4 0 0 0,-1 0 0 0 0,2-3 0 0 0,2 2 0 0 0,2-2 0 0 0,-4 2 0 0 0,5-1 0 0 0,2-3 0 0 0,2-2 0 0 0,-1 1 0 0 0,1 5 0 0 0,0-1 0 0 0,-1-1 0 0 0,-1 1 0 0 0,1 4 0 0 0,-1-2 0 0 0,0-2 0 0 0,5 1 0 0 0,1-2 0 0 0,0-2 0 0 0,-6 1 0 0 0,-3-1 0 0 0,0 3 0 0 0,-1 4 0 0 0,2-1 0 0 0,0-2 0 0 0,-4 0 0 0 0,-1-2 0 0 0,-3 3 0 0 0,-1-2 0 0 0,1-3 0 0 0,3 2 0 0 0,-1 3 0 0 0,-1 0 0 0 0,2 2 0 0 0,3-2 0 0 0,1 1 0 0 0,1 3 0 0 0,2-1 0 0 0,0 0 0 0 0,0 3 0 0 0,1-3 0 0 0,-1 1 0 0 0,1-2 0 0 0,-6-1 0 0 0,-5 3 0 0 0,-2-1 0 0 0,-3 0 0 0 0,1-3 0 0 0,3 2 0 0 0,3 2 0 0 0,-1 2 0 0 0,0-1 0 0 0,-2 0 0 0 0,0-3 0 0 0,3-4 0 0 0,-3 0 0 0 0,1-2 0 0 0,2 2 0 0 0,3 4 0 0 0,2 4 0 0 0,1-2 0 0 0,-3 1 0 0 0,-1-3 0 0 0,1-4 0 0 0,1 0 0 0 0,1 3 0 0 0,1-1 0 0 0,-3 2 0 0 0,-1-2 0 0 0,0 1 0 0 0,2-2 0 0 0,1 2 0 0 0,1-3 0 0 0,-3 3 0 0 0,-2 2 0 0 0,2-1 0 0 0,0 1 0 0 0,2-2 0 0 0,-3 0 0 0 0,-1-1 0 0 0,1-4 0 0 0,-3 1 0 0 0,5-1 0 0 0,-2 3 0 0 0,0-2 0 0 0,-3 2 0 0 0,-1 0 0 0 0,3 1 0 0 0,1-1 0 0 0,2 1 0 0 0,-2 4 0 0 0,-1-2 0 0 0,1 1 0 0 0,1-2 0 0 0,3 1 0 0 0,0-3 0 0 0,-3 2 0 0 0,-1-2 0 0 0,0 1 0 0 0,-3 3 0 0 0,0-1 0 0 0,2 1 0 0 0,1-2 0 0 0,-2 0 0 0 0,0 3 0 0 0,1 3 0 0 0,3 2 0 0 0,1-2 0 0 0,-3-1 0 0 0,-1 2 0 0 0,1-4 0 0 0,6 0 0 0 0,4-3 0 0 0,0 1 0 0 0,-5 2 0 0 0,-2-3 0 0 0,-5 2 0 0 0,-1-2 0 0 0,1-4 0 0 0,1 0 0 0 0,3-1 0 0 0,1-2 0 0 0,2-3 0 0 0,-4 3 0 0 0,-1 0 0 0 0,-4 2 0 0 0,0 1 0 0 0,1-2 0 0 0,-2 2 0 0 0,1-1 0 0 0,2-2 0 0 0,-2 2 0 0 0,0 0 0 0 0,3 2 0 0 0,1 4 0 0 0,8-1 0 0 0,2 2 0 0 0,2 3 0 0 0,-1-3 0 0 0,-2 1 0 0 0,5 2 0 0 0,0-2 0 0 0,-3-1 0 0 0,0-2 0 0 0,3 1 0 0 0,1 2 0 0 0,-2-2 0 0 0,-2-3 0 0 0,-2-5 0 0 0,-1 2 0 0 0,-1 3 0 0 0,4 4 0 0 0,1 0 0 0 0,-1 0 0 0 0,0 4 0 0 0,-2-4 0 0 0,-1 2 0 0 0,-1 1 0 0 0,4-3 0 0 0,2 1 0 0 0,-2-3 0 0 0,0-4 0 0 0,3 1 0 0 0,0-2 0 0 0,-1-2 0 0 0,-2 1 0 0 0,3 0 0 0 0,-4 3 0 0 0,-4-1 0 0 0,0-2 0 0 0,-2-2 0 0 0,1 1 0 0 0,0 0 0 0 0,0 4 0 0 0,-4 3 0 0 0,3 0 0 0 0,2 2 0 0 0,1-2 0 0 0,1-4 0 0 0,-1-3 0 0 0,-4 1 0 0 0,-2-1 0 0 0,-1 3 0 0 0,2 0 0 0 0,1-3 0 0 0,1 3 0 0 0,1 4 0 0 0,1-1 0 0 0,-5 2 0 0 0,4 2 0 0 0,1 0 0 0 0,2-1 0 0 0,0-1 0 0 0,-5 0 0 0 0,-2-3 0 0 0,4 2 0 0 0,3-2 0 0 0,1 1 0 0 0,0 3 0 0 0,4 4 0 0 0,1-3 0 0 0,-1-4 0 0 0,-6 1 0 0 0,-4-3 0 0 0,-5 2 0 0 0,-2-3 0 0 0,-3 3 0 0 0,5-2 0 0 0,3-2 0 0 0,4 1 0 0 0,1 3 0 0 0,1 0 0 0 0,0-3 0 0 0,0-3 0 0 0,-4 2 0 0 0,-3-1 0 0 0,1-3 0 0 0,-4 5 0 0 0,0 2 0 0 0,1 1 0 0 0,-3 2 0 0 0,2-2 0 0 0,1 1 0 0 0,2 4 0 0 0,3 2 0 0 0,-4 2 0 0 0,1-2 0 0 0,-5-1 0 0 0,1-3 0 0 0,1 0 0 0 0,3 2 0 0 0,2 1 0 0 0,2-1 0 0 0,-3 0 0 0 0,-2-4 0 0 0,2 1 0 0 0,-4 3 0 0 0,0 1 0 0 0,1 4 0 0 0,2 1 0 0 0,-2 1 0 0 0,0-4 0 0 0,2-5 0 0 0,-4-1 0 0 0,1 1 0 0 0,-3 2 0 0 0,5-1 0 0 0,0-1 0 0 0,0-1 0 0 0,2-5 0 0 0,-3 1 0 0 0,0 3 0 0 0,1 3 0 0 0,-2 4 0 0 0,-1-2 0 0 0,-2 0 0 0 0,1-4 0 0 0,2 1 0 0 0,2-3 0 0 0,-1 1 0 0 0,-1-2 0 0 0,-2 1 0 0 0,1-2 0 0 0,1 2 0 0 0,-2 3 0 0 0,1 4 0 0 0,2-3 0 0 0,3-3 0 0 0,-3-1 0 0 0,0-2 0 0 0,2 2 0 0 0,1 2 0 0 0,3-1 0 0 0,0 2 0 0 0,2-3 0 0 0,-5 2 0 0 0,-1-3 0 0 0,5 7 0 0 0,3-1 0 0 0,1-4 0 0 0,0-3 0 0 0,-5-1 0 0 0,-2-1 0 0 0,-1-2 0 0 0,-3 1 0 0 0,-1 0 0 0 0,1-2 0 0 0,-2 3 0 0 0,0 4 0 0 0,2 4 0 0 0,2-1 0 0 0,3-3 0 0 0,1 1 0 0 0,1 2 0 0 0,167 95 0 0 0,51 33 0 0 0,-16-3 0 0 0,-43-26 0 0 0,-47-33 0 0 0,-44-26 0 0 0,-32-17 0 0 0,-22-17 0 0 0,-19-6 0 0 0,-7-3 0 0 0,-2-2 0 0 0,1 0 0 0 0,4-2 0 0 0,-1 3 0 0 0,1 3 0 0 0,2-1 0 0 0,-2 2 0 0 0,1-2 0 0 0,5 0 0 0 0,6-1 0 0 0,-4 1 0 0 0,-1 2 0 0 0,0-1 0 0 0,0-3 0 0 0,-3 0 0 0 0,3-2 0 0 0,3-3 0 0 0,-4 3 0 0 0,0-2 0 0 0,-5 3 0 0 0,-1-1 0 0 0,2 3 0 0 0,2 3 0 0 0,2 3 0 0 0,1-1 0 0 0,-2 0 0 0 0,-1 2 0 0 0,0 2 0 0 0,2 1 0 0 0,1 2 0 0 0,2 1 0 0 0,0 1 0 0 0,1-1 0 0 0,5 1 0 0 0,1-1 0 0 0,-4 1 0 0 0,-3-6 0 0 0,-6-1 0 0 0,-2-4 0 0 0,2-5 0 0 0,0 0 0 0 0,-2 2 0 0 0,1-1 0 0 0,-4 3 0 0 0,1-3 0 0 0,2-3 0 0 0,2-3 0 0 0,-1 2 0 0 0,0-1 0 0 0,-4 3 0 0 0,2 0 0 0 0,1-2 0 0 0,7-3 0 0 0,5 2 0 0 0,1 5 0 0 0,0 0 0 0 0,-6 2 0 0 0,3-1 0 0 0,1-3 0 0 0,-4 1 0 0 0,-2-2 0 0 0,-1-1 0 0 0,-3 1 0 0 0,-1-1 0 0 0,2-2 0 0 0,-3 3 0 0 0,0 0 0 0 0,2-3 0 0 0,-2 3 0 0 0,0 4 0 0 0,2 4 0 0 0,3 4 0 0 0,2-2 0 0 0,-3 1 0 0 0,-1-4 0 0 0,1-5 0 0 0,-3 1 0 0 0,5-3 0 0 0,3 3 0 0 0,1-2 0 0 0,6 2 0 0 0,2 4 0 0 0,-1-1 0 0 0,4-4 0 0 0,-1 1 0 0 0,-2 3 0 0 0,3 4 0 0 0,-1 2 0 0 0,-2-2 0 0 0,-2-5 0 0 0,-2 1 0 0 0,-2-4 0 0 0,-2-3 0 0 0,1-3 0 0 0,-6 1 0 0 0,-2 1 0 0 0,1-2 0 0 0,1-2 0 0 0,6 3 0 0 0,3 1 0 0 0,1-2 0 0 0,0-1 0 0 0,-2-2 0 0 0,-1-1 0 0 0,-5 3 0 0 0,-2 2 0 0 0,0-2 0 0 0,-5 4 0 0 0,1 5 0 0 0,1 0 0 0 0,2-3 0 0 0,-3 2 0 0 0,0-1 0 0 0,7-3 0 0 0,4-3 0 0 0,0-3 0 0 0,2-1 0 0 0,-6 3 0 0 0,-2 1 0 0 0,-1-1 0 0 0,2 0 0 0 0,0 2 0 0 0,1 1 0 0 0,1 3 0 0 0,1 0 0 0 0,4-2 0 0 0,3-2 0 0 0,-1-3 0 0 0,-1-1 0 0 0,-2-3 0 0 0,0 5 0 0 0,-2 1 0 0 0,0-1 0 0 0,-1 0 0 0 0,0-2 0 0 0,4-2 0 0 0,-2 5 0 0 0,-3 0 0 0 0,0 0 0 0 0,0-1 0 0 0,4-2 0 0 0,3-1 0 0 0,-1-1 0 0 0,-1-1 0 0 0,0 0 0 0 0,-2 0 0 0 0,-1-1 0 0 0,0 1 0 0 0,-1 0 0 0 0,0 0 0 0 0,0 0 0 0 0,4 0 0 0 0,2 4 0 0 0,-4 7 0 0 0,-4 1 0 0 0,-5-1-16383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6:31.428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-2147483648-2147483648 16383 0 0,'0'0'-16383'0'0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7:48.763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-2147483648-2147483648 16383 0 0,'0'0'-16383'0'0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8:22.35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-2147483648-2147483648 16383 0 0,'0'0'-16383'0'0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8:22.35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-2147483648-2147483648 16383 0 0,'0'0'-16383'0'0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8:22.35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-2147483648-2147483648 16383 0 0,'0'0'-16383'0'0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8:22.93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-2147483648-2147483648 16383 0 0,'0'0'-16383'0'0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3:03:51.67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-2147483648-2147483648 16383 0 0,'0'0'-16383'0'0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3:06:42.88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-2147483648-2147483648 16383 0 0,'0'0'-16383'0'0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3:09:49.89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-2147483648-2147483648 16383 0 0,'0'0'-16383'0'0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0:04.954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4083 4001 16383 0 0,'5'0'0'0'0,"5"0"0"0"0,5 0 0 0 0,5 0 0 0 0,3 0 0 0 0,2 0 0 0 0,1 0 0 0 0,0 0 0 0 0,0 0 0 0 0,0 0 0 0 0,0 0 0 0 0,4 0 0 0 0,1-5 0 0 0,0 0 0 0 0,-2-1 0 0 0,0 2 0 0 0,-2 1 0 0 0,-1 1 0 0 0,0 1 0 0 0,-1 0 0 0 0,0 1 0 0 0,0 1 0 0 0,0-1 0 0 0,4 0 0 0 0,2 0 0 0 0,-1 0 0 0 0,-4-4 0 0 0,0-1 0 0 0,2-1 0 0 0,-1 2 0 0 0,0 1 0 0 0,-1 1 0 0 0,0 1 0 0 0,0 0 0 0 0,-1 1 0 0 0,0 0 0 0 0,1 1 0 0 0,-1-1 0 0 0,0 0 0 0 0,0 0 0 0 0,0 0 0 0 0,5 0 0 0 0,0 0 0 0 0,1 0 0 0 0,-1 0 0 0 0,2 0 0 0 0,5 0 0 0 0,1 0 0 0 0,1 0 0 0 0,0 0 0 0 0,-4 0 0 0 0,-2 0 0 0 0,-4 0 0 0 0,-2 0 0 0 0,-1 0 0 0 0,-1 0 0 0 0,4 0 0 0 0,6 0 0 0 0,1 0 0 0 0,-2 0 0 0 0,3 0 0 0 0,-1 0 0 0 0,-7-4 0 0 0,-4-2 0 0 0,-1 1 0 0 0,-2 1 0 0 0,1 0 0 0 0,0 2 0 0 0,2 1 0 0 0,-1 1 0 0 0,1 0 0 0 0,0 0 0 0 0,0 0 0 0 0,0 1 0 0 0,1-1 0 0 0,-1 0 0 0 0,0 0 0 0 0,1 0 0 0 0,-1 0 0 0 0,0 0 0 0 0,0 0 0 0 0,0 0 0 0 0,1 0 0 0 0,-1 0 0 0 0,0 0 0 0 0,0 0 0 0 0,0 0 0 0 0,1 0 0 0 0,-1 0 0 0 0,0 0 0 0 0,0 0 0 0 0,0 0 0 0 0,1 0 0 0 0,-1 0 0 0 0,0 0 0 0 0,0 0 0 0 0,0 0 0 0 0,1 0 0 0 0,-1 0 0 0 0,0 0 0 0 0,0 0 0 0 0,0 0 0 0 0,1 0 0 0 0,-1 0 0 0 0,0 0 0 0 0,0 0 0 0 0,0 0 0 0 0,1 0 0 0 0,-1 0 0 0 0,0 0 0 0 0,0 0 0 0 0,-4-4 0 0 0,-1-2 0 0 0,-1 1 0 0 0,2 0 0 0 0,1 2 0 0 0,1 1 0 0 0,2 1 0 0 0,-1 1 0 0 0,-3-4 0 0 0,3-2 0 0 0,2 1 0 0 0,0 1 0 0 0,1 1 0 0 0,0 1 0 0 0,-5-3 0 0 0,-2-1 0 0 0,0 0 0 0 0,1 2 0 0 0,5 1 0 0 0,3 1 0 0 0,-3-3 0 0 0,-3-1 0 0 0,0 1 0 0 0,0-3 0 0 0,0-1 0 0 0,1 2 0 0 0,0-3 0 0 0,1 1 0 0 0,4 2 0 0 0,2-3 0 0 0,4 2 0 0 0,5-4 0 0 0,4 1 0 0 0,-2 3 0 0 0,2 2 0 0 0,-3-2 0 0 0,0 0 0 0 0,-3-2 0 0 0,-3 0 0 0 0,-3-3 0 0 0,-4 2 0 0 0,-5-3 0 0 0,-3 2 0 0 0,-1 3 0 0 0,1 2 0 0 0,2 4 0 0 0,0 1 0 0 0,2 1 0 0 0,0 1 0 0 0,1 1 0 0 0,1-1 0 0 0,-1 1 0 0 0,1-5 0 0 0,-1-1 0 0 0,0-1 0 0 0,1 2 0 0 0,-1-3 0 0 0,0-1 0 0 0,5 2 0 0 0,1 1 0 0 0,-1 2 0 0 0,4 1 0 0 0,0 1 0 0 0,3 1 0 0 0,-1 0 0 0 0,3 0 0 0 0,-2 1 0 0 0,2-1 0 0 0,-2 0 0 0 0,2 0 0 0 0,3 0 0 0 0,-2 0 0 0 0,1 0 0 0 0,-2 0 0 0 0,1 0 0 0 0,-3 0 0 0 0,2 0 0 0 0,3 0 0 0 0,-3 0 0 0 0,2 0 0 0 0,2 5 0 0 0,-2 0 0 0 0,-3 5 0 0 0,-5 0 0 0 0,-2-1 0 0 0,0 1 0 0 0,1 0 0 0 0,3-2 0 0 0,-1-3 0 0 0,-1-1 0 0 0,-1 2 0 0 0,1 4 0 0 0,0 1 0 0 0,3-1 0 0 0,-1-3 0 0 0,-1-3 0 0 0,-3-1 0 0 0,-2 3 0 0 0,2 0 0 0 0,1 3 0 0 0,3 1 0 0 0,0-2 0 0 0,-2-2 0 0 0,-2-3 0 0 0,-2 0 0 0 0,-2-3 0 0 0,4 1 0 0 0,0 3 0 0 0,-1 1 0 0 0,-1 0 0 0 0,-1 3 0 0 0,-1 1 0 0 0,-1-2 0 0 0,-1-2 0 0 0,5 3 0 0 0,1 0 0 0 0,-1 2 0 0 0,-1 1 0 0 0,-1-3 0 0 0,4 2 0 0 0,0 0 0 0 0,-1-3 0 0 0,2-2 0 0 0,1 3 0 0 0,3-1 0 0 0,-1 3 0 0 0,2 0 0 0 0,-1-1 0 0 0,2-4 0 0 0,-2-1 0 0 0,-2-2 0 0 0,-4 3 0 0 0,-2 1 0 0 0,-1 4 0 0 0,-3-1 0 0 0,0-1 0 0 0,4 3 0 0 0,2-2 0 0 0,-1-1 0 0 0,-1-3 0 0 0,-1 3 0 0 0,-1-1 0 0 0,-1-1 0 0 0,4 3 0 0 0,1-1 0 0 0,-1-1 0 0 0,4-2 0 0 0,0-2 0 0 0,-2 3 0 0 0,3 5 0 0 0,-1 0 0 0 0,-1-1 0 0 0,1 1 0 0 0,1 0 0 0 0,1-3 0 0 0,0 2 0 0 0,2-1 0 0 0,3 2 0 0 0,0 0 0 0 0,-5-3 0 0 0,2-2 0 0 0,-2 2 0 0 0,-3 0 0 0 0,-2-2 0 0 0,1-2 0 0 0,1 3 0 0 0,2 0 0 0 0,0-1 0 0 0,-6 3 0 0 0,-4 4 0 0 0,3 4 0 0 0,0 3 0 0 0,5-1 0 0 0,5 0 0 0 0,17 1 0 0 0,12 6 0 0 0,8 3 0 0 0,4 0 0 0 0,6 0 0 0 0,1-1 0 0 0,-6 0 0 0 0,-3 3 0 0 0,2 4 0 0 0,1 6 0 0 0,-5 0 0 0 0,-11-3 0 0 0,-3-4 0 0 0,-4-3 0 0 0,-7-2 0 0 0,-2-7 0 0 0,1-2 0 0 0,3-1 0 0 0,4 6 0 0 0,11 2 0 0 0,6 5 0 0 0,3 11 0 0 0,-2 0 0 0 0,-1-1 0 0 0,0 5 0 0 0,1 11 0 0 0,4 5 0 0 0,2 0 0 0 0,5 6 0 0 0,0 5 0 0 0,-5-3 0 0 0,-8-3 0 0 0,-3-2 0 0 0,-10-7 0 0 0,-9-14 0 0 0,-15-10 0 0 0,-7-11 0 0 0,-2-5 0 0 0,5-2 0 0 0,1-4 0 0 0,-1 1 0 0 0,-6 1 0 0 0,-2-1 0 0 0,-1-3 0 0 0,-1 1 0 0 0,2-2 0 0 0,0-2 0 0 0,1-3 0 0 0,0 2 0 0 0,1 0 0 0 0,0-1 0 0 0,1 6 0 0 0,-1 2 0 0 0,0 3 0 0 0,-3 2 0 0 0,-3-1 0 0 0,1-5 0 0 0,1-3 0 0 0,1-1 0 0 0,5 4 0 0 0,-1 3 0 0 0,-1 0 0 0 0,-1-4 0 0 0,0-3 0 0 0,0 0 0 0 0,1 4 0 0 0,4-1 0 0 0,1 2 0 0 0,1 3 0 0 0,-2 3 0 0 0,4 2 0 0 0,4 2 0 0 0,1-4 0 0 0,1 0 0 0 0,0 0 0 0 0,-8 2 0 0 0,-4 0 0 0 0,-3 2 0 0 0,-1-4 0 0 0,4-1 0 0 0,2 1 0 0 0,0-3 0 0 0,-5 0 0 0 0,-2 1 0 0 0,-1 2 0 0 0,1-3 0 0 0,1 1 0 0 0,0 1 0 0 0,1-3 0 0 0,-4 1 0 0 0,0-3 0 0 0,0 0 0 0 0,1 3 0 0 0,1 2 0 0 0,1 2 0 0 0,1 2 0 0 0,1-3 0 0 0,-4 0 0 0 0,-1-4 0 0 0,0-1 0 0 0,1 2 0 0 0,1-2 0 0 0,-3 1 0 0 0,0 2 0 0 0,-4 1 0 0 0,0 3 0 0 0,2-2 0 0 0,2-6 0 0 0,2 0 0 0 0,-2 2 0 0 0,0 2 0 0 0,-4 3 0 0 0,1-3 0 0 0,-4 0 0 0 0,2-3 0 0 0,2 1 0 0 0,3 1 0 0 0,2 2 0 0 0,2-1 0 0 0,-3-1 0 0 0,0 2 0 0 0,-4 2 0 0 0,-1-3 0 0 0,7 4 0 0 0,3-1 0 0 0,1-1 0 0 0,2 6 0 0 0,-1-3 0 0 0,0-4 0 0 0,0-1 0 0 0,-6 0 0 0 0,4 1 0 0 0,0 2 0 0 0,2 2 0 0 0,-1-3 0 0 0,4-1 0 0 0,3-3 0 0 0,-6-1 0 0 0,-7 2 0 0 0,2-2 0 0 0,1 1 0 0 0,1 1 0 0 0,1-1 0 0 0,4 0 0 0 0,3 6 0 0 0,-2 0 0 0 0,0 0 0 0 0,-5 0 0 0 0,-4-3 0 0 0,0-5 0 0 0,0-4 0 0 0,1-5 0 0 0,-3 1 0 0 0,-1 1 0 0 0,2-3 0 0 0,0 0 0 0 0,2-2 0 0 0,2-1 0 0 0,0 0 0 0 0,1-1 0 0 0,0-1 0 0 0,1 1 0 0 0,-1 4 0 0 0,-3 6 0 0 0,-3 1 0 0 0,1-2 0 0 0,1 3 0 0 0,1-1 0 0 0,-3 1 0 0 0,-5 3 0 0 0,0 0 0 0 0,1-3 0 0 0,3 0 0 0 0,-2 3 0 0 0,1-1 0 0 0,-3 1 0 0 0,1-2 0 0 0,-2 1 0 0 0,0-1 0 0 0,-1 0 0 0 0,1-1 0 0 0,3 1 0 0 0,3 3 0 0 0,3 3 0 0 0,1 3 0 0 0,-3 1 0 0 0,0 2 0 0 0,0-4 0 0 0,2-1 0 0 0,0-4 0 0 0,2-5 0 0 0,0 1 0 0 0,1 1 0 0 0,1 4 0 0 0,-1-1 0 0 0,-4 0 0 0 0,-1-1 0 0 0,-5 0 0 0 0,1-3 0 0 0,0-2 0 0 0,-1 0 0 0 0,0 4 0 0 0,3-1 0 0 0,2 1 0 0 0,1-1 0 0 0,3 1 0 0 0,1-1 0 0 0,-5 0 0 0 0,0-1 0 0 0,1 2 0 0 0,0-3 0 0 0,1-1 0 0 0,2-4 0 0 0,-4 2 0 0 0,-1-1 0 0 0,1 3 0 0 0,-4 4 0 0 0,1 4 0 0 0,1 3 0 0 0,2-1 0 0 0,-2-1 0 0 0,-1-3 0 0 0,2 0 0 0 0,2 1 0 0 0,1-2 0 0 0,2 1 0 0 0,-4 2 0 0 0,-1 2 0 0 0,1 2 0 0 0,2-3 0 0 0,0 0 0 0 0,-3 1 0 0 0,0-4 0 0 0,0 1 0 0 0,2-3 0 0 0,-3 1 0 0 0,0 1 0 0 0,1-1 0 0 0,2-4 0 0 0,1 1 0 0 0,1-2 0 0 0,-2 2 0 0 0,-2-1 0 0 0,1-2 0 0 0,-3 1 0 0 0,-1-1 0 0 0,2 2 0 0 0,2 4 0 0 0,2 3 0 0 0,2-1 0 0 0,0-3 0 0 0,-3-1 0 0 0,-2 3 0 0 0,-3 3 0 0 0,0-3 0 0 0,1 1 0 0 0,2 2 0 0 0,-2 2 0 0 0,0-3 0 0 0,2-4 0 0 0,-3-1 0 0 0,1 3 0 0 0,1-3 0 0 0,-2 2 0 0 0,0 2 0 0 0,2-1 0 0 0,2 0 0 0 0,-2 2 0 0 0,0-2 0 0 0,1-4 0 0 0,-2 1 0 0 0,4-3 0 0 0,-2 2 0 0 0,1 3 0 0 0,1-1 0 0 0,1 2 0 0 0,-3 1 0 0 0,4 4 0 0 0,-2 1 0 0 0,-1-3 0 0 0,2 0 0 0 0,0 1 0 0 0,1-3 0 0 0,1 0 0 0 0,1-3 0 0 0,-4 1 0 0 0,-6 1 0 0 0,-1-1 0 0 0,2 0 0 0 0,2-1 0 0 0,2-4 0 0 0,-2 1 0 0 0,0-2 0 0 0,1 3 0 0 0,-2 2 0 0 0,0 0 0 0 0,1 2 0 0 0,3-3 0 0 0,-4 2 0 0 0,1-2 0 0 0,1-4 0 0 0,2 2 0 0 0,-3 2 0 0 0,0 4 0 0 0,1 4 0 0 0,2 1 0 0 0,1-2 0 0 0,-3 0 0 0 0,0-4 0 0 0,1-5 0 0 0,-4 1 0 0 0,1-2 0 0 0,1 1 0 0 0,2 4 0 0 0,2 2 0 0 0,1 4 0 0 0,-2 2 0 0 0,-2-2 0 0 0,1-2 0 0 0,1 2 0 0 0,2-4 0 0 0,0 0 0 0 0,2 1 0 0 0,-5 2 0 0 0,1-2 0 0 0,-6 0 0 0 0,1-4 0 0 0,1-3 0 0 0,2 0 0 0 0,-2 3 0 0 0,0 3 0 0 0,2 3 0 0 0,1 2 0 0 0,-2 2 0 0 0,0-3 0 0 0,1-5 0 0 0,2-1 0 0 0,2 1 0 0 0,-4 2 0 0 0,0 2 0 0 0,0 3 0 0 0,2 1 0 0 0,2-4 0 0 0,0-4 0 0 0,-3-2 0 0 0,0-2 0 0 0,0 0 0 0 0,-4 3 0 0 0,1-1 0 0 0,1 1 0 0 0,-2 2 0 0 0,0-2 0 0 0,2-3 0 0 0,2-4 0 0 0,-3 2 0 0 0,1 2 0 0 0,1 4 0 0 0,2 4 0 0 0,2 2 0 0 0,0-2 0 0 0,2 0 0 0 0,0 0 0 0 0,5-3 0 0 0,-3 0 0 0 0,-2-3 0 0 0,-5 1 0 0 0,-2-3 0 0 0,1-3 0 0 0,1 1 0 0 0,2 8 0 0 0,0 4 0 0 0,2 8 0 0 0,1-2 0 0 0,0-5 0 0 0,1-7 0 0 0,-1-1 0 0 0,1 0 0 0 0,-1 3 0 0 0,0 1 0 0 0,1-1 0 0 0,-1 0 0 0 0,0-3 0 0 0,0-4 0 0 0,-4 0 0 0 0,-1 3 0 0 0,0-1 0 0 0,0-3 0 0 0,-2 1 0 0 0,0 4 0 0 0,0 2 0 0 0,-1 4 0 0 0,-1-3 0 0 0,2-3 0 0 0,6-1 0 0 0,4 2 0 0 0,1-2 0 0 0,0-3 0 0 0,-5 0 0 0 0,-3 4 0 0 0,0-2 0 0 0,-3 1 0 0 0,-1-1 0 0 0,0 2 0 0 0,3-3 0 0 0,2-3 0 0 0,-4 2 0 0 0,1-2 0 0 0,0-2 0 0 0,2-2 0 0 0,2 2 0 0 0,0 0 0 0 0,2-1 0 0 0,-4 3 0 0 0,-6 4 0 0 0,-1 3 0 0 0,2 1 0 0 0,-2 0 0 0 0,0-2 0 0 0,3-4 0 0 0,3-4 0 0 0,1 2 0 0 0,3-1 0 0 0,0 2 0 0 0,2 0 0 0 0,-5 2 0 0 0,-1-1 0 0 0,0 2 0 0 0,1-1 0 0 0,-2 2 0 0 0,-6 2 0 0 0,0-1 0 0 0,2-3 0 0 0,3-4 0 0 0,2-3 0 0 0,3 2 0 0 0,1 3 0 0 0,0 1 0 0 0,2 3 0 0 0,0 3 0 0 0,-1-2 0 0 0,1-2 0 0 0,-5-1 0 0 0,-1 4 0 0 0,0-3 0 0 0,1-2 0 0 0,1-3 0 0 0,1 0 0 0 0,1 0 0 0 0,-3 3 0 0 0,-2-1 0 0 0,1 2 0 0 0,1-1 0 0 0,2-2 0 0 0,0-2 0 0 0,1 1 0 0 0,1-1 0 0 0,0 0 0 0 0,1 1 0 0 0,-1 1 0 0 0,1-3 0 0 0,-1-1 0 0 0,0-2 0 0 0,1-1 0 0 0,-1-1 0 0 0,0-1 0 0 0,0 0 0 0 0,0-1 0 0 0,1 1 0 0 0,-1 0 0 0 0,0-1 0 0 0,0 1 0 0 0,0-4 0 0 0,1-2 0 0 0,-5-4 0 0 0,2-4 0 0 0,3 0 0 0 0,0 2 0 0 0,13-1 0 0 0,9-6 0 0 0,4-5 0 0 0,11-7 0 0 0,8-2 0 0 0,4-9 0 0 0,-2-1 0 0 0,4 2 0 0 0,-11 4 0 0 0,-8 9 0 0 0,-10 8 0 0 0,-9 8 0 0 0,-11 2 0 0 0,-5-2 0 0 0,-4 1 0 0 0,1 3 0 0 0,0-2 0 0 0,-3-4 0 0 0,0-3 0 0 0,2-3 0 0 0,1 1 0 0 0,2 1 0 0 0,5-2 0 0 0,8-15 0 0 0,9-9 0 0 0,7-2 0 0 0,3-1 0 0 0,5-2 0 0 0,2 3 0 0 0,-7 2 0 0 0,-2-1 0 0 0,-3-2 0 0 0,-4 4 0 0 0,-3 0 0 0 0,-2 7 0 0 0,-1-2 0 0 0,-2-4 0 0 0,0-4 0 0 0,0-2 0 0 0,1-5 0 0 0,3-3 0 0 0,-6 0 0 0 0,-4 5 0 0 0,-4 7 0 0 0,-5 2 0 0 0,-3 4 0 0 0,-5 1 0 0 0,0 5 0 0 0,2 5 0 0 0,-2 2 0 0 0,-4 2 0 0 0,2-1 0 0 0,2 1 0 0 0,4-1 0 0 0,-2 0 0 0 0,-4-1 0 0 0,2 4 0 0 0,-3 2 0 0 0,1 3 0 0 0,-1 1 0 0 0,-2-1 0 0 0,1 1 0 0 0,-1-1 0 0 0,2 3 0 0 0,0-1 0 0 0,1-2 0 0 0,4-3 0 0 0,-1-3 0 0 0,1 3 0 0 0,6-4 0 0 0,4 2 0 0 0,-2 0 0 0 0,-2 4 0 0 0,1 0 0 0 0,0-1 0 0 0,-4-2 0 0 0,-1 3 0 0 0,2-1 0 0 0,-4 0 0 0 0,-4 1-16383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0:15.689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6482 11354 16383 0 0,'0'-3'0'0'0,"4"-2"0"0"0,9 0 0 0 0,9 1 0 0 0,9 1 0 0 0,6 2 0 0 0,1-4 0 0 0,-2 0 0 0 0,0-4 0 0 0,1 1 0 0 0,10-7 0 0 0,8-1 0 0 0,13 3 0 0 0,10 4 0 0 0,15 3 0 0 0,6 2 0 0 0,-3 2 0 0 0,-6 2 0 0 0,-7 0 0 0 0,-3 1 0 0 0,-11 0 0 0 0,-6-1 0 0 0,-10 1 0 0 0,-3 7 0 0 0,2 2 0 0 0,6-1 0 0 0,13-1 0 0 0,12-3 0 0 0,12-1 0 0 0,15-2 0 0 0,4-2 0 0 0,-10 0 0 0 0,-3 4 0 0 0,-12 0 0 0 0,-10 1 0 0 0,-7 6 0 0 0,-8 5 0 0 0,0 0 0 0 0,4-3 0 0 0,5-3 0 0 0,14-4 0 0 0,6-3 0 0 0,13-1 0 0 0,9-2 0 0 0,2-1 0 0 0,4 1 0 0 0,8-1 0 0 0,1 4 0 0 0,0 2 0 0 0,-6-1 0 0 0,-6 3 0 0 0,3 5 0 0 0,-3-1 0 0 0,-4 3 0 0 0,-6-3 0 0 0,-14 2 0 0 0,-4 2 0 0 0,-6 0 0 0 0,-2-5 0 0 0,3 1 0 0 0,-1-1 0 0 0,3-3 0 0 0,3-3 0 0 0,11-1 0 0 0,5-2 0 0 0,6-1 0 0 0,2 0 0 0 0,2-1 0 0 0,6 1 0 0 0,10-1 0 0 0,4 9 0 0 0,-6 1 0 0 0,-10 1 0 0 0,1 1 0 0 0,-13 3 0 0 0,-10-1 0 0 0,-9-2 0 0 0,-10-4 0 0 0,-7-2 0 0 0,-11-3 0 0 0,-9-1 0 0 0,-6-1 0 0 0,1-1 0 0 0,3 1 0 0 0,5-1 0 0 0,11 1 0 0 0,10-1 0 0 0,11 1 0 0 0,9 0 0 0 0,6 0 0 0 0,-1 0 0 0 0,-12 0 0 0 0,-13 0 0 0 0,-8 0 0 0 0,-8 0 0 0 0,-3 0 0 0 0,7 0 0 0 0,5 0 0 0 0,8 0 0 0 0,15 0 0 0 0,5 0 0 0 0,3 0 0 0 0,-2 0 0 0 0,6 4 0 0 0,-1 4 0 0 0,5 6 0 0 0,-8 0 0 0 0,-2-3 0 0 0,4 1 0 0 0,0 2 0 0 0,-2-1 0 0 0,8 4 0 0 0,-7 3 0 0 0,-10-1 0 0 0,-15-5 0 0 0,-11 0 0 0 0,-4-3 0 0 0,-10-3 0 0 0,-1-3 0 0 0,1-3 0 0 0,4 7 0 0 0,0 1 0 0 0,2-1 0 0 0,-2 2 0 0 0,-2-2 0 0 0,1-1 0 0 0,-5-3 0 0 0,-4-1 0 0 0,7 1 0 0 0,1 0 0 0 0,2 8 0 0 0,5 0 0 0 0,2-1 0 0 0,2 0 0 0 0,-3 3 0 0 0,5-1 0 0 0,12 8 0 0 0,23 4 0 0 0,10-3 0 0 0,4-5 0 0 0,-2-5 0 0 0,-9-5 0 0 0,-15-1 0 0 0,-11 0 0 0 0,-4 5 0 0 0,-3 1 0 0 0,-10 2 0 0 0,-4-2 0 0 0,-1 1 0 0 0,-2 2 0 0 0,-3 1 0 0 0,-6-1 0 0 0,0 0 0 0 0,-3-3 0 0 0,-2-4 0 0 0,-4-3 0 0 0,7 2 0 0 0,12 6 0 0 0,7 1 0 0 0,4-3 0 0 0,3 2 0 0 0,-4 5 0 0 0,-4-1 0 0 0,-6-3 0 0 0,-5 0 0 0 0,-6-3 0 0 0,-4 0 0 0 0,-5-2 0 0 0,-1 2 0 0 0,2-1 0 0 0,5 0 0 0 0,7-1 0 0 0,7 2 0 0 0,6-2 0 0 0,3 5 0 0 0,-6 0 0 0 0,-1 2 0 0 0,-6-3 0 0 0,-9-3 0 0 0,-3 0 0 0 0,-2 1 0 0 0,-2 0 0 0 0,11 5 0 0 0,1-1 0 0 0,8 1 0 0 0,2-3 0 0 0,-1 1 0 0 0,1 1 0 0 0,-1 1 0 0 0,-4 3 0 0 0,9 0 0 0 0,-2 1 0 0 0,-4 1 0 0 0,-4-3 0 0 0,-2-5 0 0 0,-4-6 0 0 0,0-3 0 0 0,3 5 0 0 0,-4 1 0 0 0,-1 1 0 0 0,4 0 0 0 0,-4-3 0 0 0,11 9 0 0 0,7 6 0 0 0,16 4 0 0 0,13 7 0 0 0,3-4 0 0 0,-4-3 0 0 0,-5-2 0 0 0,-2 2 0 0 0,-7-5 0 0 0,-10-1 0 0 0,-11-5 0 0 0,-4-2 0 0 0,-7-3 0 0 0,-3 0 0 0 0,7 2 0 0 0,6-2 0 0 0,14 5 0 0 0,5 3 0 0 0,11 2 0 0 0,1 1 0 0 0,-5 1 0 0 0,-10-1 0 0 0,-7-4 0 0 0,-12 0 0 0 0,-7-5 0 0 0,-3-1 0 0 0,-4-2 0 0 0,3-3 0 0 0,-2-3 0 0 0,4-2 0 0 0,-1 5 0 0 0,4 6 0 0 0,-1 0 0 0 0,-6-2 0 0 0,0-3 0 0 0,-3-4 0 0 0,-4 2 0 0 0,8 3 0 0 0,-2 4 0 0 0,0-1 0 0 0,2-2 0 0 0,1 0 0 0 0,2-1 0 0 0,2-3 0 0 0,0 6 0 0 0,1 3 0 0 0,4 0 0 0 0,5-3 0 0 0,-2 0 0 0 0,4 5 0 0 0,5-1 0 0 0,-1-2 0 0 0,-2-5 0 0 0,-8-3 0 0 0,0-3 0 0 0,-2-3 0 0 0,-1 3 0 0 0,-1 0 0 0 0,-4 0 0 0 0,-2 3 0 0 0,1 0 0 0 0,-4 3 0 0 0,0 3 0 0 0,-2 0 0 0 0,0-3 0 0 0,-1 1 0 0 0,-4-1 0 0 0,2 1 0 0 0,3 2 0 0 0,-1 3 0 0 0,5 0 0 0 0,1-4 0 0 0,0 0 0 0 0,-2 1 0 0 0,-1 0 0 0 0,3 0 0 0 0,-4 2 0 0 0,2-1 0 0 0,-3 4 0 0 0,-3-1 0 0 0,-4-4 0 0 0,2 1 0 0 0,0-3 0 0 0,5 1 0 0 0,-2 2 0 0 0,1-2 0 0 0,1 2 0 0 0,8-3 0 0 0,6-2 0 0 0,4 4 0 0 0,-4 1 0 0 0,-6-3 0 0 0,-6-3 0 0 0,-3 1 0 0 0,9 10 0 0 0,20 9 0 0 0,25 12 0 0 0,17 2 0 0 0,9-2 0 0 0,5-3 0 0 0,-4-2 0 0 0,-16-6 0 0 0,-22-8 0 0 0,-20-4 0 0 0,-16-5 0 0 0,-3-4 0 0 0,0 3 0 0 0,4 5 0 0 0,7-2 0 0 0,2-2 0 0 0,-3-4 0 0 0,2-2 0 0 0,-8 0 0 0 0,-7 0 0 0 0,-2-1 0 0 0,5-2 0 0 0,8 3 0 0 0,14 4 0 0 0,16 0 0 0 0,4 2 0 0 0,-2 0 0 0 0,-2 0 0 0 0,-10-1 0 0 0,-12-2 0 0 0,-8 0 0 0 0,-8 4 0 0 0,-2-2 0 0 0,0-2 0 0 0,-3 1 0 0 0,2 3 0 0 0,-2 2 0 0 0,-2 3 0 0 0,-3-1 0 0 0,-2-5 0 0 0,2-3 0 0 0,1 0 0 0 0,-2-2 0 0 0,0 4 0 0 0,2 5 0 0 0,4 1 0 0 0,4 4 0 0 0,3 0 0 0 0,0-1 0 0 0,3-3 0 0 0,-1 2 0 0 0,-4-1 0 0 0,-5-4 0 0 0,1-5 0 0 0,1-3 0 0 0,2-4 0 0 0,4-1 0 0 0,1 3 0 0 0,-2 4 0 0 0,0 1 0 0 0,-3-1 0 0 0,-4-2 0 0 0,-3 1 0 0 0,-8 1-16383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0:20.780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4313 4548 16383 0 0,'6'0'0'0'0,"7"-6"0"0"0,8-2 0 0 0,0-5 0 0 0,2-1 0 0 0,4 3 0 0 0,2 2 0 0 0,2 4 0 0 0,2 1 0 0 0,1 3 0 0 0,1 1 0 0 0,-1 0 0 0 0,1 1 0 0 0,0-1 0 0 0,11 1 0 0 0,9-1 0 0 0,2 0 0 0 0,-4 1 0 0 0,-4-1 0 0 0,0 0 0 0 0,-1 0 0 0 0,-4 0 0 0 0,-4 0 0 0 0,-2 0 0 0 0,-2-1 0 0 0,-1 1 0 0 0,-2 0 0 0 0,1 0 0 0 0,-1 0 0 0 0,0 0 0 0 0,1 0 0 0 0,-1 0 0 0 0,1 0 0 0 0,0 0 0 0 0,-5-5 0 0 0,-3-3 0 0 0,1 1 0 0 0,1 1 0 0 0,2 1 0 0 0,2 3 0 0 0,1 0 0 0 0,0 2 0 0 0,1 0 0 0 0,1 0 0 0 0,-1 0 0 0 0,1 1 0 0 0,-1-1 0 0 0,0 0 0 0 0,1 0 0 0 0,-1 0 0 0 0,6 0 0 0 0,7 0 0 0 0,3 0 0 0 0,3 0 0 0 0,-1 0 0 0 0,-4 0 0 0 0,-4 0 0 0 0,-3 6 0 0 0,-4 2 0 0 0,-2-1 0 0 0,-1-1 0 0 0,0-2 0 0 0,5-1 0 0 0,2 4 0 0 0,6 1 0 0 0,0 0 0 0 0,4 3 0 0 0,0 1 0 0 0,-4-2 0 0 0,-4 2 0 0 0,-3 1 0 0 0,-3-3 0 0 0,-8 3 0 0 0,3-1 0 0 0,2 3 0 0 0,7 5 0 0 0,2 0 0 0 0,5 1 0 0 0,1-2 0 0 0,3 1 0 0 0,-1-3 0 0 0,-4-5 0 0 0,-4-3 0 0 0,-4 1 0 0 0,-2 0 0 0 0,-2-2 0 0 0,0 4 0 0 0,-2-1 0 0 0,0-2 0 0 0,7 3 0 0 0,7 12 0 0 0,7 7 0 0 0,7 4 0 0 0,10 2 0 0 0,4 1 0 0 0,-4-1 0 0 0,-3-1 0 0 0,-7 0 0 0 0,-2-1 0 0 0,0 0 0 0 0,-4-1 0 0 0,0 0 0 0 0,-3 0 0 0 0,1 0 0 0 0,3-1 0 0 0,3 1 0 0 0,4 0 0 0 0,9 12 0 0 0,3 4 0 0 0,0-2 0 0 0,-6-2 0 0 0,-3-3 0 0 0,-8-4 0 0 0,-1-2 0 0 0,0-1 0 0 0,-2 4 0 0 0,5 1 0 0 0,5 6 0 0 0,3 5 0 0 0,7 6 0 0 0,2 0 0 0 0,1-6 0 0 0,-3-4 0 0 0,-7-6 0 0 0,-10-9 0 0 0,-3-5 0 0 0,-5-1 0 0 0,0 0 0 0 0,-2 2 0 0 0,2-4 0 0 0,5 5 0 0 0,9 9 0 0 0,7 4 0 0 0,2 5 0 0 0,6 1 0 0 0,1 10 0 0 0,-1 1 0 0 0,-8-5 0 0 0,1 0 0 0 0,0-3 0 0 0,-7-11 0 0 0,-2-6 0 0 0,-1 3 0 0 0,7-1 0 0 0,-8 1 0 0 0,2 5 0 0 0,9 0 0 0 0,3 5 0 0 0,-6 0 0 0 0,-2-2 0 0 0,-1-3 0 0 0,-7-3 0 0 0,-7-3 0 0 0,0-2 0 0 0,-4-1 0 0 0,2 0 0 0 0,3 0 0 0 0,0-1 0 0 0,1 1 0 0 0,-2 0 0 0 0,2 0 0 0 0,3 0 0 0 0,-3-1 0 0 0,2 1 0 0 0,-3-6 0 0 0,1-1 0 0 0,-3-1 0 0 0,1 3 0 0 0,10 1 0 0 0,6 1 0 0 0,2 2 0 0 0,8 0 0 0 0,1-4 0 0 0,-7-3 0 0 0,-3-4 0 0 0,-8-1 0 0 0,-3-4 0 0 0,0 1 0 0 0,2 3 0 0 0,-3-2 0 0 0,0 2 0 0 0,2-3 0 0 0,8 7 0 0 0,5 5 0 0 0,2-3 0 0 0,-1 1 0 0 0,-2-6 0 0 0,6 1 0 0 0,1-5 0 0 0,-7-5 0 0 0,-4-5 0 0 0,-8-3 0 0 0,-2-3 0 0 0,1-2 0 0 0,8-1 0 0 0,4 6 0 0 0,8 2 0 0 0,8 5 0 0 0,1 1 0 0 0,3 4 0 0 0,-8-1 0 0 0,-12-3 0 0 0,-12-4 0 0 0,-4-3 0 0 0,0 3 0 0 0,2 0 0 0 0,4-2 0 0 0,3-1 0 0 0,14-3 0 0 0,5-1 0 0 0,1-1 0 0 0,-2-1 0 0 0,-10 0 0 0 0,-10-1 0 0 0,-5 1 0 0 0,-5 5 0 0 0,0 3 0 0 0,1-1 0 0 0,12-1 0 0 0,5-2 0 0 0,15-1 0 0 0,10-2 0 0 0,0 0 0 0 0,9-1 0 0 0,-3-1 0 0 0,-6 1 0 0 0,-8 0 0 0 0,-7 0 0 0 0,-5-1 0 0 0,8 1 0 0 0,2 0 0 0 0,4 0 0 0 0,10 0 0 0 0,12 0 0 0 0,-2 0 0 0 0,-1 0 0 0 0,4 0 0 0 0,-5 0 0 0 0,-3 0 0 0 0,-8 0 0 0 0,-3-6 0 0 0,1-1 0 0 0,-4-6 0 0 0,-5-1 0 0 0,6 2 0 0 0,10-2 0 0 0,1 1 0 0 0,0-10 0 0 0,7-5 0 0 0,-5 1 0 0 0,-1 5 0 0 0,-13 1 0 0 0,-9 4 0 0 0,-2-1 0 0 0,4 3 0 0 0,0-3 0 0 0,2-3 0 0 0,6 3 0 0 0,10-3 0 0 0,5 2 0 0 0,-3 0 0 0 0,-8 2 0 0 0,-3 4 0 0 0,-4-7 0 0 0,-12-1 0 0 0,-6 4 0 0 0,-10 5 0 0 0,-3 4 0 0 0,0-8 0 0 0,9-1 0 0 0,10-4 0 0 0,10-4 0 0 0,13-4 0 0 0,3 4 0 0 0,-6 0 0 0 0,-6-2 0 0 0,5 4 0 0 0,-3 0 0 0 0,-4-8 0 0 0,-6 2 0 0 0,0-1 0 0 0,-6 6 0 0 0,-12 0 0 0 0,-4 5 0 0 0,-1 5 0 0 0,-4 6 0 0 0,0-2 0 0 0,-3 0 0 0 0,1 3 0 0 0,4-4 0 0 0,3-6 0 0 0,3 1 0 0 0,4-4 0 0 0,7-4 0 0 0,-3-3 0 0 0,-7 2 0 0 0,-9 1 0 0 0,-8 3 0 0 0,1 0 0 0 0,-3 3 0 0 0,3 0 0 0 0,-1 2 0 0 0,4-2 0 0 0,-1 2 0 0 0,-3 4 0 0 0,-4-1 0 0 0,-3 0 0 0 0,-2-2 0 0 0,4 0 0 0 0,1-2 0 0 0,-1 2 0 0 0,4-3 0 0 0,6 2 0 0 0,7 3 0 0 0,4-1 0 0 0,3-5 0 0 0,-3 2 0 0 0,-7 2 0 0 0,0 5 0 0 0,-5-1 0 0 0,1 0 0 0 0,-2-4 0 0 0,3 2 0 0 0,-3 2 0 0 0,-3-2 0 0 0,1 0 0 0 0,0 3 0 0 0,3 4 0 0 0,-2 1 0 0 0,-2 3 0 0 0,-4 1 0 0 0,-3-4 0 0 0,-3-3 0 0 0,5 2 0 0 0,12-6 0 0 0,9 1 0 0 0,5-5 0 0 0,10 2 0 0 0,2 2 0 0 0,6-3 0 0 0,-1 2 0 0 0,-2 3 0 0 0,-4 3 0 0 0,-9 3 0 0 0,-5-4 0 0 0,-2-1 0 0 0,1 2 0 0 0,0 1 0 0 0,2 3 0 0 0,-4 1 0 0 0,-2-5 0 0 0,13-1 0 0 0,6 1 0 0 0,12-5 0 0 0,4 1 0 0 0,-4 1 0 0 0,-11-3 0 0 0,-13 1 0 0 0,-6 2 0 0 0,-7-3 0 0 0,-8 1 0 0 0,-5 2 0 0 0,-3-2 0 0 0,3 0 0 0 0,6 2 0 0 0,1-2 0 0 0,-1 0 0 0 0,-3 2 0 0 0,-2 3 0 0 0,-4 3 0 0 0,-1 2 0 0 0,-1 1 0 0 0,4 1 0 0 0,3-5 0 0 0,4-3 0 0 0,2-4 0 0 0,-3-1 0 0 0,-3 1 0 0 0,-2-2 0 0 0,3 1 0 0 0,-5-3 0 0 0,-4 0 0 0 0,-2 5 0 0 0,0 2 0 0 0,-6-2 0 0 0,-1 1 0 0 0,0 3 0 0 0,3 1 0 0 0,1 2 0 0 0,3-3 0 0 0,0-2 0 0 0,2 2 0 0 0,0-5 0 0 0,1 1 0 0 0,-6 1-16383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0:22.21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3948 8949 16383 0 0,'8'0'0'0'0,"2"7"0"0"0,7 3 0 0 0,16 8 0 0 0,11 7 0 0 0,4 9 0 0 0,3-3 0 0 0,0 1 0 0 0,-2 4 0 0 0,8 2 0 0 0,0 3 0 0 0,-1 2 0 0 0,5 2 0 0 0,-8 0 0 0 0,-5 1 0 0 0,-3 7 0 0 0,6-5 0 0 0,-6 5 0 0 0,13 8 0 0 0,4 9 0 0 0,6 1 0 0 0,0-4 0 0 0,-4 1 0 0 0,3-3 0 0 0,4 3 0 0 0,-1-10 0 0 0,2 1 0 0 0,5-3 0 0 0,4 5 0 0 0,-4-9 0 0 0,-7-3 0 0 0,-8-4 0 0 0,-7-2 0 0 0,-5-1 0 0 0,4 1 0 0 0,0 0 0 0 0,0 1 0 0 0,5 8 0 0 0,-7 3 0 0 0,2 0 0 0 0,-7-2 0 0 0,-4-3 0 0 0,13 7 0 0 0,5 7 0 0 0,7 2 0 0 0,1 12 0 0 0,2 1 0 0 0,-2-6 0 0 0,-5-8 0 0 0,9 1 0 0 0,7 5 0 0 0,6-3 0 0 0,4 3 0 0 0,-7-4 0 0 0,-8 3 0 0 0,-3 5 0 0 0,-6-3 0 0 0,2 9 0 0 0,4-1 0 0 0,-2 0 0 0 0,-6-12 0 0 0,-13-11 0 0 0,-9-7 0 0 0,21 11 0 0 0,14 10 0 0 0,24 16 0 0 0,19 16 0 0 0,5 7 0 0 0,2-2 0 0 0,-4-2 0 0 0,-15-4 0 0 0,-3-12 0 0 0,-12 1 0 0 0,-7-6 0 0 0,6-4 0 0 0,-6-6 0 0 0,-1-9 0 0 0,6-9 0 0 0,-3-5 0 0 0,-2-5 0 0 0,-8-2 0 0 0,-9-1 0 0 0,-9-8 0 0 0,-7-11 0 0 0,-5 7 0 0 0,5-3 0 0 0,1-6 0 0 0,-9 1 0 0 0,4 3 0 0 0,0 6 0 0 0,8 4 0 0 0,10-4 0 0 0,8 0 0 0 0,7 2 0 0 0,-3 3 0 0 0,8 3 0 0 0,5 9 0 0 0,9 12 0 0 0,19 10 0 0 0,26 24 0 0 0,21 19 0 0 0,11 4 0 0 0,6 14 0 0 0,3-9 0 0 0,-15-10 0 0 0,-22-9 0 0 0,-21-15 0 0 0,-9-7 0 0 0,-10-3 0 0 0,-16-7 0 0 0,-1-8 0 0 0,-1 0 0 0 0,-8 4 0 0 0,4 7 0 0 0,18 12 0 0 0,36 30 0 0 0,41 25 0 0 0,5-3 0 0 0,-16-19 0 0 0,-12-29 0 0 0,-11-23 0 0 0,-24-16 0 0 0,-17-16 0 0 0,-12-7 0 0 0,-7-9 0 0 0,-3 0 0 0 0,7 4 0 0 0,2-3 0 0 0,1 4 0 0 0,0-4 0 0 0,-10-5 0 0 0,-11-5 0 0 0,-3 2 0 0 0,-7 0 0 0 0,-6 4 0 0 0,-5 0 0 0 0,-5-4 0 0 0,-3-4 0 0 0,-1-3 0 0 0,-1 4 0 0 0,0 0 0 0 0,-1-1 0 0 0,2-3 0 0 0,-1 6 0 0 0,1 0 0 0 0,-1-2 0 0 0,1-3 0 0 0,0-3 0 0 0,1-2 0 0 0,6-2 0 0 0,4 0 0 0 0,-2-2 0 0 0,-1 1 0 0 0,-2-1 0 0 0,-3 1 0 0 0,7-1 0 0 0,1 1 0 0 0,6 0 0 0 0,9 0 0 0 0,6 0 0 0 0,7 0 0 0 0,3 0 0 0 0,12 8 0 0 0,-5 2 0 0 0,-11-1 0 0 0,-11-1 0 0 0,-11-2 0 0 0,0-3 0 0 0,5-1 0 0 0,14-1 0 0 0,17-1 0 0 0,22 0 0 0 0,6-1 0 0 0,5 1 0 0 0,-4-1 0 0 0,-1 1 0 0 0,-6 0 0 0 0,-8 0 0 0 0,-8 0 0 0 0,-6 0 0 0 0,-4 0 0 0 0,-10 0 0 0 0,3 0 0 0 0,-4 0 0 0 0,-2 0 0 0 0,9-8 0 0 0,5-2 0 0 0,1 0 0 0 0,0 3 0 0 0,-8 1 0 0 0,-12 3 0 0 0,-10 1 0 0 0,-10 1 0 0 0,-4 1 0 0 0,2 0 0 0 0,9 1 0 0 0,1-1 0 0 0,-3 1 0 0 0,-3-1 0 0 0,-5 0 0 0 0,-2 0 0 0 0,-3 0 0 0 0,-1 0 0 0 0,-2 0 0 0 0,1 0 0 0 0,7-8 0 0 0,17-2 0 0 0,14 0 0 0 0,6 3 0 0 0,-3-7 0 0 0,7-7 0 0 0,-6-1 0 0 0,-9 4 0 0 0,-10 5 0 0 0,-2 4 0 0 0,3-4 0 0 0,-9-7 0 0 0,-1 0 0 0 0,6 3 0 0 0,-8-3 0 0 0,-7 2 0 0 0,-4 3 0 0 0,-9-2 0 0 0,-4-7 0 0 0,0 1 0 0 0,-5-3 0 0 0,0-5 0 0 0,3-5 0 0 0,4 4 0 0 0,-5 0 0 0 0,2 4 0 0 0,-6 1 0 0 0,1-4 0 0 0,3 4 0 0 0,-3-1 0 0 0,1 4 0 0 0,-4-2 0 0 0,2-3 0 0 0,11-13 0 0 0,7 1 0 0 0,-3 0 0 0 0,-2 6 0 0 0,1 3 0 0 0,1-2 0 0 0,1-3 0 0 0,9-2 0 0 0,3-2 0 0 0,0-3 0 0 0,-1 0 0 0 0,-2-1 0 0 0,6-8 0 0 0,1-11 0 0 0,13-18 0 0 0,2-16 0 0 0,4-8 0 0 0,-3 6 0 0 0,-6 6 0 0 0,-8-5 0 0 0,-14-1 0 0 0,-7 9 0 0 0,-2 5 0 0 0,-8 1 0 0 0,-1 1 0 0 0,3 6 0 0 0,-5 1 0 0 0,-6-1 0 0 0,-6 4 0 0 0,1 8 0 0 0,-1-1 0 0 0,4 4 0 0 0,0 5 0 0 0,-4 4 0 0 0,-4-3 0 0 0,-4-1 0 0 0,-3-5 0 0 0,6-7 0 0 0,17-7 0 0 0,3-14 0 0 0,5-6 0 0 0,5-10 0 0 0,2-25 0 0 0,3-13 0 0 0,1-4 0 0 0,1-2 0 0 0,7 4 0 0 0,-4 10 0 0 0,3 15 0 0 0,-5 19 0 0 0,3 4 0 0 0,1 12 0 0 0,0 13 0 0 0,-1 3 0 0 0,-2 14 0 0 0,-1 2 0 0 0,-1 2 0 0 0,7 2 0 0 0,10-5 0 0 0,2 0 0 0 0,5 0 0 0 0,6-4 0 0 0,-3 7 0 0 0,11-2 0 0 0,4-7 0 0 0,-3-9 0 0 0,6-7 0 0 0,-13 2 0 0 0,-11 13 0 0 0,-18 11 0 0 0,-9 13 0 0 0,4 7 0 0 0,3 0 0 0 0,8-2 0 0 0,2-3 0 0 0,7 6 0 0 0,8-9 0 0 0,-1-4 0 0 0,-4-2 0 0 0,-7-2 0 0 0,-13 1 0 0 0,-6 7 0 0 0,-4 11 0 0 0,-7 3 0 0 0,-2 6 0 0 0,3-2 0 0 0,-4-5 0 0 0,0 3 0 0 0,4 5 0 0 0,5 6 0 0 0,-5-2 0 0 0,1 0 0 0 0,2-4 0 0 0,3 2 0 0 0,3 2 0 0 0,-5-3 0 0 0,-2 2 0 0 0,-5-5 0 0 0,-1 2 0 0 0,4 4 0 0 0,3 4 0 0 0,4-3 0 0 0,3 0 0 0 0,3 2 0 0 0,-7-3 0 0 0,-2 0 0 0 0,-6 2-16383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0:34.36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4921 10115 16383 0 0,'0'-23'0'0'0,"0"-30"0"0"0,0-23 0 0 0,0-12 0 0 0,0-8 0 0 0,8-9 0 0 0,10-11 0 0 0,2-15 0 0 0,5-34 0 0 0,6-9 0 0 0,-2 1 0 0 0,2 7 0 0 0,-5 15 0 0 0,1 28 0 0 0,-4 25 0 0 0,-6 8 0 0 0,-6-5 0 0 0,3-16 0 0 0,7-21 0 0 0,7-18 0 0 0,7 1 0 0 0,-3 18 0 0 0,-7 17 0 0 0,1 19 0 0 0,2 19 0 0 0,-2 14 0 0 0,1 9 0 0 0,4 0 0 0 0,-3 0 0 0 0,1-6 0 0 0,3-8 0 0 0,4-15 0 0 0,-4-10 0 0 0,-7-4 0 0 0,-1-2 0 0 0,3 1 0 0 0,-2 2 0 0 0,2 17 0 0 0,3 13 0 0 0,-2 12 0 0 0,1 5 0 0 0,-5 5 0 0 0,10 1 0 0 0,-1 0 0 0 0,8 0 0 0 0,-2-1 0 0 0,0 0 0 0 0,1-9 0 0 0,1-12 0 0 0,2 0 0 0 0,-7 1 0 0 0,-2 4 0 0 0,1 13 0 0 0,-5 6 0 0 0,-1 2 0 0 0,-4 0 0 0 0,0 6 0 0 0,5 1 0 0 0,3-1 0 0 0,5 4 0 0 0,4 7 0 0 0,9-1 0 0 0,4 4 0 0 0,1-3 0 0 0,-3 2 0 0 0,-1 4 0 0 0,-3 5 0 0 0,-2-3 0 0 0,7 0 0 0 0,1 2 0 0 0,0-4 0 0 0,5-8 0 0 0,0 1 0 0 0,-2-6 0 0 0,-3 5 0 0 0,-12-3 0 0 0,-5-5 0 0 0,-1-4 0 0 0,8-4 0 0 0,5-3 0 0 0,0 5 0 0 0,1 10 0 0 0,-2 9 0 0 0,-1-1 0 0 0,-1 4 0 0 0,7 4 0 0 0,1 4 0 0 0,8 3 0 0 0,-1 3 0 0 0,-2 1 0 0 0,-3 0 0 0 0,-5 1 0 0 0,-3 0 0 0 0,-2-1 0 0 0,6 1 0 0 0,2-1 0 0 0,-1 0 0 0 0,-2 0 0 0 0,-2 0 0 0 0,-2 0 0 0 0,-2 0 0 0 0,7 0 0 0 0,3 0 0 0 0,6 8 0 0 0,8 10 0 0 0,0 9 0 0 0,-4 1 0 0 0,-6 10 0 0 0,-6 7 0 0 0,-3 19 0 0 0,11 28 0 0 0,12 16 0 0 0,15 3 0 0 0,1-2 0 0 0,0-11 0 0 0,-8-7 0 0 0,-10-12 0 0 0,-9-18 0 0 0,-8-13 0 0 0,2 2 0 0 0,-1-1 0 0 0,-3-1 0 0 0,-2-1 0 0 0,-2 7 0 0 0,-2 2 0 0 0,-2-8 0 0 0,0-6 0 0 0,0-9 0 0 0,-1-10 0 0 0,-7-2 0 0 0,-10 4 0 0 0,-2-3 0 0 0,-5 3 0 0 0,1-3 0 0 0,13-6 0 0 0,8 3 0 0 0,5 6 0 0 0,1-2 0 0 0,1 3 0 0 0,0-3 0 0 0,-1 3 0 0 0,-1 3 0 0 0,6 7 0 0 0,-5 3 0 0 0,5 3 0 0 0,0 2 0 0 0,-1 1 0 0 0,-1-6 0 0 0,-2-11 0 0 0,-10-2 0 0 0,-3-6 0 0 0,0-6 0 0 0,1-5 0 0 0,18-4 0 0 0,6-4 0 0 0,9 7 0 0 0,8 1 0 0 0,-10 7 0 0 0,-9 1 0 0 0,10 5 0 0 0,-1 7 0 0 0,4 5 0 0 0,-2-2 0 0 0,-6 8 0 0 0,-6 5 0 0 0,-5 3 0 0 0,-4 1 0 0 0,-3 0 0 0 0,-1-1 0 0 0,-1-1 0 0 0,0-9 0 0 0,-8-2 0 0 0,-2-9 0 0 0,1 0 0 0 0,-6 3 0 0 0,0-4 0 0 0,3 1 0 0 0,3-3 0 0 0,4 1 0 0 0,3 4 0 0 0,1-2 0 0 0,2 1 0 0 0,0-4 0 0 0,-7 2 0 0 0,6-4 0 0 0,9-5 0 0 0,13-6 0 0 0,1-5 0 0 0,6 5 0 0 0,-3 7 0 0 0,-5 9 0 0 0,9 8 0 0 0,7 4 0 0 0,-2 6 0 0 0,1 0 0 0 0,-6 2 0 0 0,-8-8 0 0 0,-7-3 0 0 0,-6-7 0 0 0,-5-1 0 0 0,-2-6 0 0 0,-2 2 0 0 0,0-3 0 0 0,-1-6 0 0 0,1 2 0 0 0,0-1 0 0 0,0-3 0 0 0,1-5 0 0 0,-8 5 0 0 0,-2-1 0 0 0,-7 7 0 0 0,-1-2 0 0 0,3-2 0 0 0,4 3 0 0 0,3-1 0 0 0,4 4 0 0 0,2 6 0 0 0,2-1 0 0 0,8 2 0 0 0,-5 4 0 0 0,5 5 0 0 0,-6 3 0 0 0,-4 11 0 0 0,-2 4 0 0 0,-7 0 0 0 0,-3-9 0 0 0,2-12 0 0 0,3-13 0 0 0,10-9 0 0 0,13-6 0 0 0,4-6 0 0 0,7 7 0 0 0,-1 8 0 0 0,10 18 0 0 0,16 3 0 0 0,21 3 0 0 0,7 2 0 0 0,-10 3 0 0 0,-9-7 0 0 0,1-2 0 0 0,-2 1 0 0 0,4-6 0 0 0,-8 0 0 0 0,-6-6 0 0 0,-11-6 0 0 0,-11-6 0 0 0,4 2 0 0 0,6-1 0 0 0,4-3 0 0 0,3 5 0 0 0,2-1 0 0 0,-8 6 0 0 0,-8-1 0 0 0,-3-4 0 0 0,-5-4 0 0 0,-7-4 0 0 0,3-4 0 0 0,-3-1 0 0 0,13-2 0 0 0,17-1 0 0 0,15 0 0 0 0,-1 0 0 0 0,-11 1 0 0 0,-6-1 0 0 0,-9 1 0 0 0,-4 7 0 0 0,3 4 0 0 0,-6-2 0 0 0,2-1 0 0 0,-11 5 0 0 0,-10 1 0 0 0,-4-2 0 0 0,-4 4 0 0 0,0 7 0 0 0,-1 0 0 0 0,0-4 0 0 0,2-5 0 0 0,-1-5 0 0 0,9-4 0 0 0,11-4 0 0 0,9 7 0 0 0,9 2 0 0 0,-3 6 0 0 0,-6 9 0 0 0,0 0 0 0 0,2-5 0 0 0,5-5 0 0 0,4 2 0 0 0,10-2 0 0 0,-10 5 0 0 0,-11-2 0 0 0,-11-3 0 0 0,-8-5 0 0 0,3 4 0 0 0,-1 0 0 0 0,5 4 0 0 0,9 0 0 0 0,-1-3 0 0 0,-4 3 0 0 0,-5-1 0 0 0,-5-4 0 0 0,4-4 0 0 0,7-3 0 0 0,8-3 0 0 0,14 5 0 0 0,1 10 0 0 0,0 2 0 0 0,16 5 0 0 0,21 5 0 0 0,4 6 0 0 0,-4-3 0 0 0,-16 0 0 0 0,-11 2 0 0 0,-15 4 0 0 0,2-6 0 0 0,2-1 0 0 0,1 2 0 0 0,-7 4 0 0 0,-1-6 0 0 0,-7 0 0 0 0,-9-6 0 0 0,-14 1 0 0 0,7-5 0 0 0,24-5 0 0 0,14-7 0 0 0,6-4 0 0 0,1-3 0 0 0,14-3 0 0 0,10 7 0 0 0,7 2 0 0 0,-5 0 0 0 0,-7 5 0 0 0,-3 9 0 0 0,3 0 0 0 0,-5 4 0 0 0,1-3 0 0 0,-19 2 0 0 0,-19-2 0 0 0,-14-6 0 0 0,-12-7 0 0 0,-7-4 0 0 0,-3-11 0 0 0,6-6 0 0 0,10 0 0 0 0,3 1 0 0 0,6 3 0 0 0,14 0 0 0 0,9 4 0 0 0,12 0 0 0 0,-4 2 0 0 0,-4 0 0 0 0,-17 8 0 0 0,-8 11 0 0 0,1 2 0 0 0,10-3 0 0 0,8 3 0 0 0,-5 6 0 0 0,-1-2 0 0 0,-6 3 0 0 0,-10-4 0 0 0,0-5 0 0 0,4 1 0 0 0,5-3 0 0 0,5-4 0 0 0,11-4 0 0 0,-2-4 0 0 0,-1 5 0 0 0,0 1 0 0 0,-8-2 0 0 0,-10-2 0 0 0,-1 6 0 0 0,2 0 0 0 0,-3-2 0 0 0,-6-3 0 0 0,-6-3 0 0 0,-5-2 0 0 0,-4-2 0 0 0,21 0 0 0 0,14-1 0 0 0,1-1 0 0 0,0 0 0 0 0,3 1 0 0 0,0 0 0 0 0,2-1 0 0 0,1 1 0 0 0,0 0 0 0 0,-7 0 0 0 0,-3-8 0 0 0,-7-2 0 0 0,-1 1 0 0 0,3 1 0 0 0,-4 2 0 0 0,2 3 0 0 0,-5 1 0 0 0,-5 1 0 0 0,-6 1 0 0 0,-6 1 0 0 0,-3-1 0 0 0,-2 0 0 0 0,-2 1 0 0 0,0-1 0 0 0,0 0 0 0 0,0 0 0 0 0,0 0 0 0 0,-7-7 0 0 0,-10-11 0 0 0,-10-2-16383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0:54.22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5170 5286 16383 0 0,'4'0'0'0'0,"5"4"0"0"0,6 6 0 0 0,3 4 0 0 0,8 5 0 0 0,10 6 0 0 0,16 7 0 0 0,23 19 0 0 0,22 24 0 0 0,31 18 0 0 0,26 23 0 0 0,30 28 0 0 0,22 16 0 0 0,1 1 0 0 0,-1-3 0 0 0,-4-7 0 0 0,-20-11 0 0 0,-17-17 0 0 0,-21-12 0 0 0,-15-15 0 0 0,-21-14 0 0 0,-9-10 0 0 0,-5-5 0 0 0,-7-6 0 0 0,-10-6 0 0 0,-11-3 0 0 0,-3-3 0 0 0,-1-6 0 0 0,-3-2 0 0 0,-8-4 0 0 0,-4-5 0 0 0,-2 1 0 0 0,-1-2 0 0 0,-4-1 0 0 0,-1-3 0 0 0,-2-1 0 0 0,-5-2 0 0 0,-3 0 0 0 0,-2-2 0 0 0,-2 1 0 0 0,2-3 0 0 0,-2-3 0 0 0,-3 2 0 0 0,0-4 0 0 0,0 0 0 0 0,0 6 0 0 0,0 2 0 0 0,5 3 0 0 0,1 0 0 0 0,1 3 0 0 0,2 2 0 0 0,5-1 0 0 0,-4-2 0 0 0,0-1 0 0 0,-1 2 0 0 0,-1-3 0 0 0,1 1 0 0 0,0 1 0 0 0,3 3 0 0 0,3 1 0 0 0,4 5 0 0 0,6 7 0 0 0,4 6 0 0 0,5 3 0 0 0,-3-3 0 0 0,1 9 0 0 0,4 0 0 0 0,0 0 0 0 0,1 4 0 0 0,4 2 0 0 0,-5-3 0 0 0,-1-2 0 0 0,-6-5 0 0 0,-3-2 0 0 0,-7-8 0 0 0,-4-6 0 0 0,-11-7 0 0 0,-4-4 0 0 0,-7-3 0 0 0,3-6 0 0 0,2-2 0 0 0,5 4 0 0 0,11 3 0 0 0,11 5 0 0 0,6 5 0 0 0,1 1 0 0 0,5 2 0 0 0,3 4 0 0 0,-1 2 0 0 0,2 6 0 0 0,-6 3 0 0 0,3 0 0 0 0,3-4 0 0 0,3-3 0 0 0,3-1 0 0 0,1 0 0 0 0,-3 1 0 0 0,-1 1 0 0 0,0-1 0 0 0,-3-3 0 0 0,-8-4 0 0 0,-2-6 0 0 0,-1-3 0 0 0,1 1 0 0 0,-3 3 0 0 0,2 0 0 0 0,-1-5 0 0 0,0 0 0 0 0,-5 0 0 0 0,-3-1 0 0 0,0-2 0 0 0,-4-4 0 0 0,0-2 0 0 0,2-1 0 0 0,-3-2 0 0 0,0-5 0 0 0,2 0 0 0 0,6-2 0 0 0,-1 6 0 0 0,1 0 0 0 0,-1 1 0 0 0,1 2 0 0 0,0-2 0 0 0,1-3 0 0 0,-4-5 0 0 0,-2 1 0 0 0,1-1 0 0 0,-3-2 0 0 0,-4-3 0 0 0,-4 0 0 0 0,1 2 0 0 0,2 0 0 0 0,1 0 0 0 0,-3 3 0 0 0,-3 0 0 0 0,-1-2 0 0 0,-2-1 0 0 0,-2-2 0 0 0,-1-1 0 0 0,5-1 0 0 0,4-1 0 0 0,1-1 0 0 0,0 1 0 0 0,1 0 0 0 0,-1 0 0 0 0,-1-1 0 0 0,-3 1 0 0 0,1 0 0 0 0,5 0 0 0 0,-1 0 0 0 0,-1 0 0 0 0,-3 0 0 0 0,-2 0 0 0 0,-2 0 0 0 0,2 0 0 0 0,5 0 0 0 0,1 0 0 0 0,-2 4 0 0 0,2 1 0 0 0,3 1 0 0 0,0-2 0 0 0,0 2 0 0 0,4 2 0 0 0,-3-2 0 0 0,1-2 0 0 0,2-1 0 0 0,-3-1 0 0 0,6-2 0 0 0,2 5 0 0 0,-2 0 0 0 0,-1 3 0 0 0,-4 2 0 0 0,-4-3 0 0 0,-4-1 0 0 0,-4 2 0 0 0,-2-1 0 0 0,-1-1 0 0 0,-1 2 0 0 0,3 4 0 0 0,14 0 0 0 0,12 2 0 0 0,9 2 0 0 0,18 11 0 0 0,12 5 0 0 0,10 0 0 0 0,4 0 0 0 0,1-3 0 0 0,5 3 0 0 0,0-1 0 0 0,2-1 0 0 0,-3-3 0 0 0,4 3 0 0 0,-5 1 0 0 0,-6-2 0 0 0,-8-2 0 0 0,1 0 0 0 0,-1-2 0 0 0,-1-1 0 0 0,-3-5 0 0 0,-6-1 0 0 0,-2-3 0 0 0,6-6 0 0 0,3-3 0 0 0,-5-3 0 0 0,-3-2 0 0 0,2-1 0 0 0,1 0 0 0 0,-1-1 0 0 0,-4 0 0 0 0,0 0 0 0 0,-2 1 0 0 0,-6 0 0 0 0,0 0 0 0 0,-5 0 0 0 0,-1 0 0 0 0,-1 0 0 0 0,8 0 0 0 0,4 0 0 0 0,5-4 0 0 0,-5-2 0 0 0,-4 1 0 0 0,-2-3 0 0 0,-5 0 0 0 0,-3-3 0 0 0,-1 1 0 0 0,-6 1 0 0 0,-2-1 0 0 0,3 1 0 0 0,-2-2 0 0 0,1 1 0 0 0,4 2 0 0 0,-5 3 0 0 0,-1 1 0 0 0,-1 3 0 0 0,-2-4 0 0 0,-3 0 0 0 0,-1 0 0 0 0,-1-3 0 0 0,-1 1 0 0 0,0 0 0 0 0,-4 2 0 0 0,-2-2 0 0 0,-3 0 0 0 0,-5 1 0 0 0,1 2 0 0 0,-2 1 0 0 0,1 2 0 0 0,8 0 0 0 0,1-3 0 0 0,0-1 0 0 0,7 0 0 0 0,1 1 0 0 0,5 2 0 0 0,7 0 0 0 0,-6 1 0 0 0,-3 1 0 0 0,-3 0 0 0 0,-6 0 0 0 0,-2 0 0 0 0,0 1 0 0 0,-4-1 0 0 0,-4 0 0 0 0,-4 0 0 0 0,-3 0 0 0 0,-2 0 0 0 0,-1 0 0 0 0,-1 0 0 0 0,0 0 0 0 0,-1 0 0 0 0,1 0 0 0 0,0 0 0 0 0,5 0 0 0 0,0 0 0 0 0,1 0 0 0 0,2 0 0 0 0,5 0 0 0 0,0 0 0 0 0,2 0 0 0 0,-2 0 0 0 0,-3 0 0 0 0,1 0 0 0 0,-1 0 0 0 0,2 0 0 0 0,-2 0 0 0 0,-1 0 0 0 0,1 0 0 0 0,-1 0 0 0 0,-2 0 0 0 0,2-4 0 0 0,0-1 0 0 0,-2 0 0 0 0,2 1 0 0 0,-1 1 0 0 0,0-3 0 0 0,-3 0 0 0 0,-2 0 0 0 0,3 2 0 0 0,5 1 0 0 0,4 2 0 0 0,3 0 0 0 0,4 1 0 0 0,-3 0 0 0 0,0 0 0 0 0,1 0 0 0 0,1 1 0 0 0,1 3 0 0 0,5 5 0 0 0,10 6 0 0 0,11 3 0 0 0,1 4 0 0 0,0-3 0 0 0,5-4 0 0 0,0-1 0 0 0,0 1 0 0 0,-2 2 0 0 0,-1-1 0 0 0,-2-4 0 0 0,-8 0 0 0 0,-4-2 0 0 0,-8-3 0 0 0,-4-2 0 0 0,-3-2 0 0 0,-5-2 0 0 0,-1-1 0 0 0,-4 0 0 0 0,1-1 0 0 0,2 1 0 0 0,3-5 0 0 0,-2-4 0 0 0,0-2 0 0 0,-2-2 0 0 0,-3 0 0 0 0,0 0 0 0 0,-1-4 0 0 0,-3-1 0 0 0,-2-3 0 0 0,2-1 0 0 0,-4-1 0 0 0,1-1 0 0 0,5 0 0 0 0,0 1 0 0 0,3-5 0 0 0,0 3 0 0 0,-3 2 0 0 0,2-4 0 0 0,-1-9 0 0 0,-2-2 0 0 0,1 1 0 0 0,-4-1 0 0 0,-3-6 0 0 0,2 0 0 0 0,1 0 0 0 0,3 0 0 0 0,1-2 0 0 0,-6 4 0 0 0,-2 2 0 0 0,2-6 0 0 0,0-2 0 0 0,1 3 0 0 0,3-4 0 0 0,1 0 0 0 0,-2-4 0 0 0,0 2 0 0 0,-3 3 0 0 0,4-4 0 0 0,-1-3 0 0 0,0 3 0 0 0,3-2 0 0 0,-1 0 0 0 0,-1 2 0 0 0,3-3 0 0 0,-2 9 0 0 0,0-1 0 0 0,-3 4 0 0 0,3 2 0 0 0,3-1 0 0 0,-4-1 0 0 0,2 3 0 0 0,-6 5 0 0 0,-2-1 0 0 0,-2 3 0 0 0,-1 2 0 0 0,1-1 0 0 0,-4 1 0 0 0,-1-3 0 0 0,1 5 0 0 0,-3 3 0 0 0,-4 2 0 0 0,1 5 0 0 0,-3 2 0 0 0,2 4 0 0 0,3 0 0 0 0,7-6 0 0 0,4 1 0 0 0,5-2 0 0 0,6-4 0 0 0,9-6 0 0 0,5-7 0 0 0,-2 0 0 0 0,-2-2 0 0 0,4-3 0 0 0,5-1 0 0 0,2-3 0 0 0,-6 0 0 0 0,1 3 0 0 0,-4 1 0 0 0,1-1 0 0 0,1 0 0 0 0,-4 2 0 0 0,-7 5 0 0 0,-1 0 0 0 0,2-5 0 0 0,1 0 0 0 0,-3-5 0 0 0,-3 1 0 0 0,0 5 0 0 0,2 5 0 0 0,-4 0 0 0 0,-5 2 0 0 0,1 3 0 0 0,-4 2 0 0 0,-3 3 0 0 0,-1 0 0 0 0,1 6 0 0 0,-1 1 0 0 0,-3 0 0 0 0,0 3 0 0 0,-1 0 0 0 0,3 3 0 0 0,0-1 0 0 0,-2-2 0 0 0,3 1 0 0 0,3 4 0 0 0,-4-1 0 0 0,0-3 0 0 0,0 1 0 0 0,0 0 0 0 0,2-3 0 0 0,0 2 0 0 0,1-1 0 0 0,0 2 0 0 0,0-1 0 0 0,-3-2 0 0 0,-2 2 0 0 0,1-1 0 0 0,1 3 0 0 0,-4-2 0 0 0,5-1 0 0 0,2 1 0 0 0,-3-1 0 0 0,3 2 0 0 0,6 4 0 0 0,-2-2 0 0 0,-2-2 0 0 0,3-3 0 0 0,1 2 0 0 0,-1 2 0 0 0,4 0 0 0 0,-1-3 0 0 0,3-2 0 0 0,0 2 0 0 0,1-1 0 0 0,4 2 0 0 0,3 0 0 0 0,1-2 0 0 0,-5-2 0 0 0,-2-2 0 0 0,1 2 0 0 0,-1 5 0 0 0,0 0 0 0 0,3-2 0 0 0,-1-2 0 0 0,-4 2 0 0 0,5-1 0 0 0,8 3 0 0 0,-5 0 0 0 0,-1 1 0 0 0,1-1 0 0 0,2-2 0 0 0,0 2 0 0 0,-7-2 0 0 0,-2 2 0 0 0,-2 4 0 0 0,-4 3 0 0 0,-2-2 0 0 0,-2 1 0 0 0,-1-2 0 0 0,0-1 0 0 0,3 3 0 0 0,1 2 0 0 0,0-3 0 0 0,3 1 0 0 0,1 2 0 0 0,-2 0 0 0 0,-2 3 0 0 0,-1 0 0 0 0,-1 2 0 0 0,-2 0 0 0 0,0 0 0 0 0,-1 0 0 0 0,0 1 0 0 0,4-1 0 0 0,2-4 0 0 0,-1-1 0 0 0,4 0 0 0 0,-1 1 0 0 0,4 1 0 0 0,-1 1 0 0 0,1 1 0 0 0,-4 1-16383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9T12:51:07.877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5212 6033 16383 0 0,'8'0'0'0'0,"19"0"0"0"0,17 0 0 0 0,13 0 0 0 0,9 0 0 0 0,6 0 0 0 0,6 0 0 0 0,2 0 0 0 0,0 0 0 0 0,-5 0 0 0 0,-5 0 0 0 0,0 0 0 0 0,3-4 0 0 0,5-2 0 0 0,2 1 0 0 0,7 1 0 0 0,6 1 0 0 0,6 1 0 0 0,0-3 0 0 0,-10-1 0 0 0,-12 1 0 0 0,-11 1 0 0 0,-8 2 0 0 0,-10 0 0 0 0,-6 1 0 0 0,-1 1 0 0 0,0 0 0 0 0,2 0 0 0 0,5 0 0 0 0,6 1 0 0 0,11-1 0 0 0,11 0 0 0 0,3 0 0 0 0,10 0 0 0 0,1 0 0 0 0,-2 0 0 0 0,-5 0 0 0 0,5 0 0 0 0,3 0 0 0 0,10 0 0 0 0,25 0 0 0 0,15 0 0 0 0,7 0 0 0 0,4 0 0 0 0,12 0 0 0 0,2 0 0 0 0,-3 8 0 0 0,-4 3 0 0 0,-10 3 0 0 0,-9 0 0 0 0,-17 1 0 0 0,-21-2 0 0 0,-16 1 0 0 0,-10-2 0 0 0,-2 1 0 0 0,-2 3 0 0 0,0-2 0 0 0,7 5 0 0 0,7 3 0 0 0,4-2 0 0 0,4 0 0 0 0,-2 0 0 0 0,-1 1 0 0 0,-4 1 0 0 0,-4 0 0 0 0,-9 2 0 0 0,0-5 0 0 0,-1 0 0 0 0,-5 0 0 0 0,-5 0 0 0 0,-2 10 0 0 0,-3 4 0 0 0,-7-4 0 0 0,-5-2 0 0 0,-5-3 0 0 0,-6 1 0 0 0,-6-2 0 0 0,-6 0 0 0 0,-4 0 0 0 0,-1 4 0 0 0,4 2 0 0 0,3-5 0 0 0,2 3 0 0 0,-5 0 0 0 0,2 3 0 0 0,-2 2 0 0 0,-2-2 0 0 0,1-1 0 0 0,-4-2 0 0 0,-1-5 0 0 0,-3-3 0 0 0,1 4 0 0 0,5 2 0 0 0,13 5 0 0 0,7 5 0 0 0,7 1 0 0 0,3 6 0 0 0,1 1 0 0 0,0 0 0 0 0,0-2 0 0 0,0-1 0 0 0,6-3 0 0 0,8 1 0 0 0,3 9 0 0 0,16 14 0 0 0,13 16 0 0 0,7 7 0 0 0,-2 7 0 0 0,-10-6 0 0 0,-13-8 0 0 0,-11-10 0 0 0,-5-3 0 0 0,-5-10 0 0 0,-4-4 0 0 0,-3-8 0 0 0,-6-7 0 0 0,-2-1 0 0 0,-5-2 0 0 0,-4-7 0 0 0,-3-3 0 0 0,-4-2 0 0 0,-6 0 0 0 0,-1-3 0 0 0,-2-5 0 0 0,2-4 0 0 0,1-4 0 0 0,6-2 0 0 0,5 6 0 0 0,11 2 0 0 0,10 4 0 0 0,4 2 0 0 0,9 4 0 0 0,1-2 0 0 0,-2 0 0 0 0,-8-3 0 0 0,-10-5 0 0 0,-8-3 0 0 0,-7-3 0 0 0,-4-2 0 0 0,-4-2 0 0 0,-4 4 0 0 0,1 0 0 0 0,3 5 0 0 0,4 4 0 0 0,6 8 0 0 0,6 4 0 0 0,4 11 0 0 0,7 2 0 0 0,3 0 0 0 0,1-3 0 0 0,-5-7 0 0 0,-7-5 0 0 0,-7-6 0 0 0,0-5 0 0 0,1-6 0 0 0,-5 1 0 0 0,0-1 0 0 0,3 2 0 0 0,12 0 0 0 0,1-1 0 0 0,2-2 0 0 0,1-2 0 0 0,-5-1 0 0 0,-2-1 0 0 0,-4-1 0 0 0,-4 0 0 0 0,-5-1 0 0 0,-7-3 0 0 0,-3-2 0 0 0,-6-3 0 0 0,0-1 0 0 0,1 2 0 0 0,2 2 0 0 0,2 6 0 0 0,2 7 0 0 0,2 7 0 0 0,4 4 0 0 0,6 4 0 0 0,6 2 0 0 0,4 1 0 0 0,3 0 0 0 0,1 0 0 0 0,-2 0 0 0 0,-2 0 0 0 0,9-1 0 0 0,-1-4 0 0 0,7-2 0 0 0,2 1 0 0 0,-1-3 0 0 0,-7-1 0 0 0,-8-2 0 0 0,-11 0 0 0 0,-4 2 0 0 0,6-1 0 0 0,13 1 0 0 0,10-3 0 0 0,12 2 0 0 0,14-3 0 0 0,9-2 0 0 0,9 1 0 0 0,-1-1 0 0 0,-10-3 0 0 0,-7-1 0 0 0,-3-2 0 0 0,-11-2 0 0 0,0-1 0 0 0,-5 0 0 0 0,-9 0 0 0 0,-11-1 0 0 0,-16 1 0 0 0,-5 0 0 0 0,9-1 0 0 0,28 1 0 0 0,43 0 0 0 0,45 0 0 0 0,38 0 0 0 0,14 0 0 0 0,-9 0 0 0 0,-27 0 0 0 0,-24 0 0 0 0,-24 0 0 0 0,-20 0 0 0 0,-31 0 0 0 0,-30 0 0 0 0,-26 0 0 0 0,-14-4 0 0 0,6-1 0 0 0,14-4 0 0 0,25-1 0 0 0,30 2 0 0 0,35 2 0 0 0,40-2 0 0 0,35 1 0 0 0,32-8 0 0 0,-4-4 0 0 0,-26-3 0 0 0,-40 2 0 0 0,-36 4 0 0 0,-16 5 0 0 0,13 5 0 0 0,29 3 0 0 0,57-7 0 0 0,109-4 0 0 0,141-13 0 0 0,150-18 0 0 0,82-17 0 0 0,-30 2 0 0 0,-98 6 0 0 0,-129 14 0 0 0,-122 12 0 0 0,-100 8 0 0 0,-57 3 0 0 0,56-37 0 0 0,130-53 0 0 0,159-44 0 0 0,128-34 0 0 0,4 11 0 0 0,-102 35-16383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17BE-EF18-4599-B881-28590CA6BE9E}" type="datetimeFigureOut">
              <a:rPr lang="en-GB" smtClean="0"/>
              <a:t>09/04/2021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3BD2-ABCD-46D1-8926-785F15468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369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17BE-EF18-4599-B881-28590CA6BE9E}" type="datetimeFigureOut">
              <a:rPr lang="en-GB" smtClean="0"/>
              <a:t>09/04/2021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3BD2-ABCD-46D1-8926-785F15468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959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17BE-EF18-4599-B881-28590CA6BE9E}" type="datetimeFigureOut">
              <a:rPr lang="en-GB" smtClean="0"/>
              <a:t>09/04/2021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3BD2-ABCD-46D1-8926-785F15468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46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17BE-EF18-4599-B881-28590CA6BE9E}" type="datetimeFigureOut">
              <a:rPr lang="en-GB" smtClean="0"/>
              <a:t>09/04/2021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3BD2-ABCD-46D1-8926-785F15468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256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17BE-EF18-4599-B881-28590CA6BE9E}" type="datetimeFigureOut">
              <a:rPr lang="en-GB" smtClean="0"/>
              <a:t>09/04/2021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3BD2-ABCD-46D1-8926-785F15468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7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17BE-EF18-4599-B881-28590CA6BE9E}" type="datetimeFigureOut">
              <a:rPr lang="en-GB" smtClean="0"/>
              <a:t>09/04/2021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3BD2-ABCD-46D1-8926-785F15468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89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17BE-EF18-4599-B881-28590CA6BE9E}" type="datetimeFigureOut">
              <a:rPr lang="en-GB" smtClean="0"/>
              <a:t>09/04/2021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3BD2-ABCD-46D1-8926-785F15468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58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17BE-EF18-4599-B881-28590CA6BE9E}" type="datetimeFigureOut">
              <a:rPr lang="en-GB" smtClean="0"/>
              <a:t>09/04/2021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3BD2-ABCD-46D1-8926-785F15468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15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17BE-EF18-4599-B881-28590CA6BE9E}" type="datetimeFigureOut">
              <a:rPr lang="en-GB" smtClean="0"/>
              <a:t>09/04/2021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3BD2-ABCD-46D1-8926-785F15468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23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17BE-EF18-4599-B881-28590CA6BE9E}" type="datetimeFigureOut">
              <a:rPr lang="en-GB" smtClean="0"/>
              <a:t>09/04/2021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3BD2-ABCD-46D1-8926-785F15468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104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17BE-EF18-4599-B881-28590CA6BE9E}" type="datetimeFigureOut">
              <a:rPr lang="en-GB" smtClean="0"/>
              <a:t>09/04/2021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3BD2-ABCD-46D1-8926-785F15468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52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317BE-EF18-4599-B881-28590CA6BE9E}" type="datetimeFigureOut">
              <a:rPr lang="en-GB" smtClean="0"/>
              <a:t>09/04/2021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23BD2-ABCD-46D1-8926-785F15468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62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34" Type="http://schemas.openxmlformats.org/officeDocument/2006/relationships/customXml" Target="../ink/ink16.xml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38" Type="http://schemas.openxmlformats.org/officeDocument/2006/relationships/customXml" Target="../ink/ink18.xml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37" Type="http://schemas.openxmlformats.org/officeDocument/2006/relationships/image" Target="../media/image18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7.xml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8" Type="http://schemas.openxmlformats.org/officeDocument/2006/relationships/customXml" Target="../ink/ink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21.xml"/><Relationship Id="rId13" Type="http://schemas.openxmlformats.org/officeDocument/2006/relationships/customXml" Target="../ink/ink24.xml"/><Relationship Id="rId3" Type="http://schemas.microsoft.com/office/2007/relationships/hdphoto" Target="../media/hdphoto1.wdp"/><Relationship Id="rId7" Type="http://schemas.openxmlformats.org/officeDocument/2006/relationships/image" Target="../media/image18.png"/><Relationship Id="rId12" Type="http://schemas.openxmlformats.org/officeDocument/2006/relationships/customXml" Target="../ink/ink23.xml"/><Relationship Id="rId17" Type="http://schemas.openxmlformats.org/officeDocument/2006/relationships/customXml" Target="../ink/ink28.xml"/><Relationship Id="rId2" Type="http://schemas.openxmlformats.org/officeDocument/2006/relationships/image" Target="../media/image15.png"/><Relationship Id="rId16" Type="http://schemas.openxmlformats.org/officeDocument/2006/relationships/customXml" Target="../ink/ink2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0.xml"/><Relationship Id="rId11" Type="http://schemas.openxmlformats.org/officeDocument/2006/relationships/image" Target="../media/image21.png"/><Relationship Id="rId5" Type="http://schemas.openxmlformats.org/officeDocument/2006/relationships/image" Target="../media/image20.png"/><Relationship Id="rId15" Type="http://schemas.openxmlformats.org/officeDocument/2006/relationships/customXml" Target="../ink/ink26.xml"/><Relationship Id="rId10" Type="http://schemas.openxmlformats.org/officeDocument/2006/relationships/customXml" Target="../ink/ink22.xml"/><Relationship Id="rId4" Type="http://schemas.openxmlformats.org/officeDocument/2006/relationships/customXml" Target="../ink/ink19.xml"/><Relationship Id="rId9" Type="http://schemas.openxmlformats.org/officeDocument/2006/relationships/image" Target="../media/image16.emf"/><Relationship Id="rId14" Type="http://schemas.openxmlformats.org/officeDocument/2006/relationships/customXml" Target="../ink/ink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2710"/>
          </a:xfrm>
        </p:spPr>
        <p:txBody>
          <a:bodyPr>
            <a:normAutofit/>
          </a:bodyPr>
          <a:lstStyle/>
          <a:p>
            <a:r>
              <a:rPr lang="cs-CZ" sz="2800" err="1"/>
              <a:t>Structure</a:t>
            </a:r>
            <a:r>
              <a:rPr lang="cs-CZ" sz="2800"/>
              <a:t> </a:t>
            </a:r>
            <a:r>
              <a:rPr lang="cs-CZ" sz="2800" err="1"/>
              <a:t>of</a:t>
            </a:r>
            <a:r>
              <a:rPr lang="cs-CZ" sz="2800"/>
              <a:t> a </a:t>
            </a:r>
            <a:r>
              <a:rPr lang="cs-CZ" sz="2800" err="1"/>
              <a:t>presentation</a:t>
            </a:r>
            <a:endParaRPr lang="en-GB" sz="28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0875" y="1155694"/>
            <a:ext cx="11161059" cy="1935847"/>
          </a:xfrm>
        </p:spPr>
        <p:txBody>
          <a:bodyPr>
            <a:normAutofit lnSpcReduction="10000"/>
          </a:bodyPr>
          <a:lstStyle/>
          <a:p>
            <a:r>
              <a:rPr lang="en-GB" sz="2000" i="1"/>
              <a:t>Tell them what you’re going to tell them.</a:t>
            </a:r>
            <a:endParaRPr lang="cs-CZ" sz="2000">
              <a:effectLst/>
            </a:endParaRPr>
          </a:p>
          <a:p>
            <a:r>
              <a:rPr lang="en-GB" sz="2000" i="1"/>
              <a:t>Tell them.</a:t>
            </a:r>
            <a:endParaRPr lang="cs-CZ" sz="2000">
              <a:effectLst/>
            </a:endParaRPr>
          </a:p>
          <a:p>
            <a:r>
              <a:rPr lang="en-GB" sz="2000" i="1"/>
              <a:t>Tell them what you’ve told them.</a:t>
            </a:r>
            <a:endParaRPr lang="cs-CZ" sz="2000" i="1"/>
          </a:p>
          <a:p>
            <a:pPr marL="0" indent="0">
              <a:buNone/>
            </a:pPr>
            <a:endParaRPr lang="cs-CZ" sz="2000"/>
          </a:p>
          <a:p>
            <a:pPr marL="0" indent="0">
              <a:buNone/>
            </a:pPr>
            <a:r>
              <a:rPr lang="en-GB" sz="2000" b="1"/>
              <a:t>Task 1</a:t>
            </a:r>
            <a:r>
              <a:rPr lang="en-GB" sz="2000"/>
              <a:t>. Look at the following scheme of a presentation. What do you think happens in each part?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734974" y="3347027"/>
            <a:ext cx="2104291" cy="114978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2948783" y="3333891"/>
            <a:ext cx="6150437" cy="1142817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9256620" y="3347027"/>
            <a:ext cx="2097180" cy="111036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3167818" y="3446016"/>
            <a:ext cx="1781423" cy="89925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5168275" y="3459154"/>
            <a:ext cx="1781423" cy="89925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7111560" y="3459154"/>
            <a:ext cx="1781423" cy="89925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156447" y="223221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156447" y="268941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TextovéPole 12"/>
          <p:cNvSpPr txBox="1"/>
          <p:nvPr/>
        </p:nvSpPr>
        <p:spPr>
          <a:xfrm>
            <a:off x="10009237" y="2984658"/>
            <a:ext cx="1224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end</a:t>
            </a:r>
            <a:endParaRPr lang="en-GB"/>
          </a:p>
        </p:txBody>
      </p:sp>
      <p:sp>
        <p:nvSpPr>
          <p:cNvPr id="14" name="TextovéPole 13"/>
          <p:cNvSpPr txBox="1"/>
          <p:nvPr/>
        </p:nvSpPr>
        <p:spPr>
          <a:xfrm>
            <a:off x="5083040" y="2984658"/>
            <a:ext cx="1951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err="1"/>
              <a:t>middle</a:t>
            </a:r>
            <a:r>
              <a:rPr lang="cs-CZ"/>
              <a:t> = body</a:t>
            </a:r>
            <a:endParaRPr lang="en-GB"/>
          </a:p>
        </p:txBody>
      </p:sp>
      <p:sp>
        <p:nvSpPr>
          <p:cNvPr id="15" name="TextovéPole 14"/>
          <p:cNvSpPr txBox="1"/>
          <p:nvPr/>
        </p:nvSpPr>
        <p:spPr>
          <a:xfrm>
            <a:off x="1214776" y="2984658"/>
            <a:ext cx="1224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err="1"/>
              <a:t>beginning</a:t>
            </a:r>
            <a:endParaRPr lang="en-GB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xmlns="" id="{4206F528-DD57-4E33-9344-E6AB07A9540D}"/>
              </a:ext>
            </a:extLst>
          </p:cNvPr>
          <p:cNvSpPr txBox="1"/>
          <p:nvPr/>
        </p:nvSpPr>
        <p:spPr>
          <a:xfrm>
            <a:off x="431800" y="4600424"/>
            <a:ext cx="3114828" cy="20621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To </a:t>
            </a:r>
            <a:r>
              <a:rPr lang="cs-CZ" sz="1600" dirty="0" err="1"/>
              <a:t>introduce</a:t>
            </a:r>
            <a:r>
              <a:rPr lang="cs-CZ" sz="1600" dirty="0"/>
              <a:t> </a:t>
            </a:r>
            <a:r>
              <a:rPr lang="cs-CZ" sz="1600" dirty="0" err="1"/>
              <a:t>yourself</a:t>
            </a:r>
            <a:endParaRPr lang="cs-CZ" sz="1600" dirty="0">
              <a:cs typeface="Calibri" panose="020F050202020403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cs typeface="Calibri" panose="020F0502020204030204"/>
              </a:rPr>
              <a:t>To </a:t>
            </a:r>
            <a:r>
              <a:rPr lang="cs-CZ" sz="1600" dirty="0" err="1">
                <a:cs typeface="Calibri" panose="020F0502020204030204"/>
              </a:rPr>
              <a:t>introduce</a:t>
            </a:r>
            <a:r>
              <a:rPr lang="cs-CZ" sz="1600" dirty="0">
                <a:cs typeface="Calibri" panose="020F0502020204030204"/>
              </a:rPr>
              <a:t> </a:t>
            </a:r>
            <a:r>
              <a:rPr lang="cs-CZ" sz="1600" dirty="0" err="1">
                <a:cs typeface="Calibri" panose="020F0502020204030204"/>
              </a:rPr>
              <a:t>the</a:t>
            </a:r>
            <a:r>
              <a:rPr lang="cs-CZ" sz="1600" dirty="0">
                <a:cs typeface="Calibri" panose="020F0502020204030204"/>
              </a:rPr>
              <a:t> </a:t>
            </a:r>
            <a:r>
              <a:rPr lang="cs-CZ" sz="1600" dirty="0" err="1">
                <a:cs typeface="Calibri" panose="020F0502020204030204"/>
              </a:rPr>
              <a:t>topic</a:t>
            </a:r>
            <a:r>
              <a:rPr lang="cs-CZ" sz="1600" dirty="0">
                <a:cs typeface="Calibri" panose="020F0502020204030204"/>
              </a:rPr>
              <a:t> and to </a:t>
            </a:r>
            <a:r>
              <a:rPr lang="cs-CZ" sz="1600" dirty="0" err="1">
                <a:cs typeface="Calibri" panose="020F0502020204030204"/>
              </a:rPr>
              <a:t>explain</a:t>
            </a:r>
            <a:r>
              <a:rPr lang="cs-CZ" sz="1600" dirty="0">
                <a:cs typeface="Calibri" panose="020F0502020204030204"/>
              </a:rPr>
              <a:t> </a:t>
            </a:r>
            <a:r>
              <a:rPr lang="cs-CZ" sz="1600" dirty="0" err="1">
                <a:cs typeface="Calibri" panose="020F0502020204030204"/>
              </a:rPr>
              <a:t>why</a:t>
            </a:r>
            <a:r>
              <a:rPr lang="cs-CZ" sz="1600" dirty="0">
                <a:cs typeface="Calibri" panose="020F0502020204030204"/>
              </a:rPr>
              <a:t> </a:t>
            </a:r>
            <a:r>
              <a:rPr lang="cs-CZ" sz="1600" dirty="0" err="1">
                <a:cs typeface="Calibri" panose="020F0502020204030204"/>
              </a:rPr>
              <a:t>you</a:t>
            </a:r>
            <a:r>
              <a:rPr lang="cs-CZ" sz="1600" dirty="0">
                <a:cs typeface="Calibri" panose="020F0502020204030204"/>
              </a:rPr>
              <a:t> </a:t>
            </a:r>
            <a:r>
              <a:rPr lang="cs-CZ" sz="1600" dirty="0" err="1">
                <a:cs typeface="Calibri" panose="020F0502020204030204"/>
              </a:rPr>
              <a:t>deal</a:t>
            </a:r>
            <a:r>
              <a:rPr lang="cs-CZ" sz="1600" dirty="0">
                <a:cs typeface="Calibri" panose="020F0502020204030204"/>
              </a:rPr>
              <a:t> </a:t>
            </a:r>
            <a:r>
              <a:rPr lang="cs-CZ" sz="1600" dirty="0" err="1">
                <a:cs typeface="Calibri" panose="020F0502020204030204"/>
              </a:rPr>
              <a:t>with</a:t>
            </a:r>
            <a:r>
              <a:rPr lang="cs-CZ" sz="1600" dirty="0">
                <a:cs typeface="Calibri" panose="020F0502020204030204"/>
              </a:rPr>
              <a:t> </a:t>
            </a:r>
            <a:r>
              <a:rPr lang="cs-CZ" sz="1600" dirty="0" err="1">
                <a:cs typeface="Calibri" panose="020F0502020204030204"/>
              </a:rPr>
              <a:t>the</a:t>
            </a:r>
            <a:r>
              <a:rPr lang="cs-CZ" sz="1600" dirty="0">
                <a:cs typeface="Calibri" panose="020F0502020204030204"/>
              </a:rPr>
              <a:t> </a:t>
            </a:r>
            <a:r>
              <a:rPr lang="cs-CZ" sz="1600" dirty="0" err="1">
                <a:cs typeface="Calibri" panose="020F0502020204030204"/>
              </a:rPr>
              <a:t>topic</a:t>
            </a:r>
            <a:r>
              <a:rPr lang="cs-CZ" sz="1600" dirty="0">
                <a:cs typeface="Calibri" panose="020F0502020204030204"/>
              </a:rPr>
              <a:t> – </a:t>
            </a:r>
            <a:r>
              <a:rPr lang="cs-CZ" sz="1600" dirty="0" err="1">
                <a:cs typeface="Calibri" panose="020F0502020204030204"/>
              </a:rPr>
              <a:t>what</a:t>
            </a:r>
            <a:r>
              <a:rPr lang="cs-CZ" sz="1600" dirty="0">
                <a:cs typeface="Calibri" panose="020F0502020204030204"/>
              </a:rPr>
              <a:t> </a:t>
            </a:r>
            <a:r>
              <a:rPr lang="cs-CZ" sz="1600" dirty="0" err="1">
                <a:cs typeface="Calibri" panose="020F0502020204030204"/>
              </a:rPr>
              <a:t>is</a:t>
            </a:r>
            <a:r>
              <a:rPr lang="cs-CZ" sz="1600" dirty="0">
                <a:cs typeface="Calibri" panose="020F0502020204030204"/>
              </a:rPr>
              <a:t> </a:t>
            </a:r>
            <a:r>
              <a:rPr lang="cs-CZ" sz="1600" dirty="0" err="1">
                <a:cs typeface="Calibri" panose="020F0502020204030204"/>
              </a:rPr>
              <a:t>the</a:t>
            </a:r>
            <a:r>
              <a:rPr lang="cs-CZ" sz="1600" dirty="0">
                <a:cs typeface="Calibri" panose="020F0502020204030204"/>
              </a:rPr>
              <a:t> </a:t>
            </a:r>
            <a:r>
              <a:rPr lang="cs-CZ" sz="1600" dirty="0" err="1">
                <a:cs typeface="Calibri" panose="020F0502020204030204"/>
              </a:rPr>
              <a:t>motivation</a:t>
            </a:r>
            <a:endParaRPr lang="cs-CZ" sz="1600" dirty="0">
              <a:cs typeface="Calibri" panose="020F050202020403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err="1">
                <a:cs typeface="Calibri" panose="020F0502020204030204"/>
              </a:rPr>
              <a:t>State</a:t>
            </a:r>
            <a:r>
              <a:rPr lang="cs-CZ" sz="1600" dirty="0">
                <a:cs typeface="Calibri" panose="020F0502020204030204"/>
              </a:rPr>
              <a:t> </a:t>
            </a:r>
            <a:r>
              <a:rPr lang="cs-CZ" sz="1600" dirty="0" err="1">
                <a:cs typeface="Calibri" panose="020F0502020204030204"/>
              </a:rPr>
              <a:t>goals</a:t>
            </a:r>
            <a:r>
              <a:rPr lang="cs-CZ" sz="1600" dirty="0">
                <a:cs typeface="Calibri" panose="020F0502020204030204"/>
              </a:rPr>
              <a:t> </a:t>
            </a:r>
            <a:r>
              <a:rPr lang="cs-CZ" sz="1600" dirty="0" err="1">
                <a:cs typeface="Calibri" panose="020F0502020204030204"/>
              </a:rPr>
              <a:t>of</a:t>
            </a:r>
            <a:r>
              <a:rPr lang="cs-CZ" sz="1600" dirty="0">
                <a:cs typeface="Calibri" panose="020F0502020204030204"/>
              </a:rPr>
              <a:t> </a:t>
            </a:r>
            <a:r>
              <a:rPr lang="cs-CZ" sz="1600" dirty="0" err="1">
                <a:cs typeface="Calibri" panose="020F0502020204030204"/>
              </a:rPr>
              <a:t>the</a:t>
            </a:r>
            <a:r>
              <a:rPr lang="cs-CZ" sz="1600" dirty="0">
                <a:cs typeface="Calibri" panose="020F0502020204030204"/>
              </a:rPr>
              <a:t> </a:t>
            </a:r>
            <a:r>
              <a:rPr lang="cs-CZ" sz="1600" dirty="0" err="1">
                <a:cs typeface="Calibri" panose="020F0502020204030204"/>
              </a:rPr>
              <a:t>presentation</a:t>
            </a:r>
            <a:endParaRPr lang="cs-CZ" sz="1600" dirty="0">
              <a:cs typeface="Calibri" panose="020F050202020403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cs typeface="Calibri" panose="020F0502020204030204"/>
              </a:rPr>
              <a:t>Basic </a:t>
            </a:r>
            <a:r>
              <a:rPr lang="cs-CZ" sz="1600" dirty="0" err="1">
                <a:cs typeface="Calibri" panose="020F0502020204030204"/>
              </a:rPr>
              <a:t>definitions</a:t>
            </a:r>
            <a:endParaRPr lang="cs-CZ" sz="1600" dirty="0">
              <a:cs typeface="Calibri" panose="020F050202020403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err="1">
                <a:cs typeface="Calibri" panose="020F0502020204030204"/>
              </a:rPr>
              <a:t>Outline</a:t>
            </a:r>
            <a:endParaRPr lang="cs-CZ" sz="1600" dirty="0">
              <a:cs typeface="Calibri" panose="020F0502020204030204"/>
            </a:endParaRPr>
          </a:p>
          <a:p>
            <a:endParaRPr lang="cs-CZ" sz="1600" dirty="0">
              <a:cs typeface="Calibri" panose="020F0502020204030204"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xmlns="" id="{C0671EB9-975E-45C7-BE7C-8C5D80AEDF08}"/>
              </a:ext>
            </a:extLst>
          </p:cNvPr>
          <p:cNvSpPr txBox="1"/>
          <p:nvPr/>
        </p:nvSpPr>
        <p:spPr>
          <a:xfrm>
            <a:off x="3938587" y="4601971"/>
            <a:ext cx="3544613" cy="18158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To go </a:t>
            </a:r>
            <a:r>
              <a:rPr lang="cs-CZ" sz="1600" dirty="0" err="1"/>
              <a:t>through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 </a:t>
            </a:r>
            <a:r>
              <a:rPr lang="cs-CZ" sz="1600" dirty="0" err="1"/>
              <a:t>slides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presentation</a:t>
            </a:r>
            <a:r>
              <a:rPr lang="cs-CZ" sz="1600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>
                <a:cs typeface="Calibri"/>
              </a:rPr>
              <a:t>To go </a:t>
            </a:r>
            <a:r>
              <a:rPr lang="cs-CZ" sz="1600" b="1" dirty="0" err="1">
                <a:cs typeface="Calibri"/>
              </a:rPr>
              <a:t>from</a:t>
            </a:r>
            <a:r>
              <a:rPr lang="cs-CZ" sz="1600" b="1" dirty="0">
                <a:cs typeface="Calibri"/>
              </a:rPr>
              <a:t> </a:t>
            </a:r>
            <a:r>
              <a:rPr lang="cs-CZ" sz="1600" b="1" dirty="0" err="1">
                <a:cs typeface="Calibri"/>
              </a:rPr>
              <a:t>the</a:t>
            </a:r>
            <a:r>
              <a:rPr lang="cs-CZ" sz="1600" b="1" dirty="0">
                <a:cs typeface="Calibri"/>
              </a:rPr>
              <a:t> more </a:t>
            </a:r>
            <a:r>
              <a:rPr lang="cs-CZ" sz="1600" b="1" dirty="0" err="1">
                <a:cs typeface="Calibri"/>
              </a:rPr>
              <a:t>general</a:t>
            </a:r>
            <a:r>
              <a:rPr lang="cs-CZ" sz="1600" b="1" dirty="0">
                <a:cs typeface="Calibri"/>
              </a:rPr>
              <a:t> </a:t>
            </a:r>
            <a:r>
              <a:rPr lang="cs-CZ" sz="1600" b="1" dirty="0" err="1">
                <a:cs typeface="Calibri"/>
              </a:rPr>
              <a:t>stuff</a:t>
            </a:r>
            <a:r>
              <a:rPr lang="cs-CZ" sz="1600" b="1" dirty="0">
                <a:cs typeface="Calibri"/>
              </a:rPr>
              <a:t> to more </a:t>
            </a:r>
            <a:r>
              <a:rPr lang="cs-CZ" sz="1600" b="1" dirty="0" err="1">
                <a:cs typeface="Calibri"/>
              </a:rPr>
              <a:t>specific</a:t>
            </a:r>
            <a:r>
              <a:rPr lang="cs-CZ" sz="1600" b="1" dirty="0">
                <a:cs typeface="Calibri"/>
              </a:rPr>
              <a:t> </a:t>
            </a:r>
            <a:r>
              <a:rPr lang="cs-CZ" sz="1600" b="1" dirty="0" err="1">
                <a:cs typeface="Calibri"/>
              </a:rPr>
              <a:t>ones</a:t>
            </a:r>
            <a:endParaRPr lang="cs-CZ" sz="1600" b="1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cs typeface="Calibri"/>
              </a:rPr>
              <a:t>To </a:t>
            </a:r>
            <a:r>
              <a:rPr lang="cs-CZ" sz="1600" dirty="0" err="1">
                <a:cs typeface="Calibri"/>
              </a:rPr>
              <a:t>define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the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key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terms</a:t>
            </a:r>
            <a:r>
              <a:rPr lang="cs-CZ" sz="1600" dirty="0">
                <a:cs typeface="Calibri"/>
              </a:rPr>
              <a:t> and </a:t>
            </a:r>
            <a:r>
              <a:rPr lang="cs-CZ" sz="1600" dirty="0" err="1">
                <a:cs typeface="Calibri"/>
              </a:rPr>
              <a:t>explain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the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notation</a:t>
            </a:r>
            <a:r>
              <a:rPr lang="cs-CZ" sz="1600" dirty="0">
                <a:cs typeface="Calibri"/>
              </a:rPr>
              <a:t> 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err="1">
                <a:cs typeface="Calibri"/>
              </a:rPr>
              <a:t>Don't</a:t>
            </a:r>
            <a:r>
              <a:rPr lang="cs-CZ" sz="1600" dirty="0">
                <a:cs typeface="Calibri"/>
              </a:rPr>
              <a:t> </a:t>
            </a:r>
            <a:r>
              <a:rPr lang="cs-CZ" sz="1600" dirty="0" err="1">
                <a:cs typeface="Calibri"/>
              </a:rPr>
              <a:t>put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the</a:t>
            </a:r>
            <a:r>
              <a:rPr lang="cs-CZ" sz="1600" dirty="0">
                <a:cs typeface="Calibri"/>
              </a:rPr>
              <a:t> audience to </a:t>
            </a:r>
            <a:r>
              <a:rPr lang="cs-CZ" sz="1600" dirty="0" err="1">
                <a:cs typeface="Calibri"/>
              </a:rPr>
              <a:t>sleep</a:t>
            </a:r>
            <a:endParaRPr lang="cs-CZ" sz="1600" dirty="0">
              <a:cs typeface="Calibri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xmlns="" id="{C00436BC-92ED-4901-8564-3894BF3CB23D}"/>
              </a:ext>
            </a:extLst>
          </p:cNvPr>
          <p:cNvSpPr txBox="1"/>
          <p:nvPr/>
        </p:nvSpPr>
        <p:spPr>
          <a:xfrm>
            <a:off x="8813653" y="4600424"/>
            <a:ext cx="3128281" cy="18158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err="1">
                <a:cs typeface="Calibri"/>
              </a:rPr>
              <a:t>Say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what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we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have</a:t>
            </a:r>
            <a:r>
              <a:rPr lang="cs-CZ" sz="1600" dirty="0">
                <a:cs typeface="Calibri"/>
              </a:rPr>
              <a:t> done in </a:t>
            </a:r>
            <a:r>
              <a:rPr lang="cs-CZ" sz="1600" dirty="0" err="1">
                <a:cs typeface="Calibri"/>
              </a:rPr>
              <a:t>presentation</a:t>
            </a:r>
            <a:r>
              <a:rPr lang="cs-CZ" sz="1600" dirty="0">
                <a:cs typeface="Calibri"/>
              </a:rPr>
              <a:t> =</a:t>
            </a:r>
            <a:r>
              <a:rPr lang="cs-CZ" sz="1600" dirty="0">
                <a:ea typeface="+mn-lt"/>
                <a:cs typeface="+mn-lt"/>
              </a:rPr>
              <a:t>Do </a:t>
            </a:r>
            <a:r>
              <a:rPr lang="cs-CZ" sz="1600" dirty="0" err="1">
                <a:ea typeface="+mn-lt"/>
                <a:cs typeface="+mn-lt"/>
              </a:rPr>
              <a:t>the</a:t>
            </a:r>
            <a:r>
              <a:rPr lang="cs-CZ" sz="1600" dirty="0">
                <a:ea typeface="+mn-lt"/>
                <a:cs typeface="+mn-lt"/>
              </a:rPr>
              <a:t> </a:t>
            </a:r>
            <a:r>
              <a:rPr lang="cs-CZ" sz="1600" dirty="0" err="1">
                <a:ea typeface="+mn-lt"/>
                <a:cs typeface="+mn-lt"/>
              </a:rPr>
              <a:t>summary</a:t>
            </a:r>
            <a:r>
              <a:rPr lang="cs-CZ" sz="1600" dirty="0">
                <a:ea typeface="+mn-lt"/>
                <a:cs typeface="+mn-lt"/>
              </a:rPr>
              <a:t> - </a:t>
            </a:r>
            <a:r>
              <a:rPr lang="cs-CZ" sz="1600" dirty="0" err="1" smtClean="0">
                <a:ea typeface="+mn-lt"/>
                <a:cs typeface="+mn-lt"/>
              </a:rPr>
              <a:t>Conclusions</a:t>
            </a:r>
            <a:endParaRPr lang="cs-CZ" sz="16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err="1">
                <a:cs typeface="Calibri"/>
              </a:rPr>
              <a:t>Mention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sources</a:t>
            </a:r>
            <a:r>
              <a:rPr lang="cs-CZ" sz="1600" dirty="0">
                <a:cs typeface="Calibri"/>
              </a:rPr>
              <a:t> - </a:t>
            </a:r>
            <a:r>
              <a:rPr lang="cs-CZ" sz="1600" dirty="0" smtClean="0">
                <a:cs typeface="Calibri"/>
              </a:rPr>
              <a:t>Reference</a:t>
            </a:r>
            <a:r>
              <a:rPr lang="en-GB" sz="1600" dirty="0" smtClean="0">
                <a:cs typeface="Calibri"/>
              </a:rPr>
              <a:t>s</a:t>
            </a:r>
            <a:endParaRPr lang="cs-CZ" sz="16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err="1">
                <a:cs typeface="Calibri"/>
              </a:rPr>
              <a:t>Thank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everybody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for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listening</a:t>
            </a:r>
            <a:endParaRPr lang="cs-CZ" sz="16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cs typeface="Calibri"/>
              </a:rPr>
              <a:t>To </a:t>
            </a:r>
            <a:r>
              <a:rPr lang="cs-CZ" sz="1600" dirty="0" err="1">
                <a:cs typeface="Calibri"/>
              </a:rPr>
              <a:t>invite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the</a:t>
            </a:r>
            <a:r>
              <a:rPr lang="cs-CZ" sz="1600" dirty="0">
                <a:cs typeface="Calibri"/>
              </a:rPr>
              <a:t> audience to </a:t>
            </a:r>
            <a:r>
              <a:rPr lang="cs-CZ" sz="1600" dirty="0" err="1">
                <a:cs typeface="Calibri"/>
              </a:rPr>
              <a:t>take</a:t>
            </a:r>
            <a:r>
              <a:rPr lang="cs-CZ" sz="1600" dirty="0">
                <a:cs typeface="Calibri"/>
              </a:rPr>
              <a:t> part in </a:t>
            </a:r>
            <a:r>
              <a:rPr lang="cs-CZ" sz="1600" dirty="0" err="1">
                <a:cs typeface="Calibri"/>
              </a:rPr>
              <a:t>the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 smtClean="0">
                <a:cs typeface="Calibri"/>
              </a:rPr>
              <a:t>discussion</a:t>
            </a:r>
            <a:endParaRPr lang="cs-CZ" sz="1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5114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15788"/>
            <a:ext cx="10515600" cy="5361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/>
              <a:t>Task 2.</a:t>
            </a:r>
            <a:r>
              <a:rPr lang="en-GB" sz="2000"/>
              <a:t> Let us have a graph. Sketch the curve of an average </a:t>
            </a:r>
            <a:r>
              <a:rPr lang="cs-CZ" sz="2000"/>
              <a:t>20 </a:t>
            </a:r>
            <a:r>
              <a:rPr lang="en-GB" sz="2000"/>
              <a:t>minute presentation.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1730187" y="1524000"/>
            <a:ext cx="0" cy="4338918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1317811" y="5585012"/>
            <a:ext cx="8987117" cy="0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9995647" y="5678252"/>
            <a:ext cx="842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err="1"/>
              <a:t>time</a:t>
            </a:r>
            <a:endParaRPr lang="en-GB"/>
          </a:p>
        </p:txBody>
      </p:sp>
      <p:sp>
        <p:nvSpPr>
          <p:cNvPr id="16" name="TextovéPole 15"/>
          <p:cNvSpPr txBox="1"/>
          <p:nvPr/>
        </p:nvSpPr>
        <p:spPr>
          <a:xfrm>
            <a:off x="627530" y="1626205"/>
            <a:ext cx="1183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err="1"/>
              <a:t>attention</a:t>
            </a:r>
            <a:endParaRPr lang="en-GB"/>
          </a:p>
        </p:txBody>
      </p:sp>
      <p:cxnSp>
        <p:nvCxnSpPr>
          <p:cNvPr id="22" name="Přímá spojnice 21"/>
          <p:cNvCxnSpPr/>
          <p:nvPr/>
        </p:nvCxnSpPr>
        <p:spPr>
          <a:xfrm flipH="1" flipV="1">
            <a:off x="9563100" y="5509260"/>
            <a:ext cx="7620" cy="1671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H="1" flipV="1">
            <a:off x="5811369" y="5509260"/>
            <a:ext cx="7620" cy="1671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5642834" y="5676452"/>
            <a:ext cx="899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/>
              <a:t>10</a:t>
            </a:r>
            <a:endParaRPr lang="en-GB" sz="1400"/>
          </a:p>
        </p:txBody>
      </p:sp>
      <p:sp>
        <p:nvSpPr>
          <p:cNvPr id="25" name="TextovéPole 24"/>
          <p:cNvSpPr txBox="1"/>
          <p:nvPr/>
        </p:nvSpPr>
        <p:spPr>
          <a:xfrm>
            <a:off x="9397029" y="5676452"/>
            <a:ext cx="899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/>
              <a:t>20</a:t>
            </a:r>
            <a:endParaRPr lang="en-GB" sz="140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xmlns="" id="{03F74986-CAA5-4C92-A237-DBC56F932FF5}"/>
                  </a:ext>
                </a:extLst>
              </p14:cNvPr>
              <p14:cNvContentPartPr/>
              <p14:nvPr/>
            </p14:nvContentPartPr>
            <p14:xfrm>
              <a:off x="2138264" y="1259632"/>
              <a:ext cx="8220075" cy="4076699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03F74986-CAA5-4C92-A237-DBC56F932FF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20256" y="1241625"/>
                <a:ext cx="8255731" cy="41123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xmlns="" id="{ABA81389-F278-4C28-BEB9-F43F0959459B}"/>
                  </a:ext>
                </a:extLst>
              </p14:cNvPr>
              <p14:cNvContentPartPr/>
              <p14:nvPr/>
            </p14:nvContentPartPr>
            <p14:xfrm>
              <a:off x="1748691" y="1806881"/>
              <a:ext cx="8048625" cy="3562350"/>
            </p14:xfrm>
          </p:contentPart>
        </mc:Choice>
        <mc:Fallback xmlns=""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ABA81389-F278-4C28-BEB9-F43F0959459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30698" y="1788873"/>
                <a:ext cx="8084251" cy="35980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xmlns="" id="{882B7BBE-EB1A-4354-A946-B2A2FE8BA923}"/>
                  </a:ext>
                </a:extLst>
              </p14:cNvPr>
              <p14:cNvContentPartPr/>
              <p14:nvPr/>
            </p14:nvContentPartPr>
            <p14:xfrm>
              <a:off x="1719036" y="1700345"/>
              <a:ext cx="8162924" cy="3057525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882B7BBE-EB1A-4354-A946-B2A2FE8BA92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701031" y="1682351"/>
                <a:ext cx="8198573" cy="30931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xmlns="" id="{508491E8-52B1-4244-A84A-0AE7814EDD7F}"/>
                  </a:ext>
                </a:extLst>
              </p14:cNvPr>
              <p14:cNvContentPartPr/>
              <p14:nvPr/>
            </p14:nvContentPartPr>
            <p14:xfrm>
              <a:off x="1722437" y="3292968"/>
              <a:ext cx="7953375" cy="1381125"/>
            </p14:xfrm>
          </p:contentPart>
        </mc:Choice>
        <mc:Fallback xmlns=""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508491E8-52B1-4244-A84A-0AE7814EDD7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704437" y="3274928"/>
                <a:ext cx="7989015" cy="14168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xmlns="" id="{A9E6EFA9-188A-4624-8747-CB43CAF8EBA0}"/>
                  </a:ext>
                </a:extLst>
              </p14:cNvPr>
              <p14:cNvContentPartPr/>
              <p14:nvPr/>
            </p14:nvContentPartPr>
            <p14:xfrm>
              <a:off x="1732934" y="1929045"/>
              <a:ext cx="8315325" cy="1485900"/>
            </p14:xfrm>
          </p:contentPart>
        </mc:Choice>
        <mc:Fallback xmlns=""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A9E6EFA9-188A-4624-8747-CB43CAF8EBA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714942" y="1911078"/>
                <a:ext cx="8350948" cy="15214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xmlns="" id="{3A52F8A6-4153-44C2-ADD4-5E3D2988EA8F}"/>
                  </a:ext>
                </a:extLst>
              </p14:cNvPr>
              <p14:cNvContentPartPr/>
              <p14:nvPr/>
            </p14:nvContentPartPr>
            <p14:xfrm>
              <a:off x="1826976" y="2232295"/>
              <a:ext cx="8048624" cy="2952750"/>
            </p14:xfrm>
          </p:contentPart>
        </mc:Choice>
        <mc:Fallback xmlns=""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3A52F8A6-4153-44C2-ADD4-5E3D2988EA8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808969" y="2214288"/>
                <a:ext cx="8084277" cy="29884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" name="Rukopis 1">
                <a:extLst>
                  <a:ext uri="{FF2B5EF4-FFF2-40B4-BE49-F238E27FC236}">
                    <a16:creationId xmlns:a16="http://schemas.microsoft.com/office/drawing/2014/main" xmlns="" id="{9F29CA74-2EC5-431C-BE27-14D5237748C6}"/>
                  </a:ext>
                </a:extLst>
              </p14:cNvPr>
              <p14:cNvContentPartPr/>
              <p14:nvPr/>
            </p14:nvContentPartPr>
            <p14:xfrm>
              <a:off x="1734765" y="2673792"/>
              <a:ext cx="8591550" cy="2324100"/>
            </p14:xfrm>
          </p:contentPart>
        </mc:Choice>
        <mc:Fallback xmlns="">
          <p:pic>
            <p:nvPicPr>
              <p:cNvPr id="2" name="Rukopis 1">
                <a:extLst>
                  <a:ext uri="{FF2B5EF4-FFF2-40B4-BE49-F238E27FC236}">
                    <a16:creationId xmlns:a16="http://schemas.microsoft.com/office/drawing/2014/main" id="{9F29CA74-2EC5-431C-BE27-14D5237748C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716764" y="2655767"/>
                <a:ext cx="8627192" cy="23597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xmlns="" id="{4EFDDF5B-7BC1-4973-BB46-30B8EF4C1A97}"/>
                  </a:ext>
                </a:extLst>
              </p14:cNvPr>
              <p14:cNvContentPartPr/>
              <p14:nvPr/>
            </p14:nvContentPartPr>
            <p14:xfrm>
              <a:off x="1771649" y="2008716"/>
              <a:ext cx="8201025" cy="219075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4EFDDF5B-7BC1-4973-BB46-30B8EF4C1A97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753640" y="1990747"/>
                <a:ext cx="8236683" cy="222632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4" name="Rukopis 13">
                <a:extLst>
                  <a:ext uri="{FF2B5EF4-FFF2-40B4-BE49-F238E27FC236}">
                    <a16:creationId xmlns:a16="http://schemas.microsoft.com/office/drawing/2014/main" xmlns="" id="{40BD7C81-37E9-4F6F-A13C-3C6E59890BA2}"/>
                  </a:ext>
                </a:extLst>
              </p14:cNvPr>
              <p14:cNvContentPartPr/>
              <p14:nvPr/>
            </p14:nvContentPartPr>
            <p14:xfrm>
              <a:off x="1744466" y="2324125"/>
              <a:ext cx="8115299" cy="1209674"/>
            </p14:xfrm>
          </p:contentPart>
        </mc:Choice>
        <mc:Fallback xmlns="">
          <p:pic>
            <p:nvPicPr>
              <p:cNvPr id="14" name="Rukopis 13">
                <a:extLst>
                  <a:ext uri="{FF2B5EF4-FFF2-40B4-BE49-F238E27FC236}">
                    <a16:creationId xmlns:a16="http://schemas.microsoft.com/office/drawing/2014/main" id="{40BD7C81-37E9-4F6F-A13C-3C6E59890BA2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726467" y="2306108"/>
                <a:ext cx="8150937" cy="12453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7" name="Rukopis 6">
                <a:extLst>
                  <a:ext uri="{FF2B5EF4-FFF2-40B4-BE49-F238E27FC236}">
                    <a16:creationId xmlns:a16="http://schemas.microsoft.com/office/drawing/2014/main" xmlns="" id="{62C79EFA-5DF0-4612-8B78-8ECDD18308A0}"/>
                  </a:ext>
                </a:extLst>
              </p14:cNvPr>
              <p14:cNvContentPartPr/>
              <p14:nvPr/>
            </p14:nvContentPartPr>
            <p14:xfrm>
              <a:off x="1828800" y="1904220"/>
              <a:ext cx="8515350" cy="2686050"/>
            </p14:xfrm>
          </p:contentPart>
        </mc:Choice>
        <mc:Fallback xmlns="">
          <p:pic>
            <p:nvPicPr>
              <p:cNvPr id="7" name="Rukopis 6">
                <a:extLst>
                  <a:ext uri="{FF2B5EF4-FFF2-40B4-BE49-F238E27FC236}">
                    <a16:creationId xmlns:a16="http://schemas.microsoft.com/office/drawing/2014/main" id="{62C79EFA-5DF0-4612-8B78-8ECDD18308A0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810807" y="1886222"/>
                <a:ext cx="8550976" cy="27216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xmlns="" id="{6D538F43-F56C-4DE3-BC89-F61DEBB5ADAB}"/>
                  </a:ext>
                </a:extLst>
              </p14:cNvPr>
              <p14:cNvContentPartPr/>
              <p14:nvPr/>
            </p14:nvContentPartPr>
            <p14:xfrm>
              <a:off x="3515591" y="8497454"/>
              <a:ext cx="28575" cy="28575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6D538F43-F56C-4DE3-BC89-F61DEBB5ADAB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086841" y="7068704"/>
                <a:ext cx="2857500" cy="2857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8" name="Rukopis 17">
                <a:extLst>
                  <a:ext uri="{FF2B5EF4-FFF2-40B4-BE49-F238E27FC236}">
                    <a16:creationId xmlns:a16="http://schemas.microsoft.com/office/drawing/2014/main" xmlns="" id="{8A9293BE-5DB8-4719-8811-2E02B1E2B4D1}"/>
                  </a:ext>
                </a:extLst>
              </p14:cNvPr>
              <p14:cNvContentPartPr/>
              <p14:nvPr/>
            </p14:nvContentPartPr>
            <p14:xfrm>
              <a:off x="3487614" y="7903307"/>
              <a:ext cx="28575" cy="28575"/>
            </p14:xfrm>
          </p:contentPart>
        </mc:Choice>
        <mc:Fallback xmlns="">
          <p:pic>
            <p:nvPicPr>
              <p:cNvPr id="18" name="Rukopis 17">
                <a:extLst>
                  <a:ext uri="{FF2B5EF4-FFF2-40B4-BE49-F238E27FC236}">
                    <a16:creationId xmlns:a16="http://schemas.microsoft.com/office/drawing/2014/main" id="{8A9293BE-5DB8-4719-8811-2E02B1E2B4D1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058864" y="7870835"/>
                <a:ext cx="2857500" cy="928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9" name="Rukopis 18">
                <a:extLst>
                  <a:ext uri="{FF2B5EF4-FFF2-40B4-BE49-F238E27FC236}">
                    <a16:creationId xmlns:a16="http://schemas.microsoft.com/office/drawing/2014/main" xmlns="" id="{2BDEB704-9212-4E62-A10D-E4223949D45D}"/>
                  </a:ext>
                </a:extLst>
              </p14:cNvPr>
              <p14:cNvContentPartPr/>
              <p14:nvPr/>
            </p14:nvContentPartPr>
            <p14:xfrm>
              <a:off x="1818883" y="1822263"/>
              <a:ext cx="7848600" cy="3409950"/>
            </p14:xfrm>
          </p:contentPart>
        </mc:Choice>
        <mc:Fallback xmlns="">
          <p:pic>
            <p:nvPicPr>
              <p:cNvPr id="19" name="Rukopis 18">
                <a:extLst>
                  <a:ext uri="{FF2B5EF4-FFF2-40B4-BE49-F238E27FC236}">
                    <a16:creationId xmlns:a16="http://schemas.microsoft.com/office/drawing/2014/main" id="{2BDEB704-9212-4E62-A10D-E4223949D45D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800883" y="1804244"/>
                <a:ext cx="7884239" cy="344562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0" name="Rukopis 19">
                <a:extLst>
                  <a:ext uri="{FF2B5EF4-FFF2-40B4-BE49-F238E27FC236}">
                    <a16:creationId xmlns:a16="http://schemas.microsoft.com/office/drawing/2014/main" xmlns="" id="{3C8A1D8D-8547-4CBC-AF01-83F9F19D93D8}"/>
                  </a:ext>
                </a:extLst>
              </p14:cNvPr>
              <p14:cNvContentPartPr/>
              <p14:nvPr/>
            </p14:nvContentPartPr>
            <p14:xfrm>
              <a:off x="2727020" y="5394020"/>
              <a:ext cx="9525" cy="552450"/>
            </p14:xfrm>
          </p:contentPart>
        </mc:Choice>
        <mc:Fallback xmlns="">
          <p:pic>
            <p:nvPicPr>
              <p:cNvPr id="20" name="Rukopis 19">
                <a:extLst>
                  <a:ext uri="{FF2B5EF4-FFF2-40B4-BE49-F238E27FC236}">
                    <a16:creationId xmlns:a16="http://schemas.microsoft.com/office/drawing/2014/main" id="{3C8A1D8D-8547-4CBC-AF01-83F9F19D93D8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250770" y="5375907"/>
                <a:ext cx="952500" cy="5883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6" name="Rukopis 25">
                <a:extLst>
                  <a:ext uri="{FF2B5EF4-FFF2-40B4-BE49-F238E27FC236}">
                    <a16:creationId xmlns:a16="http://schemas.microsoft.com/office/drawing/2014/main" xmlns="" id="{ED461FAB-54F9-4FA3-8353-B9773473EF39}"/>
                  </a:ext>
                </a:extLst>
              </p14:cNvPr>
              <p14:cNvContentPartPr/>
              <p14:nvPr/>
            </p14:nvContentPartPr>
            <p14:xfrm>
              <a:off x="3132694" y="5998128"/>
              <a:ext cx="361950" cy="257175"/>
            </p14:xfrm>
          </p:contentPart>
        </mc:Choice>
        <mc:Fallback xmlns="">
          <p:pic>
            <p:nvPicPr>
              <p:cNvPr id="26" name="Rukopis 25">
                <a:extLst>
                  <a:ext uri="{FF2B5EF4-FFF2-40B4-BE49-F238E27FC236}">
                    <a16:creationId xmlns:a16="http://schemas.microsoft.com/office/drawing/2014/main" id="{ED461FAB-54F9-4FA3-8353-B9773473EF39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114740" y="5979966"/>
                <a:ext cx="397499" cy="29313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xmlns="" id="{E296F955-C9AE-4D4F-BD55-B1FBDCB02EE9}"/>
                  </a:ext>
                </a:extLst>
              </p14:cNvPr>
              <p14:cNvContentPartPr/>
              <p14:nvPr/>
            </p14:nvContentPartPr>
            <p14:xfrm>
              <a:off x="3518370" y="6103828"/>
              <a:ext cx="152400" cy="304800"/>
            </p14:xfrm>
          </p:contentPart>
        </mc:Choice>
        <mc:Fallback xmlns=""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E296F955-C9AE-4D4F-BD55-B1FBDCB02EE9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499920" y="6085877"/>
                <a:ext cx="188932" cy="3403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28" name="Rukopis 27">
                <a:extLst>
                  <a:ext uri="{FF2B5EF4-FFF2-40B4-BE49-F238E27FC236}">
                    <a16:creationId xmlns:a16="http://schemas.microsoft.com/office/drawing/2014/main" xmlns="" id="{2C2F02C9-53F7-42C1-9C47-C4D97281E9A2}"/>
                  </a:ext>
                </a:extLst>
              </p14:cNvPr>
              <p14:cNvContentPartPr/>
              <p14:nvPr/>
            </p14:nvContentPartPr>
            <p14:xfrm>
              <a:off x="2995612" y="-2452686"/>
              <a:ext cx="28575" cy="28575"/>
            </p14:xfrm>
          </p:contentPart>
        </mc:Choice>
        <mc:Fallback xmlns="">
          <p:pic>
            <p:nvPicPr>
              <p:cNvPr id="28" name="Rukopis 27">
                <a:extLst>
                  <a:ext uri="{FF2B5EF4-FFF2-40B4-BE49-F238E27FC236}">
                    <a16:creationId xmlns:a16="http://schemas.microsoft.com/office/drawing/2014/main" id="{2C2F02C9-53F7-42C1-9C47-C4D97281E9A2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566862" y="-3881436"/>
                <a:ext cx="2857500" cy="2857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29" name="Rukopis 28">
                <a:extLst>
                  <a:ext uri="{FF2B5EF4-FFF2-40B4-BE49-F238E27FC236}">
                    <a16:creationId xmlns:a16="http://schemas.microsoft.com/office/drawing/2014/main" xmlns="" id="{6E24AF92-ABAD-4BDE-A3A8-C82B3303F275}"/>
                  </a:ext>
                </a:extLst>
              </p14:cNvPr>
              <p14:cNvContentPartPr/>
              <p14:nvPr/>
            </p14:nvContentPartPr>
            <p14:xfrm>
              <a:off x="862012" y="6615112"/>
              <a:ext cx="28575" cy="28575"/>
            </p14:xfrm>
          </p:contentPart>
        </mc:Choice>
        <mc:Fallback xmlns="">
          <p:pic>
            <p:nvPicPr>
              <p:cNvPr id="29" name="Rukopis 28">
                <a:extLst>
                  <a:ext uri="{FF2B5EF4-FFF2-40B4-BE49-F238E27FC236}">
                    <a16:creationId xmlns:a16="http://schemas.microsoft.com/office/drawing/2014/main" id="{6E24AF92-ABAD-4BDE-A3A8-C82B3303F275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-566738" y="5186362"/>
                <a:ext cx="2857500" cy="2857500"/>
              </a:xfrm>
              <a:prstGeom prst="rect">
                <a:avLst/>
              </a:prstGeom>
            </p:spPr>
          </p:pic>
        </mc:Fallback>
      </mc:AlternateContent>
      <p:sp>
        <p:nvSpPr>
          <p:cNvPr id="30" name="Volný tvar 29"/>
          <p:cNvSpPr/>
          <p:nvPr/>
        </p:nvSpPr>
        <p:spPr>
          <a:xfrm>
            <a:off x="2778879" y="5880038"/>
            <a:ext cx="270934" cy="402080"/>
          </a:xfrm>
          <a:custGeom>
            <a:avLst/>
            <a:gdLst>
              <a:gd name="connsiteX0" fmla="*/ 270934 w 270934"/>
              <a:gd name="connsiteY0" fmla="*/ 54947 h 402080"/>
              <a:gd name="connsiteX1" fmla="*/ 228600 w 270934"/>
              <a:gd name="connsiteY1" fmla="*/ 46480 h 402080"/>
              <a:gd name="connsiteX2" fmla="*/ 220134 w 270934"/>
              <a:gd name="connsiteY2" fmla="*/ 21080 h 402080"/>
              <a:gd name="connsiteX3" fmla="*/ 169334 w 270934"/>
              <a:gd name="connsiteY3" fmla="*/ 4147 h 402080"/>
              <a:gd name="connsiteX4" fmla="*/ 16934 w 270934"/>
              <a:gd name="connsiteY4" fmla="*/ 29547 h 402080"/>
              <a:gd name="connsiteX5" fmla="*/ 0 w 270934"/>
              <a:gd name="connsiteY5" fmla="*/ 63413 h 402080"/>
              <a:gd name="connsiteX6" fmla="*/ 25400 w 270934"/>
              <a:gd name="connsiteY6" fmla="*/ 173480 h 402080"/>
              <a:gd name="connsiteX7" fmla="*/ 76200 w 270934"/>
              <a:gd name="connsiteY7" fmla="*/ 207347 h 402080"/>
              <a:gd name="connsiteX8" fmla="*/ 203200 w 270934"/>
              <a:gd name="connsiteY8" fmla="*/ 165013 h 402080"/>
              <a:gd name="connsiteX9" fmla="*/ 237067 w 270934"/>
              <a:gd name="connsiteY9" fmla="*/ 122680 h 402080"/>
              <a:gd name="connsiteX10" fmla="*/ 245534 w 270934"/>
              <a:gd name="connsiteY10" fmla="*/ 105747 h 402080"/>
              <a:gd name="connsiteX11" fmla="*/ 237067 w 270934"/>
              <a:gd name="connsiteY11" fmla="*/ 334347 h 402080"/>
              <a:gd name="connsiteX12" fmla="*/ 228600 w 270934"/>
              <a:gd name="connsiteY12" fmla="*/ 359747 h 402080"/>
              <a:gd name="connsiteX13" fmla="*/ 211667 w 270934"/>
              <a:gd name="connsiteY13" fmla="*/ 385147 h 402080"/>
              <a:gd name="connsiteX14" fmla="*/ 186267 w 270934"/>
              <a:gd name="connsiteY14" fmla="*/ 402080 h 402080"/>
              <a:gd name="connsiteX15" fmla="*/ 84667 w 270934"/>
              <a:gd name="connsiteY15" fmla="*/ 385147 h 402080"/>
              <a:gd name="connsiteX16" fmla="*/ 67734 w 270934"/>
              <a:gd name="connsiteY16" fmla="*/ 368213 h 402080"/>
              <a:gd name="connsiteX17" fmla="*/ 42334 w 270934"/>
              <a:gd name="connsiteY17" fmla="*/ 351280 h 402080"/>
              <a:gd name="connsiteX18" fmla="*/ 16934 w 270934"/>
              <a:gd name="connsiteY18" fmla="*/ 342813 h 402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70934" h="402080">
                <a:moveTo>
                  <a:pt x="270934" y="54947"/>
                </a:moveTo>
                <a:cubicBezTo>
                  <a:pt x="256823" y="52125"/>
                  <a:pt x="240574" y="54463"/>
                  <a:pt x="228600" y="46480"/>
                </a:cubicBezTo>
                <a:cubicBezTo>
                  <a:pt x="221174" y="41529"/>
                  <a:pt x="227396" y="26267"/>
                  <a:pt x="220134" y="21080"/>
                </a:cubicBezTo>
                <a:cubicBezTo>
                  <a:pt x="205609" y="10705"/>
                  <a:pt x="169334" y="4147"/>
                  <a:pt x="169334" y="4147"/>
                </a:cubicBezTo>
                <a:cubicBezTo>
                  <a:pt x="122337" y="7084"/>
                  <a:pt x="48844" y="-18317"/>
                  <a:pt x="16934" y="29547"/>
                </a:cubicBezTo>
                <a:cubicBezTo>
                  <a:pt x="9933" y="40048"/>
                  <a:pt x="5645" y="52124"/>
                  <a:pt x="0" y="63413"/>
                </a:cubicBezTo>
                <a:cubicBezTo>
                  <a:pt x="3243" y="95839"/>
                  <a:pt x="-5028" y="146855"/>
                  <a:pt x="25400" y="173480"/>
                </a:cubicBezTo>
                <a:cubicBezTo>
                  <a:pt x="40716" y="186882"/>
                  <a:pt x="76200" y="207347"/>
                  <a:pt x="76200" y="207347"/>
                </a:cubicBezTo>
                <a:cubicBezTo>
                  <a:pt x="150961" y="192394"/>
                  <a:pt x="151078" y="202243"/>
                  <a:pt x="203200" y="165013"/>
                </a:cubicBezTo>
                <a:cubicBezTo>
                  <a:pt x="219722" y="153212"/>
                  <a:pt x="225404" y="139008"/>
                  <a:pt x="237067" y="122680"/>
                </a:cubicBezTo>
                <a:cubicBezTo>
                  <a:pt x="262224" y="87460"/>
                  <a:pt x="275292" y="75988"/>
                  <a:pt x="245534" y="105747"/>
                </a:cubicBezTo>
                <a:cubicBezTo>
                  <a:pt x="242712" y="181947"/>
                  <a:pt x="242139" y="258264"/>
                  <a:pt x="237067" y="334347"/>
                </a:cubicBezTo>
                <a:cubicBezTo>
                  <a:pt x="236473" y="343252"/>
                  <a:pt x="232591" y="351765"/>
                  <a:pt x="228600" y="359747"/>
                </a:cubicBezTo>
                <a:cubicBezTo>
                  <a:pt x="224049" y="368848"/>
                  <a:pt x="218862" y="377952"/>
                  <a:pt x="211667" y="385147"/>
                </a:cubicBezTo>
                <a:cubicBezTo>
                  <a:pt x="204472" y="392342"/>
                  <a:pt x="194734" y="396436"/>
                  <a:pt x="186267" y="402080"/>
                </a:cubicBezTo>
                <a:cubicBezTo>
                  <a:pt x="178749" y="401245"/>
                  <a:pt x="107230" y="398685"/>
                  <a:pt x="84667" y="385147"/>
                </a:cubicBezTo>
                <a:cubicBezTo>
                  <a:pt x="77822" y="381040"/>
                  <a:pt x="73967" y="373200"/>
                  <a:pt x="67734" y="368213"/>
                </a:cubicBezTo>
                <a:cubicBezTo>
                  <a:pt x="59788" y="361856"/>
                  <a:pt x="51435" y="355831"/>
                  <a:pt x="42334" y="351280"/>
                </a:cubicBezTo>
                <a:cubicBezTo>
                  <a:pt x="34352" y="347289"/>
                  <a:pt x="16934" y="342813"/>
                  <a:pt x="16934" y="342813"/>
                </a:cubicBezTo>
              </a:path>
            </a:pathLst>
          </a:cu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44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8725"/>
            <a:ext cx="10515600" cy="1485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i="1" dirty="0"/>
              <a:t>Today I’ll be talking about …</a:t>
            </a:r>
            <a:endParaRPr lang="cs-CZ" sz="1600" dirty="0"/>
          </a:p>
          <a:p>
            <a:pPr marL="0" indent="0">
              <a:buNone/>
            </a:pPr>
            <a:r>
              <a:rPr lang="en-GB" sz="1600" i="1" dirty="0"/>
              <a:t>Moving on to my next point …</a:t>
            </a:r>
            <a:endParaRPr lang="cs-CZ" sz="1600" dirty="0"/>
          </a:p>
          <a:p>
            <a:pPr marL="0" indent="0">
              <a:buNone/>
            </a:pPr>
            <a:r>
              <a:rPr lang="en-GB" sz="1600" i="1" dirty="0"/>
              <a:t>Let me now briefly talk about …</a:t>
            </a:r>
            <a:endParaRPr lang="cs-CZ" sz="1600" i="1" dirty="0"/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4" name="Obrázek 3" descr="C:\Users\Lucie\Documents\IMG_20200306_0001.jpg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597" t="8113" r="67764" b="75052"/>
          <a:stretch/>
        </p:blipFill>
        <p:spPr bwMode="auto">
          <a:xfrm rot="10800000">
            <a:off x="9374823" y="530076"/>
            <a:ext cx="1925823" cy="193728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2710"/>
          </a:xfrm>
        </p:spPr>
        <p:txBody>
          <a:bodyPr>
            <a:normAutofit/>
          </a:bodyPr>
          <a:lstStyle/>
          <a:p>
            <a:r>
              <a:rPr lang="cs-CZ" sz="2400" dirty="0" err="1"/>
              <a:t>Signposting</a:t>
            </a:r>
            <a:endParaRPr lang="en-GB" sz="2400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059909"/>
              </p:ext>
            </p:extLst>
          </p:nvPr>
        </p:nvGraphicFramePr>
        <p:xfrm>
          <a:off x="319088" y="2561126"/>
          <a:ext cx="11553824" cy="3992073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28884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884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884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88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90222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Starting</a:t>
                      </a:r>
                      <a:r>
                        <a:rPr lang="cs-CZ" baseline="0" dirty="0"/>
                        <a:t> a </a:t>
                      </a:r>
                      <a:r>
                        <a:rPr lang="cs-CZ" baseline="0" dirty="0" err="1"/>
                        <a:t>presentation</a:t>
                      </a:r>
                      <a:endParaRPr lang="en-GB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err="1"/>
                        <a:t>Starting</a:t>
                      </a:r>
                      <a:r>
                        <a:rPr lang="cs-CZ"/>
                        <a:t> a </a:t>
                      </a:r>
                      <a:r>
                        <a:rPr lang="cs-CZ" err="1"/>
                        <a:t>new</a:t>
                      </a:r>
                      <a:r>
                        <a:rPr lang="cs-CZ"/>
                        <a:t> point</a:t>
                      </a:r>
                      <a:endParaRPr lang="en-GB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err="1"/>
                        <a:t>Ending</a:t>
                      </a:r>
                      <a:r>
                        <a:rPr lang="cs-CZ"/>
                        <a:t> a point/</a:t>
                      </a:r>
                      <a:r>
                        <a:rPr lang="cs-CZ" err="1"/>
                        <a:t>section</a:t>
                      </a:r>
                      <a:endParaRPr lang="en-GB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err="1"/>
                        <a:t>Ending</a:t>
                      </a:r>
                      <a:r>
                        <a:rPr lang="cs-CZ"/>
                        <a:t> a </a:t>
                      </a:r>
                      <a:r>
                        <a:rPr lang="cs-CZ" err="1"/>
                        <a:t>presentation</a:t>
                      </a:r>
                      <a:endParaRPr lang="en-GB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01851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Let us move to another 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Rukopis 1">
                <a:extLst>
                  <a:ext uri="{FF2B5EF4-FFF2-40B4-BE49-F238E27FC236}">
                    <a16:creationId xmlns:a16="http://schemas.microsoft.com/office/drawing/2014/main" xmlns="" id="{F77F738E-A485-4D39-BEEA-C2B7EB5C2DD7}"/>
                  </a:ext>
                </a:extLst>
              </p14:cNvPr>
              <p14:cNvContentPartPr/>
              <p14:nvPr/>
            </p14:nvContentPartPr>
            <p14:xfrm>
              <a:off x="5343768" y="-576383"/>
              <a:ext cx="28575" cy="28575"/>
            </p14:xfrm>
          </p:contentPart>
        </mc:Choice>
        <mc:Fallback xmlns="">
          <p:pic>
            <p:nvPicPr>
              <p:cNvPr id="2" name="Rukopis 1">
                <a:extLst>
                  <a:ext uri="{FF2B5EF4-FFF2-40B4-BE49-F238E27FC236}">
                    <a16:creationId xmlns:a16="http://schemas.microsoft.com/office/drawing/2014/main" id="{F77F738E-A485-4D39-BEEA-C2B7EB5C2DD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15018" y="-2005133"/>
                <a:ext cx="2857500" cy="285750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E813DA67-C2D4-49AC-9054-7BB8B79EEA96}"/>
              </a:ext>
            </a:extLst>
          </p:cNvPr>
          <p:cNvSpPr txBox="1"/>
          <p:nvPr/>
        </p:nvSpPr>
        <p:spPr>
          <a:xfrm>
            <a:off x="8954275" y="5573766"/>
            <a:ext cx="274320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600" dirty="0" err="1"/>
              <a:t>It</a:t>
            </a:r>
            <a:r>
              <a:rPr lang="cs-CZ" sz="1600" dirty="0"/>
              <a:t> has </a:t>
            </a:r>
            <a:r>
              <a:rPr lang="cs-CZ" sz="1600" dirty="0" err="1"/>
              <a:t>been</a:t>
            </a:r>
            <a:r>
              <a:rPr lang="cs-CZ" sz="1600" dirty="0"/>
              <a:t> </a:t>
            </a:r>
            <a:r>
              <a:rPr lang="cs-CZ" sz="1600" dirty="0" err="1"/>
              <a:t>an</a:t>
            </a:r>
            <a:r>
              <a:rPr lang="cs-CZ" sz="1600" dirty="0"/>
              <a:t> </a:t>
            </a:r>
            <a:r>
              <a:rPr lang="cs-CZ" sz="1600" dirty="0" err="1"/>
              <a:t>honour</a:t>
            </a:r>
            <a:r>
              <a:rPr lang="cs-CZ" sz="1600" dirty="0"/>
              <a:t> to </a:t>
            </a:r>
            <a:r>
              <a:rPr lang="cs-CZ" sz="1600" dirty="0" err="1"/>
              <a:t>be</a:t>
            </a:r>
            <a:r>
              <a:rPr lang="cs-CZ" sz="1600" dirty="0"/>
              <a:t> a </a:t>
            </a:r>
            <a:r>
              <a:rPr lang="en-AU" sz="1600" dirty="0"/>
              <a:t>part of this (conference /panel discussion)</a:t>
            </a:r>
            <a:endParaRPr lang="cs-CZ" sz="16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xmlns="" id="{24EF0B24-43CC-4BAA-89EC-6CF606EB3CA9}"/>
                  </a:ext>
                </a:extLst>
              </p14:cNvPr>
              <p14:cNvContentPartPr/>
              <p14:nvPr/>
            </p14:nvContentPartPr>
            <p14:xfrm>
              <a:off x="2557462" y="9872663"/>
              <a:ext cx="28575" cy="28575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24EF0B24-43CC-4BAA-89EC-6CF606EB3CA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28712" y="8443913"/>
                <a:ext cx="2857500" cy="285750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AC38E135-3D79-4D00-9DBE-B42A2B00FE2D}"/>
              </a:ext>
            </a:extLst>
          </p:cNvPr>
          <p:cNvSpPr txBox="1"/>
          <p:nvPr/>
        </p:nvSpPr>
        <p:spPr>
          <a:xfrm>
            <a:off x="6244214" y="559266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cs-CZ">
              <a:cs typeface="Calibri"/>
            </a:endParaRPr>
          </a:p>
        </p:txBody>
      </p:sp>
      <p:sp>
        <p:nvSpPr>
          <p:cNvPr id="11" name="TextovéPole 8">
            <a:extLst>
              <a:ext uri="{FF2B5EF4-FFF2-40B4-BE49-F238E27FC236}">
                <a16:creationId xmlns:a16="http://schemas.microsoft.com/office/drawing/2014/main" xmlns="" id="{E2DF4EB5-FCB6-4C5D-AF1F-B271B6CF17F0}"/>
              </a:ext>
            </a:extLst>
          </p:cNvPr>
          <p:cNvSpPr txBox="1"/>
          <p:nvPr/>
        </p:nvSpPr>
        <p:spPr>
          <a:xfrm>
            <a:off x="6161275" y="3331985"/>
            <a:ext cx="274319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>
                <a:cs typeface="Calibri"/>
              </a:rPr>
              <a:t>To sum up </a:t>
            </a:r>
            <a:r>
              <a:rPr lang="cs-CZ" err="1">
                <a:cs typeface="Calibri"/>
              </a:rPr>
              <a:t>the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main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results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of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the</a:t>
            </a:r>
            <a:r>
              <a:rPr lang="cs-CZ">
                <a:cs typeface="Calibri"/>
              </a:rPr>
              <a:t> </a:t>
            </a:r>
            <a:r>
              <a:rPr lang="cs-CZ" err="1">
                <a:cs typeface="Calibri"/>
              </a:rPr>
              <a:t>section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xmlns="" id="{7930B3C7-6ECD-438A-8AE2-0903016E2CB8}"/>
              </a:ext>
            </a:extLst>
          </p:cNvPr>
          <p:cNvSpPr txBox="1"/>
          <p:nvPr/>
        </p:nvSpPr>
        <p:spPr>
          <a:xfrm>
            <a:off x="3186075" y="3464938"/>
            <a:ext cx="2743199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600" dirty="0">
                <a:cs typeface="Calibri"/>
              </a:rPr>
              <a:t>To </a:t>
            </a:r>
            <a:r>
              <a:rPr lang="cs-CZ" sz="1600" dirty="0" err="1">
                <a:cs typeface="Calibri"/>
              </a:rPr>
              <a:t>give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an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example</a:t>
            </a:r>
            <a:r>
              <a:rPr lang="cs-CZ" sz="1600" dirty="0">
                <a:cs typeface="Calibri"/>
              </a:rPr>
              <a:t>...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xmlns="" id="{F4F8BBD5-6D38-443E-9905-C460647E63E1}"/>
              </a:ext>
            </a:extLst>
          </p:cNvPr>
          <p:cNvSpPr txBox="1"/>
          <p:nvPr/>
        </p:nvSpPr>
        <p:spPr>
          <a:xfrm>
            <a:off x="360413" y="3808178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dirty="0" err="1">
                <a:cs typeface="Calibri"/>
              </a:rPr>
              <a:t>This</a:t>
            </a:r>
            <a:r>
              <a:rPr lang="cs-CZ" dirty="0">
                <a:cs typeface="Calibri"/>
              </a:rPr>
              <a:t> talk </a:t>
            </a:r>
            <a:r>
              <a:rPr lang="cs-CZ" dirty="0" err="1">
                <a:cs typeface="Calibri"/>
              </a:rPr>
              <a:t>is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divided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into</a:t>
            </a:r>
            <a:r>
              <a:rPr lang="cs-CZ" dirty="0">
                <a:cs typeface="Calibri"/>
              </a:rPr>
              <a:t> ...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xmlns="" id="{4F3A482A-D46A-44BE-860F-FEAD236B1099}"/>
              </a:ext>
            </a:extLst>
          </p:cNvPr>
          <p:cNvSpPr txBox="1"/>
          <p:nvPr/>
        </p:nvSpPr>
        <p:spPr>
          <a:xfrm>
            <a:off x="350602" y="4224618"/>
            <a:ext cx="274319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600" dirty="0" smtClean="0"/>
              <a:t>(</a:t>
            </a:r>
            <a:r>
              <a:rPr lang="cs-CZ" sz="1600" dirty="0" err="1" smtClean="0"/>
              <a:t>This</a:t>
            </a:r>
            <a:r>
              <a:rPr lang="cs-CZ" sz="1600" dirty="0"/>
              <a:t> talk </a:t>
            </a:r>
            <a:r>
              <a:rPr lang="cs-CZ" sz="1600" dirty="0" err="1"/>
              <a:t>seeks</a:t>
            </a:r>
            <a:r>
              <a:rPr lang="cs-CZ" sz="1600" dirty="0"/>
              <a:t> to </a:t>
            </a:r>
            <a:r>
              <a:rPr lang="cs-CZ" sz="1600" dirty="0" err="1"/>
              <a:t>discuss</a:t>
            </a:r>
            <a:r>
              <a:rPr lang="cs-CZ" sz="1600" dirty="0" smtClean="0"/>
              <a:t>...</a:t>
            </a:r>
            <a:r>
              <a:rPr lang="en-GB" sz="1600" dirty="0" smtClean="0"/>
              <a:t>)</a:t>
            </a:r>
          </a:p>
          <a:p>
            <a:r>
              <a:rPr lang="en-GB" sz="1600" dirty="0" smtClean="0"/>
              <a:t>≈In this talk I want to discuss…</a:t>
            </a:r>
            <a:endParaRPr lang="cs-CZ" sz="16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xmlns="" id="{19420736-B419-4D65-8BA5-BA7678E3ACDC}"/>
              </a:ext>
            </a:extLst>
          </p:cNvPr>
          <p:cNvSpPr txBox="1"/>
          <p:nvPr/>
        </p:nvSpPr>
        <p:spPr>
          <a:xfrm>
            <a:off x="3201055" y="4461855"/>
            <a:ext cx="274320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600" dirty="0" err="1">
                <a:cs typeface="Calibri"/>
              </a:rPr>
              <a:t>Maybe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you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have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heard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about</a:t>
            </a:r>
            <a:r>
              <a:rPr lang="cs-CZ" sz="1600" dirty="0">
                <a:cs typeface="Calibri"/>
              </a:rPr>
              <a:t>...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xmlns="" id="{01F17905-2CCD-4CEE-BFF4-C11A69C0C4A6}"/>
              </a:ext>
            </a:extLst>
          </p:cNvPr>
          <p:cNvSpPr txBox="1"/>
          <p:nvPr/>
        </p:nvSpPr>
        <p:spPr>
          <a:xfrm>
            <a:off x="3186074" y="3787527"/>
            <a:ext cx="27432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 sz="1600" dirty="0" err="1"/>
              <a:t>Firstly</a:t>
            </a:r>
            <a:r>
              <a:rPr lang="cs-CZ" sz="1600" dirty="0"/>
              <a:t>/</a:t>
            </a:r>
            <a:r>
              <a:rPr lang="cs-CZ" sz="1600" dirty="0" err="1"/>
              <a:t>Secondly</a:t>
            </a:r>
            <a:r>
              <a:rPr lang="cs-CZ" sz="1600" dirty="0"/>
              <a:t>...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6" name="Rukopis 25">
                <a:extLst>
                  <a:ext uri="{FF2B5EF4-FFF2-40B4-BE49-F238E27FC236}">
                    <a16:creationId xmlns:a16="http://schemas.microsoft.com/office/drawing/2014/main" xmlns="" id="{7EBAF001-CF52-435C-A3C5-E3A785D0A2B4}"/>
                  </a:ext>
                </a:extLst>
              </p14:cNvPr>
              <p14:cNvContentPartPr/>
              <p14:nvPr/>
            </p14:nvContentPartPr>
            <p14:xfrm>
              <a:off x="3517899" y="3784600"/>
              <a:ext cx="19050" cy="19050"/>
            </p14:xfrm>
          </p:contentPart>
        </mc:Choice>
        <mc:Fallback>
          <p:pic>
            <p:nvPicPr>
              <p:cNvPr id="26" name="Rukopis 25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7EBAF001-CF52-435C-A3C5-E3A785D0A2B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A36036D2-E0B1-4607-8598-42A5525FB192}"/>
              </a:ext>
            </a:extLst>
          </p:cNvPr>
          <p:cNvSpPr txBox="1"/>
          <p:nvPr/>
        </p:nvSpPr>
        <p:spPr>
          <a:xfrm>
            <a:off x="8954275" y="3684241"/>
            <a:ext cx="274320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600" dirty="0">
                <a:cs typeface="Calibri"/>
              </a:rPr>
              <a:t>To </a:t>
            </a:r>
            <a:r>
              <a:rPr lang="cs-CZ" sz="1600" dirty="0" err="1">
                <a:cs typeface="Calibri"/>
              </a:rPr>
              <a:t>conclude</a:t>
            </a:r>
            <a:r>
              <a:rPr lang="cs-CZ" sz="1600" dirty="0">
                <a:cs typeface="Calibri"/>
              </a:rPr>
              <a:t>...</a:t>
            </a:r>
          </a:p>
          <a:p>
            <a:r>
              <a:rPr lang="cs-CZ" sz="1600" dirty="0">
                <a:cs typeface="Calibri"/>
              </a:rPr>
              <a:t>In </a:t>
            </a:r>
            <a:r>
              <a:rPr lang="cs-CZ" sz="1600" dirty="0" err="1">
                <a:cs typeface="Calibri"/>
              </a:rPr>
              <a:t>conclusion</a:t>
            </a:r>
            <a:endParaRPr lang="cs-CZ" sz="1600" dirty="0">
              <a:cs typeface="Calibri"/>
            </a:endParaRPr>
          </a:p>
          <a:p>
            <a:r>
              <a:rPr lang="cs-CZ" sz="1600" dirty="0">
                <a:cs typeface="Calibri"/>
              </a:rPr>
              <a:t>To sum </a:t>
            </a:r>
            <a:r>
              <a:rPr lang="cs-CZ" sz="1600" dirty="0" err="1">
                <a:cs typeface="Calibri"/>
              </a:rPr>
              <a:t>it</a:t>
            </a:r>
            <a:r>
              <a:rPr lang="cs-CZ" sz="1600" dirty="0">
                <a:cs typeface="Calibri"/>
              </a:rPr>
              <a:t> up</a:t>
            </a:r>
          </a:p>
          <a:p>
            <a:r>
              <a:rPr lang="cs-CZ" sz="1600" dirty="0" err="1">
                <a:cs typeface="Calibri"/>
              </a:rPr>
              <a:t>This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brings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us</a:t>
            </a:r>
            <a:r>
              <a:rPr lang="cs-CZ" sz="1600" dirty="0">
                <a:cs typeface="Calibri"/>
              </a:rPr>
              <a:t> to </a:t>
            </a:r>
            <a:r>
              <a:rPr lang="cs-CZ" sz="1600" dirty="0" err="1">
                <a:cs typeface="Calibri"/>
              </a:rPr>
              <a:t>an</a:t>
            </a:r>
            <a:r>
              <a:rPr lang="cs-CZ" sz="1600" dirty="0">
                <a:cs typeface="Calibri"/>
              </a:rPr>
              <a:t> end</a:t>
            </a:r>
          </a:p>
          <a:p>
            <a:r>
              <a:rPr lang="cs-CZ" sz="1600" dirty="0" err="1">
                <a:cs typeface="Calibri"/>
              </a:rPr>
              <a:t>All</a:t>
            </a:r>
            <a:r>
              <a:rPr lang="cs-CZ" sz="1600" dirty="0">
                <a:cs typeface="Calibri"/>
              </a:rPr>
              <a:t> I </a:t>
            </a:r>
            <a:r>
              <a:rPr lang="cs-CZ" sz="1600" dirty="0" err="1">
                <a:cs typeface="Calibri"/>
              </a:rPr>
              <a:t>have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for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today</a:t>
            </a:r>
            <a:endParaRPr lang="cs-CZ" sz="1600" dirty="0">
              <a:cs typeface="Calibri"/>
            </a:endParaRPr>
          </a:p>
          <a:p>
            <a:endParaRPr lang="cs-CZ" sz="1600" dirty="0">
              <a:cs typeface="Calibri"/>
            </a:endParaRP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xmlns="" id="{F30B6C0E-BD6A-4442-96A9-2121FFB40952}"/>
              </a:ext>
            </a:extLst>
          </p:cNvPr>
          <p:cNvSpPr txBox="1"/>
          <p:nvPr/>
        </p:nvSpPr>
        <p:spPr>
          <a:xfrm>
            <a:off x="6220268" y="4193841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dirty="0" err="1">
                <a:cs typeface="Calibri"/>
              </a:rPr>
              <a:t>This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is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everything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related</a:t>
            </a:r>
            <a:r>
              <a:rPr lang="cs-CZ" dirty="0">
                <a:cs typeface="Calibri"/>
              </a:rPr>
              <a:t> to...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xmlns="" id="{05BFA902-6BB0-4DFF-877E-D217A0F91550}"/>
                  </a:ext>
                </a:extLst>
              </p14:cNvPr>
              <p14:cNvContentPartPr/>
              <p14:nvPr/>
            </p14:nvContentPartPr>
            <p14:xfrm>
              <a:off x="2111114" y="4984229"/>
              <a:ext cx="9525" cy="9525"/>
            </p14:xfrm>
          </p:contentPart>
        </mc:Choice>
        <mc:Fallback xmlns=""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05BFA902-6BB0-4DFF-877E-D217A0F9155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82364" y="2126729"/>
                <a:ext cx="2857500" cy="571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2" name="Rukopis 31">
                <a:extLst>
                  <a:ext uri="{FF2B5EF4-FFF2-40B4-BE49-F238E27FC236}">
                    <a16:creationId xmlns:a16="http://schemas.microsoft.com/office/drawing/2014/main" xmlns="" id="{0ADDF72B-4005-467A-8B6F-31E3D8081AC9}"/>
                  </a:ext>
                </a:extLst>
              </p14:cNvPr>
              <p14:cNvContentPartPr/>
              <p14:nvPr/>
            </p14:nvContentPartPr>
            <p14:xfrm>
              <a:off x="2111114" y="4984229"/>
              <a:ext cx="9525" cy="9525"/>
            </p14:xfrm>
          </p:contentPart>
        </mc:Choice>
        <mc:Fallback xmlns="">
          <p:pic>
            <p:nvPicPr>
              <p:cNvPr id="32" name="Rukopis 31">
                <a:extLst>
                  <a:ext uri="{FF2B5EF4-FFF2-40B4-BE49-F238E27FC236}">
                    <a16:creationId xmlns:a16="http://schemas.microsoft.com/office/drawing/2014/main" id="{0ADDF72B-4005-467A-8B6F-31E3D8081AC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82364" y="2126729"/>
                <a:ext cx="2857500" cy="571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3" name="Rukopis 32">
                <a:extLst>
                  <a:ext uri="{FF2B5EF4-FFF2-40B4-BE49-F238E27FC236}">
                    <a16:creationId xmlns:a16="http://schemas.microsoft.com/office/drawing/2014/main" xmlns="" id="{930F78B6-760A-43BA-8F50-D4824E91DE1A}"/>
                  </a:ext>
                </a:extLst>
              </p14:cNvPr>
              <p14:cNvContentPartPr/>
              <p14:nvPr/>
            </p14:nvContentPartPr>
            <p14:xfrm>
              <a:off x="2111114" y="4984229"/>
              <a:ext cx="9525" cy="9525"/>
            </p14:xfrm>
          </p:contentPart>
        </mc:Choice>
        <mc:Fallback xmlns="">
          <p:pic>
            <p:nvPicPr>
              <p:cNvPr id="33" name="Rukopis 32">
                <a:extLst>
                  <a:ext uri="{FF2B5EF4-FFF2-40B4-BE49-F238E27FC236}">
                    <a16:creationId xmlns:a16="http://schemas.microsoft.com/office/drawing/2014/main" id="{930F78B6-760A-43BA-8F50-D4824E91DE1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82364" y="2126729"/>
                <a:ext cx="2857500" cy="571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4" name="Rukopis 33">
                <a:extLst>
                  <a:ext uri="{FF2B5EF4-FFF2-40B4-BE49-F238E27FC236}">
                    <a16:creationId xmlns:a16="http://schemas.microsoft.com/office/drawing/2014/main" xmlns="" id="{64E9D281-EB06-4CE4-9B8C-9AE0A0643183}"/>
                  </a:ext>
                </a:extLst>
              </p14:cNvPr>
              <p14:cNvContentPartPr/>
              <p14:nvPr/>
            </p14:nvContentPartPr>
            <p14:xfrm>
              <a:off x="10603666" y="3708399"/>
              <a:ext cx="9525" cy="9525"/>
            </p14:xfrm>
          </p:contentPart>
        </mc:Choice>
        <mc:Fallback xmlns="">
          <p:pic>
            <p:nvPicPr>
              <p:cNvPr id="34" name="Rukopis 33">
                <a:extLst>
                  <a:ext uri="{FF2B5EF4-FFF2-40B4-BE49-F238E27FC236}">
                    <a16:creationId xmlns:a16="http://schemas.microsoft.com/office/drawing/2014/main" id="{64E9D281-EB06-4CE4-9B8C-9AE0A064318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174916" y="850899"/>
                <a:ext cx="2857500" cy="5715000"/>
              </a:xfrm>
              <a:prstGeom prst="rect">
                <a:avLst/>
              </a:prstGeom>
            </p:spPr>
          </p:pic>
        </mc:Fallback>
      </mc:AlternateContent>
      <p:sp>
        <p:nvSpPr>
          <p:cNvPr id="39" name="TextovéPole 38">
            <a:extLst>
              <a:ext uri="{FF2B5EF4-FFF2-40B4-BE49-F238E27FC236}">
                <a16:creationId xmlns:a16="http://schemas.microsoft.com/office/drawing/2014/main" xmlns="" id="{42FA244D-A344-4D3F-8DFA-7EFA7D3E38C8}"/>
              </a:ext>
            </a:extLst>
          </p:cNvPr>
          <p:cNvSpPr txBox="1"/>
          <p:nvPr/>
        </p:nvSpPr>
        <p:spPr>
          <a:xfrm>
            <a:off x="3203826" y="5084728"/>
            <a:ext cx="2743200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600" dirty="0">
                <a:cs typeface="Calibri"/>
              </a:rPr>
              <a:t>To </a:t>
            </a:r>
            <a:r>
              <a:rPr lang="cs-CZ" sz="1600" dirty="0" err="1">
                <a:cs typeface="Calibri"/>
              </a:rPr>
              <a:t>give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an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insight</a:t>
            </a:r>
            <a:endParaRPr lang="cs-CZ" sz="1600" dirty="0">
              <a:cs typeface="Calibri"/>
            </a:endParaRPr>
          </a:p>
          <a:p>
            <a:r>
              <a:rPr lang="cs-CZ" sz="1600" dirty="0">
                <a:cs typeface="Calibri"/>
              </a:rPr>
              <a:t>To </a:t>
            </a:r>
            <a:r>
              <a:rPr lang="cs-CZ" sz="1600" dirty="0" err="1">
                <a:cs typeface="Calibri"/>
              </a:rPr>
              <a:t>understand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this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we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need</a:t>
            </a:r>
            <a:r>
              <a:rPr lang="cs-CZ" sz="1600" dirty="0">
                <a:cs typeface="Calibri"/>
              </a:rPr>
              <a:t>...</a:t>
            </a:r>
          </a:p>
          <a:p>
            <a:r>
              <a:rPr lang="cs-CZ" sz="1600" dirty="0" err="1">
                <a:cs typeface="Calibri"/>
              </a:rPr>
              <a:t>It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is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also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important</a:t>
            </a:r>
            <a:r>
              <a:rPr lang="cs-CZ" sz="1600" dirty="0">
                <a:cs typeface="Calibri"/>
              </a:rPr>
              <a:t> to </a:t>
            </a:r>
            <a:r>
              <a:rPr lang="cs-CZ" sz="1600" dirty="0" err="1">
                <a:cs typeface="Calibri"/>
              </a:rPr>
              <a:t>know</a:t>
            </a:r>
            <a:r>
              <a:rPr lang="cs-CZ" sz="1600" dirty="0">
                <a:cs typeface="Calibri"/>
              </a:rPr>
              <a:t>...</a:t>
            </a:r>
          </a:p>
          <a:p>
            <a:r>
              <a:rPr lang="cs-CZ" sz="1600" dirty="0" err="1">
                <a:cs typeface="Calibri"/>
              </a:rPr>
              <a:t>We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should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also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take</a:t>
            </a:r>
            <a:r>
              <a:rPr lang="cs-CZ" sz="1600" dirty="0">
                <a:cs typeface="Calibri"/>
              </a:rPr>
              <a:t> in </a:t>
            </a:r>
            <a:r>
              <a:rPr lang="cs-CZ" sz="1600" dirty="0" err="1">
                <a:cs typeface="Calibri"/>
              </a:rPr>
              <a:t>consideration</a:t>
            </a:r>
            <a:endParaRPr lang="cs-CZ" sz="1600" dirty="0">
              <a:cs typeface="Calibri"/>
            </a:endParaRPr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xmlns="" id="{F9160741-15F1-4226-AF0A-9EB15F2BD64D}"/>
              </a:ext>
            </a:extLst>
          </p:cNvPr>
          <p:cNvSpPr txBox="1"/>
          <p:nvPr/>
        </p:nvSpPr>
        <p:spPr>
          <a:xfrm>
            <a:off x="10552758" y="6238803"/>
            <a:ext cx="27432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600" dirty="0" err="1" smtClean="0">
                <a:cs typeface="Calibri"/>
              </a:rPr>
              <a:t>That</a:t>
            </a:r>
            <a:r>
              <a:rPr lang="en-GB" sz="1600" dirty="0" smtClean="0">
                <a:cs typeface="Calibri"/>
              </a:rPr>
              <a:t>’</a:t>
            </a:r>
            <a:r>
              <a:rPr lang="cs-CZ" sz="1600" dirty="0" smtClean="0">
                <a:cs typeface="Calibri"/>
              </a:rPr>
              <a:t>s </a:t>
            </a:r>
            <a:r>
              <a:rPr lang="cs-CZ" sz="1600" dirty="0" err="1">
                <a:cs typeface="Calibri"/>
              </a:rPr>
              <a:t>all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folks</a:t>
            </a:r>
            <a:endParaRPr lang="cs-CZ" sz="1600" dirty="0">
              <a:cs typeface="Calibri"/>
            </a:endParaRPr>
          </a:p>
        </p:txBody>
      </p:sp>
      <p:sp>
        <p:nvSpPr>
          <p:cNvPr id="42" name="TextovéPole 41">
            <a:extLst>
              <a:ext uri="{FF2B5EF4-FFF2-40B4-BE49-F238E27FC236}">
                <a16:creationId xmlns:a16="http://schemas.microsoft.com/office/drawing/2014/main" xmlns="" id="{707DCF75-7CFE-4D8B-8E87-E4957D87EAC6}"/>
              </a:ext>
            </a:extLst>
          </p:cNvPr>
          <p:cNvSpPr txBox="1"/>
          <p:nvPr/>
        </p:nvSpPr>
        <p:spPr>
          <a:xfrm>
            <a:off x="413449" y="5710923"/>
            <a:ext cx="272882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 smtClean="0">
                <a:cs typeface="Calibri"/>
              </a:rPr>
              <a:t>This / that </a:t>
            </a:r>
            <a:r>
              <a:rPr lang="cs-CZ" dirty="0" err="1" smtClean="0">
                <a:cs typeface="Calibri"/>
              </a:rPr>
              <a:t>may</a:t>
            </a:r>
            <a:r>
              <a:rPr lang="cs-CZ" dirty="0" smtClean="0">
                <a:cs typeface="Calibri"/>
              </a:rPr>
              <a:t> </a:t>
            </a:r>
            <a:r>
              <a:rPr lang="cs-CZ" dirty="0" err="1">
                <a:cs typeface="Calibri"/>
              </a:rPr>
              <a:t>change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your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life</a:t>
            </a:r>
            <a:endParaRPr lang="cs-CZ" dirty="0">
              <a:cs typeface="Calibri"/>
            </a:endParaRPr>
          </a:p>
        </p:txBody>
      </p:sp>
      <p:sp>
        <p:nvSpPr>
          <p:cNvPr id="43" name="TextovéPole 42">
            <a:extLst>
              <a:ext uri="{FF2B5EF4-FFF2-40B4-BE49-F238E27FC236}">
                <a16:creationId xmlns:a16="http://schemas.microsoft.com/office/drawing/2014/main" xmlns="" id="{E3E43D45-1CD6-44B7-8B0E-FA2126492E7B}"/>
              </a:ext>
            </a:extLst>
          </p:cNvPr>
          <p:cNvSpPr txBox="1"/>
          <p:nvPr/>
        </p:nvSpPr>
        <p:spPr>
          <a:xfrm>
            <a:off x="382503" y="3147794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dirty="0"/>
              <a:t>Hello </a:t>
            </a:r>
            <a:r>
              <a:rPr lang="cs-CZ" dirty="0" err="1"/>
              <a:t>everybody</a:t>
            </a:r>
            <a:r>
              <a:rPr lang="cs-CZ" dirty="0"/>
              <a:t>.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hear</a:t>
            </a:r>
            <a:r>
              <a:rPr lang="cs-CZ" dirty="0"/>
              <a:t> </a:t>
            </a:r>
            <a:r>
              <a:rPr lang="cs-CZ" dirty="0" err="1"/>
              <a:t>me</a:t>
            </a:r>
            <a:r>
              <a:rPr lang="cs-CZ" dirty="0"/>
              <a:t>?</a:t>
            </a:r>
          </a:p>
        </p:txBody>
      </p:sp>
      <p:sp>
        <p:nvSpPr>
          <p:cNvPr id="44" name="TextovéPole 43">
            <a:extLst>
              <a:ext uri="{FF2B5EF4-FFF2-40B4-BE49-F238E27FC236}">
                <a16:creationId xmlns:a16="http://schemas.microsoft.com/office/drawing/2014/main" xmlns="" id="{1C367C89-1193-4E1F-AC68-551645BD1C51}"/>
              </a:ext>
            </a:extLst>
          </p:cNvPr>
          <p:cNvSpPr txBox="1"/>
          <p:nvPr/>
        </p:nvSpPr>
        <p:spPr>
          <a:xfrm>
            <a:off x="6220268" y="5055697"/>
            <a:ext cx="2743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related</a:t>
            </a:r>
            <a:r>
              <a:rPr lang="cs-CZ" dirty="0"/>
              <a:t> to</a:t>
            </a:r>
            <a:endParaRPr lang="cs-CZ" dirty="0">
              <a:cs typeface="Calibri"/>
            </a:endParaRPr>
          </a:p>
          <a:p>
            <a:r>
              <a:rPr lang="cs-CZ" dirty="0" err="1">
                <a:cs typeface="Calibri"/>
              </a:rPr>
              <a:t>Which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brings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us</a:t>
            </a:r>
            <a:r>
              <a:rPr lang="cs-CZ" dirty="0">
                <a:cs typeface="Calibri"/>
              </a:rPr>
              <a:t> to</a:t>
            </a:r>
          </a:p>
          <a:p>
            <a:endParaRPr lang="cs-CZ" dirty="0">
              <a:cs typeface="Calibri"/>
            </a:endParaRPr>
          </a:p>
          <a:p>
            <a:endParaRPr lang="cs-CZ" dirty="0">
              <a:cs typeface="Calibri"/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xmlns="" id="{F1E3B2F9-2B96-4578-818C-368CC9943BE1}"/>
              </a:ext>
            </a:extLst>
          </p:cNvPr>
          <p:cNvSpPr txBox="1"/>
          <p:nvPr/>
        </p:nvSpPr>
        <p:spPr>
          <a:xfrm>
            <a:off x="3227211" y="4101608"/>
            <a:ext cx="2743199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600" dirty="0">
                <a:cs typeface="Calibri"/>
              </a:rPr>
              <a:t>On </a:t>
            </a:r>
            <a:r>
              <a:rPr lang="cs-CZ" sz="1600" dirty="0" err="1">
                <a:cs typeface="Calibri"/>
              </a:rPr>
              <a:t>the</a:t>
            </a:r>
            <a:r>
              <a:rPr lang="cs-CZ" sz="1600" dirty="0">
                <a:cs typeface="Calibri"/>
              </a:rPr>
              <a:t> </a:t>
            </a:r>
            <a:r>
              <a:rPr lang="cs-CZ" sz="1600" dirty="0" err="1">
                <a:cs typeface="Calibri"/>
              </a:rPr>
              <a:t>other</a:t>
            </a:r>
            <a:r>
              <a:rPr lang="cs-CZ" sz="1600" dirty="0">
                <a:cs typeface="Calibri"/>
              </a:rPr>
              <a:t> hand</a:t>
            </a:r>
          </a:p>
        </p:txBody>
      </p:sp>
      <p:sp>
        <p:nvSpPr>
          <p:cNvPr id="45" name="TextovéPole 44">
            <a:extLst>
              <a:ext uri="{FF2B5EF4-FFF2-40B4-BE49-F238E27FC236}">
                <a16:creationId xmlns:a16="http://schemas.microsoft.com/office/drawing/2014/main" xmlns="" id="{28057F3B-2DD0-44AD-A957-79389A83A292}"/>
              </a:ext>
            </a:extLst>
          </p:cNvPr>
          <p:cNvSpPr txBox="1"/>
          <p:nvPr/>
        </p:nvSpPr>
        <p:spPr>
          <a:xfrm>
            <a:off x="8987414" y="4988991"/>
            <a:ext cx="274320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600" dirty="0" err="1"/>
              <a:t>This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all</a:t>
            </a:r>
            <a:r>
              <a:rPr lang="cs-CZ" sz="1600" dirty="0"/>
              <a:t> </a:t>
            </a:r>
            <a:r>
              <a:rPr lang="cs-CZ" sz="1600" dirty="0" err="1"/>
              <a:t>what</a:t>
            </a:r>
            <a:r>
              <a:rPr lang="cs-CZ" sz="1600" dirty="0"/>
              <a:t> I </a:t>
            </a:r>
            <a:r>
              <a:rPr lang="cs-CZ" sz="1600" dirty="0" err="1"/>
              <a:t>wanted</a:t>
            </a:r>
            <a:r>
              <a:rPr lang="cs-CZ" sz="1600" dirty="0"/>
              <a:t> to </a:t>
            </a:r>
            <a:r>
              <a:rPr lang="cs-CZ" sz="1600" dirty="0" err="1"/>
              <a:t>cover</a:t>
            </a:r>
            <a:r>
              <a:rPr lang="cs-CZ" sz="1600" dirty="0"/>
              <a:t> </a:t>
            </a:r>
            <a:r>
              <a:rPr lang="cs-CZ" sz="1600" dirty="0" err="1"/>
              <a:t>for</a:t>
            </a:r>
            <a:r>
              <a:rPr lang="cs-CZ" sz="1600" dirty="0"/>
              <a:t> </a:t>
            </a:r>
            <a:r>
              <a:rPr lang="cs-CZ" sz="1600" dirty="0" err="1"/>
              <a:t>today</a:t>
            </a:r>
            <a:r>
              <a:rPr lang="cs-CZ" sz="1600" dirty="0"/>
              <a:t>.</a:t>
            </a:r>
            <a:endParaRPr lang="cs-CZ" sz="1600" dirty="0">
              <a:cs typeface="Calibri"/>
            </a:endParaRP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xmlns="" id="{762C6FFD-6633-4BA5-B558-100E75D3B50B}"/>
              </a:ext>
            </a:extLst>
          </p:cNvPr>
          <p:cNvSpPr txBox="1"/>
          <p:nvPr/>
        </p:nvSpPr>
        <p:spPr>
          <a:xfrm>
            <a:off x="382504" y="4840172"/>
            <a:ext cx="274319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dirty="0" smtClean="0">
                <a:cs typeface="Calibri"/>
              </a:rPr>
              <a:t>Let</a:t>
            </a:r>
            <a:r>
              <a:rPr lang="en-GB" dirty="0" smtClean="0">
                <a:cs typeface="Calibri"/>
              </a:rPr>
              <a:t>’</a:t>
            </a:r>
            <a:r>
              <a:rPr lang="cs-CZ" dirty="0" smtClean="0">
                <a:cs typeface="Calibri"/>
              </a:rPr>
              <a:t>s </a:t>
            </a:r>
            <a:r>
              <a:rPr lang="cs-CZ" dirty="0">
                <a:cs typeface="Calibri"/>
              </a:rPr>
              <a:t>go </a:t>
            </a:r>
            <a:r>
              <a:rPr lang="cs-CZ" dirty="0" err="1">
                <a:cs typeface="Calibri"/>
              </a:rPr>
              <a:t>together</a:t>
            </a:r>
            <a:r>
              <a:rPr lang="cs-CZ" dirty="0">
                <a:cs typeface="Calibri"/>
              </a:rPr>
              <a:t> on </a:t>
            </a:r>
            <a:r>
              <a:rPr lang="cs-CZ" dirty="0" err="1">
                <a:cs typeface="Calibri"/>
              </a:rPr>
              <a:t>an</a:t>
            </a:r>
            <a:r>
              <a:rPr lang="cs-CZ" dirty="0">
                <a:cs typeface="Calibri"/>
              </a:rPr>
              <a:t> </a:t>
            </a:r>
            <a:r>
              <a:rPr lang="cs-CZ" dirty="0" err="1">
                <a:cs typeface="Calibri"/>
              </a:rPr>
              <a:t>unexpected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journey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of</a:t>
            </a:r>
            <a:r>
              <a:rPr lang="cs-CZ" dirty="0">
                <a:cs typeface="Calibri"/>
              </a:rPr>
              <a:t>... 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xmlns="" id="{7DEA8B3F-52ED-4624-BE10-D0693536059D}"/>
              </a:ext>
            </a:extLst>
          </p:cNvPr>
          <p:cNvSpPr txBox="1"/>
          <p:nvPr/>
        </p:nvSpPr>
        <p:spPr>
          <a:xfrm>
            <a:off x="8963468" y="3170573"/>
            <a:ext cx="274319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600" dirty="0"/>
              <a:t>To </a:t>
            </a:r>
            <a:r>
              <a:rPr lang="cs-CZ" sz="1600" dirty="0" err="1"/>
              <a:t>summarise</a:t>
            </a:r>
            <a:r>
              <a:rPr lang="cs-CZ" sz="1600" dirty="0"/>
              <a:t>/ As has </a:t>
            </a:r>
            <a:r>
              <a:rPr lang="cs-CZ" sz="1600" dirty="0" err="1"/>
              <a:t>been</a:t>
            </a:r>
            <a:r>
              <a:rPr lang="cs-CZ" sz="1600" dirty="0"/>
              <a:t> </a:t>
            </a:r>
            <a:r>
              <a:rPr lang="cs-CZ" sz="1600" dirty="0" err="1"/>
              <a:t>shown</a:t>
            </a:r>
            <a:endParaRPr lang="cs-CZ" sz="1600" dirty="0">
              <a:cs typeface="Calibri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xmlns="" id="{9A32FFEC-A00E-41DF-A99D-0B5842FA34A7}"/>
                  </a:ext>
                </a:extLst>
              </p14:cNvPr>
              <p14:cNvContentPartPr/>
              <p14:nvPr/>
            </p14:nvContentPartPr>
            <p14:xfrm>
              <a:off x="11854720" y="-412229"/>
              <a:ext cx="9525" cy="9525"/>
            </p14:xfrm>
          </p:contentPart>
        </mc:Choice>
        <mc:Fallback xmlns=""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9A32FFEC-A00E-41DF-A99D-0B5842FA34A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425970" y="-3269729"/>
                <a:ext cx="2857500" cy="571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xmlns="" id="{8975C35F-8D69-4CE7-BB11-77BD0D6DD3E3}"/>
                  </a:ext>
                </a:extLst>
              </p14:cNvPr>
              <p14:cNvContentPartPr/>
              <p14:nvPr/>
            </p14:nvContentPartPr>
            <p14:xfrm>
              <a:off x="11604884" y="7420130"/>
              <a:ext cx="9525" cy="9525"/>
            </p14:xfrm>
          </p:contentPart>
        </mc:Choice>
        <mc:Fallback xmlns=""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8975C35F-8D69-4CE7-BB11-77BD0D6DD3E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176134" y="4562630"/>
                <a:ext cx="2857500" cy="571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9" name="Rukopis 18">
                <a:extLst>
                  <a:ext uri="{FF2B5EF4-FFF2-40B4-BE49-F238E27FC236}">
                    <a16:creationId xmlns:a16="http://schemas.microsoft.com/office/drawing/2014/main" xmlns="" id="{B8263BBC-7A0F-4677-B13E-496B6F2EF4B4}"/>
                  </a:ext>
                </a:extLst>
              </p14:cNvPr>
              <p14:cNvContentPartPr/>
              <p14:nvPr/>
            </p14:nvContentPartPr>
            <p14:xfrm>
              <a:off x="10490231" y="8146256"/>
              <a:ext cx="9525" cy="9525"/>
            </p14:xfrm>
          </p:contentPart>
        </mc:Choice>
        <mc:Fallback xmlns="">
          <p:pic>
            <p:nvPicPr>
              <p:cNvPr id="19" name="Rukopis 18">
                <a:extLst>
                  <a:ext uri="{FF2B5EF4-FFF2-40B4-BE49-F238E27FC236}">
                    <a16:creationId xmlns:a16="http://schemas.microsoft.com/office/drawing/2014/main" id="{B8263BBC-7A0F-4677-B13E-496B6F2EF4B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061481" y="5288756"/>
                <a:ext cx="2857500" cy="5715000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TextovéPole 19"/>
          <p:cNvSpPr txBox="1"/>
          <p:nvPr/>
        </p:nvSpPr>
        <p:spPr>
          <a:xfrm>
            <a:off x="4817533" y="1336830"/>
            <a:ext cx="312420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For more signposts see the pdf document.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757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909466"/>
              </p:ext>
            </p:extLst>
          </p:nvPr>
        </p:nvGraphicFramePr>
        <p:xfrm>
          <a:off x="838200" y="1288574"/>
          <a:ext cx="10477500" cy="3447688"/>
        </p:xfrm>
        <a:graphic>
          <a:graphicData uri="http://schemas.openxmlformats.org/drawingml/2006/table">
            <a:tbl>
              <a:tblPr bandRow="1">
                <a:tableStyleId>{C083E6E3-FA7D-4D7B-A595-EF9225AFEA82}</a:tableStyleId>
              </a:tblPr>
              <a:tblGrid>
                <a:gridCol w="9651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47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675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0961">
                <a:tc>
                  <a:txBody>
                    <a:bodyPr/>
                    <a:lstStyle/>
                    <a:p>
                      <a:r>
                        <a:rPr lang="en-GB"/>
                        <a:t>Student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Move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/>
                        <a:t>Example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0961">
                <a:tc>
                  <a:txBody>
                    <a:bodyPr/>
                    <a:lstStyle/>
                    <a:p>
                      <a:r>
                        <a:rPr lang="en-GB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Starting</a:t>
                      </a:r>
                      <a:r>
                        <a:rPr lang="en-GB" baseline="0"/>
                        <a:t> a presentation</a:t>
                      </a:r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/>
                        <a:t>The subject of my talk today </a:t>
                      </a:r>
                      <a:r>
                        <a:rPr lang="en-GB"/>
                        <a:t>is dogs.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0961">
                <a:tc>
                  <a:txBody>
                    <a:bodyPr/>
                    <a:lstStyle/>
                    <a:p>
                      <a:r>
                        <a:rPr lang="en-GB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Starting a point/section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/>
                        <a:t>I’d like to begin by</a:t>
                      </a:r>
                      <a:r>
                        <a:rPr lang="en-GB"/>
                        <a:t> saying that dogs have four legs.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0961">
                <a:tc>
                  <a:txBody>
                    <a:bodyPr/>
                    <a:lstStyle/>
                    <a:p>
                      <a:r>
                        <a:rPr lang="en-GB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Ending a point/section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/>
                        <a:t>Ok, that’s all I have to say about </a:t>
                      </a:r>
                      <a:r>
                        <a:rPr lang="en-GB"/>
                        <a:t>legs.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0961">
                <a:tc>
                  <a:txBody>
                    <a:bodyPr/>
                    <a:lstStyle/>
                    <a:p>
                      <a:r>
                        <a:rPr lang="en-GB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Starting a point/section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/>
                        <a:t>Now moving on to </a:t>
                      </a:r>
                      <a:r>
                        <a:rPr lang="en-GB"/>
                        <a:t>the tail, I will tell you that dogs have one.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0961">
                <a:tc>
                  <a:txBody>
                    <a:bodyPr/>
                    <a:lstStyle/>
                    <a:p>
                      <a:r>
                        <a:rPr lang="en-GB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Ending</a:t>
                      </a:r>
                      <a:r>
                        <a:rPr lang="en-GB" baseline="0"/>
                        <a:t> a point/section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/>
                        <a:t>We have looked at </a:t>
                      </a:r>
                      <a:r>
                        <a:rPr lang="en-GB"/>
                        <a:t>legs and tails. 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0961">
                <a:tc>
                  <a:txBody>
                    <a:bodyPr/>
                    <a:lstStyle/>
                    <a:p>
                      <a:r>
                        <a:rPr lang="en-GB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Starting</a:t>
                      </a:r>
                      <a:r>
                        <a:rPr lang="en-GB" baseline="0"/>
                        <a:t> a point/section</a:t>
                      </a:r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b="1"/>
                        <a:t>Let’s move</a:t>
                      </a:r>
                      <a:r>
                        <a:rPr lang="en-GB" b="1" baseline="0"/>
                        <a:t> on to </a:t>
                      </a:r>
                      <a:r>
                        <a:rPr lang="en-GB" b="0" baseline="0"/>
                        <a:t>dog</a:t>
                      </a:r>
                      <a:r>
                        <a:rPr lang="en-GB" b="1" baseline="0"/>
                        <a:t> </a:t>
                      </a:r>
                      <a:r>
                        <a:rPr lang="en-GB" b="0" baseline="0"/>
                        <a:t>hair.</a:t>
                      </a:r>
                      <a:endParaRPr lang="en-GB" b="1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0961">
                <a:tc>
                  <a:txBody>
                    <a:bodyPr/>
                    <a:lstStyle/>
                    <a:p>
                      <a:r>
                        <a:rPr lang="en-GB"/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Ending</a:t>
                      </a:r>
                      <a:r>
                        <a:rPr lang="en-GB" baseline="0"/>
                        <a:t> a presentation</a:t>
                      </a:r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b="1"/>
                        <a:t>To conclude, </a:t>
                      </a:r>
                      <a:r>
                        <a:rPr lang="en-GB"/>
                        <a:t>we know that dogs have legs, tail, and hair.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2710"/>
          </a:xfrm>
        </p:spPr>
        <p:txBody>
          <a:bodyPr>
            <a:normAutofit/>
          </a:bodyPr>
          <a:lstStyle/>
          <a:p>
            <a:r>
              <a:rPr lang="en-GB" sz="2400"/>
              <a:t>Nonsense group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10862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B09ECD7B4933842A3FEFDF40A87D459" ma:contentTypeVersion="2" ma:contentTypeDescription="Vytvoří nový dokument" ma:contentTypeScope="" ma:versionID="db813acd579e58b65b6700165a02f8ad">
  <xsd:schema xmlns:xsd="http://www.w3.org/2001/XMLSchema" xmlns:xs="http://www.w3.org/2001/XMLSchema" xmlns:p="http://schemas.microsoft.com/office/2006/metadata/properties" xmlns:ns2="840d60b0-fff2-4876-9e83-4b749fb1a007" targetNamespace="http://schemas.microsoft.com/office/2006/metadata/properties" ma:root="true" ma:fieldsID="22300c4b33bad58a507779a50ed443ea" ns2:_="">
    <xsd:import namespace="840d60b0-fff2-4876-9e83-4b749fb1a0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0d60b0-fff2-4876-9e83-4b749fb1a0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2997154-5374-4DD1-8CC9-E625D694D271}">
  <ds:schemaRefs>
    <ds:schemaRef ds:uri="840d60b0-fff2-4876-9e83-4b749fb1a00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660F945-7714-4FD7-B56F-178BE1CA42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B8E673-5DE1-4B15-B263-2C751B6A60B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</Words>
  <Application>Microsoft Office PowerPoint</Application>
  <PresentationFormat>Širokoúhlá obrazovka</PresentationFormat>
  <Paragraphs>89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Structure of a presentation</vt:lpstr>
      <vt:lpstr>Prezentace aplikace PowerPoint</vt:lpstr>
      <vt:lpstr>Signposting</vt:lpstr>
      <vt:lpstr>Nonsense group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of a presentation</dc:title>
  <dc:creator>Lucie Malá</dc:creator>
  <cp:lastModifiedBy>Lucie Malá</cp:lastModifiedBy>
  <cp:revision>3</cp:revision>
  <dcterms:created xsi:type="dcterms:W3CDTF">2021-04-09T09:01:15Z</dcterms:created>
  <dcterms:modified xsi:type="dcterms:W3CDTF">2021-04-09T13:52:13Z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0x0101004B09ECD7B4933842A3FEFDF40A87D459</vt:lpwstr>
  </property>
</Properties>
</file>