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5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7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4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1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7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62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5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2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2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1B01D-66C3-47DE-8F83-6A197E35F481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E5E06-C253-44E1-99DB-0DCF3183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1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monipavlik@gmail.com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b="1" dirty="0" smtClean="0">
                <a:solidFill>
                  <a:srgbClr val="0070C0"/>
                </a:solidFill>
              </a:rPr>
              <a:t>Sám sobě lídrem</a:t>
            </a:r>
            <a:endParaRPr lang="en-US" sz="60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Může jít o komiks zvíř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556792"/>
            <a:ext cx="5010150" cy="501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88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0070C0"/>
                </a:solidFill>
              </a:rPr>
              <a:t>Sebe-disciplína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    Spojení  - čas, stabilita, zlatá střední</a:t>
            </a:r>
          </a:p>
          <a:p>
            <a:r>
              <a:rPr lang="cs-CZ" dirty="0" smtClean="0"/>
              <a:t>1) poznat své slabosti</a:t>
            </a:r>
          </a:p>
          <a:p>
            <a:r>
              <a:rPr lang="cs-CZ" dirty="0" smtClean="0"/>
              <a:t>2) vytvořit si nové návyky</a:t>
            </a:r>
          </a:p>
          <a:p>
            <a:r>
              <a:rPr lang="cs-CZ" dirty="0" smtClean="0"/>
              <a:t>3) osobní standard/limit</a:t>
            </a:r>
          </a:p>
          <a:p>
            <a:r>
              <a:rPr lang="cs-CZ" dirty="0" smtClean="0"/>
              <a:t>4) plánovat kroky dopředu</a:t>
            </a:r>
          </a:p>
          <a:p>
            <a:r>
              <a:rPr lang="cs-CZ" dirty="0" smtClean="0"/>
              <a:t>5) nastavit si alarm</a:t>
            </a:r>
          </a:p>
          <a:p>
            <a:r>
              <a:rPr lang="cs-CZ" dirty="0" smtClean="0"/>
              <a:t>6) vytvořit si odměny</a:t>
            </a:r>
          </a:p>
          <a:p>
            <a:r>
              <a:rPr lang="cs-CZ" dirty="0" smtClean="0"/>
              <a:t>7) osobní  nastavení  priorit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055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9" y="620688"/>
            <a:ext cx="6799912" cy="116205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 </a:t>
            </a:r>
            <a:r>
              <a:rPr lang="cs-CZ" sz="4000" dirty="0" smtClean="0"/>
              <a:t> </a:t>
            </a:r>
            <a:r>
              <a:rPr lang="cs-CZ" sz="4000" dirty="0" smtClean="0">
                <a:solidFill>
                  <a:srgbClr val="002060"/>
                </a:solidFill>
              </a:rPr>
              <a:t>Mgr. Monika Pavlíková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en-US" sz="4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95936" y="1556791"/>
            <a:ext cx="4967734" cy="4375957"/>
          </a:xfr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Lektorka 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VŠTVS Palestra</a:t>
            </a:r>
          </a:p>
          <a:p>
            <a:pPr marL="0" indent="0">
              <a:buNone/>
            </a:pPr>
            <a:r>
              <a:rPr lang="cs-CZ" sz="2800" dirty="0" smtClean="0">
                <a:latin typeface="+mj-lt"/>
                <a:cs typeface="Arial" panose="020B0604020202020204" pitchFamily="34" charset="0"/>
              </a:rPr>
              <a:t>                     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    MBA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programy</a:t>
            </a:r>
          </a:p>
          <a:p>
            <a:pPr marL="0" indent="0">
              <a:buNone/>
            </a:pPr>
            <a:r>
              <a:rPr lang="cs-CZ" sz="2800" dirty="0" smtClean="0">
                <a:latin typeface="+mj-lt"/>
                <a:cs typeface="Arial" panose="020B0604020202020204" pitchFamily="34" charset="0"/>
              </a:rPr>
              <a:t>                     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    </a:t>
            </a:r>
            <a:r>
              <a:rPr lang="cs-CZ" sz="2800" dirty="0" err="1" smtClean="0">
                <a:latin typeface="+mj-lt"/>
                <a:cs typeface="Arial" panose="020B0604020202020204" pitchFamily="34" charset="0"/>
              </a:rPr>
              <a:t>Selfness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Institut</a:t>
            </a:r>
          </a:p>
          <a:p>
            <a:endParaRPr lang="cs-CZ" sz="28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dirty="0" smtClean="0">
                <a:latin typeface="+mj-lt"/>
                <a:cs typeface="Arial" panose="020B0604020202020204" pitchFamily="34" charset="0"/>
              </a:rPr>
              <a:t>        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Přednášky  </a:t>
            </a:r>
            <a:r>
              <a:rPr lang="cs-CZ" sz="2800" dirty="0" smtClean="0">
                <a:latin typeface="+mj-lt"/>
                <a:cs typeface="Arial" panose="020B0604020202020204" pitchFamily="34" charset="0"/>
              </a:rPr>
              <a:t>česky/anglicky</a:t>
            </a:r>
          </a:p>
          <a:p>
            <a:pPr marL="0" indent="0">
              <a:buNone/>
            </a:pPr>
            <a:r>
              <a:rPr lang="cs-CZ" sz="2400" dirty="0" smtClean="0">
                <a:latin typeface="+mj-lt"/>
                <a:cs typeface="Arial" panose="020B0604020202020204" pitchFamily="34" charset="0"/>
              </a:rPr>
              <a:t>           </a:t>
            </a:r>
          </a:p>
          <a:p>
            <a:pPr marL="0" indent="0">
              <a:buNone/>
            </a:pPr>
            <a:r>
              <a:rPr lang="cs-CZ" sz="2200" dirty="0" smtClean="0">
                <a:cs typeface="Arial" panose="020B0604020202020204" pitchFamily="34" charset="0"/>
              </a:rPr>
              <a:t>            Mezinárodní zkušenosti</a:t>
            </a:r>
          </a:p>
          <a:p>
            <a:pPr marL="0" indent="0">
              <a:buNone/>
            </a:pPr>
            <a:r>
              <a:rPr lang="cs-CZ" sz="2200" dirty="0">
                <a:cs typeface="Arial" panose="020B0604020202020204" pitchFamily="34" charset="0"/>
              </a:rPr>
              <a:t> </a:t>
            </a:r>
            <a:r>
              <a:rPr lang="cs-CZ" sz="2200" dirty="0" smtClean="0">
                <a:cs typeface="Arial" panose="020B0604020202020204" pitchFamily="34" charset="0"/>
              </a:rPr>
              <a:t>           Interaktivní </a:t>
            </a:r>
            <a:r>
              <a:rPr lang="cs-CZ" sz="2200" dirty="0">
                <a:cs typeface="Arial" panose="020B0604020202020204" pitchFamily="34" charset="0"/>
              </a:rPr>
              <a:t>přístup</a:t>
            </a:r>
          </a:p>
          <a:p>
            <a:pPr marL="0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458506" y="1844824"/>
            <a:ext cx="3449399" cy="482453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Kontakt: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monipavlik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@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gmail.com</a:t>
            </a: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Oy\Desktop\Fotky a esence\Mgr. Monika Pavlíková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79" y="1700808"/>
            <a:ext cx="2987777" cy="251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y\Desktop\Fotky a esence\logo (2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932749"/>
            <a:ext cx="1080790" cy="90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345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76</Words>
  <Application>Microsoft Office PowerPoint</Application>
  <PresentationFormat>Předvádění na obrazovce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systému Office</vt:lpstr>
      <vt:lpstr>Sám sobě lídrem</vt:lpstr>
      <vt:lpstr>Sebe-disciplína</vt:lpstr>
      <vt:lpstr>   Mgr. Monika Pavlíková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Monika Pavlíková</dc:creator>
  <cp:lastModifiedBy>Monika Pavlíková</cp:lastModifiedBy>
  <cp:revision>9</cp:revision>
  <dcterms:created xsi:type="dcterms:W3CDTF">2021-03-29T17:06:32Z</dcterms:created>
  <dcterms:modified xsi:type="dcterms:W3CDTF">2021-03-30T07:41:22Z</dcterms:modified>
</cp:coreProperties>
</file>