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92E11B5D-5831-0443-A9C7-57398FFB2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B85530EC-ED5F-B357-3DC9-B13A5DA06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F3E6A1AF-D772-D235-1AEF-AD8C2D5C7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C4F2B0FE-368C-8750-640A-DB7195141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A41CFEE3-15C3-EC27-D613-6726FFDE2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CACB33D4-FBD6-22D3-22D0-C6DA7B09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82956D3-43F4-2713-75D4-8E46DBB44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15A3874F-AA92-372F-D6ED-21705E66A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CBD0AF25-CE78-F668-64B6-C914C42C8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2564FAB6-D937-B384-C1E9-8ACA3B844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A0FE7D41-366B-A00C-2962-BE2DF8F3D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1FFB0398-E86B-09B4-2016-4709EF1C8F6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CA55CD6E-92EC-52ED-1F92-1320583C01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73231167-6BE5-C19D-BD1F-BF48575CC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47D5095-C0FE-DD76-FD29-F1B67814A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9046E0AF-9034-CB6C-CD4B-A5DC04BC2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7EAAD28-A255-A738-C500-483A33FAF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B5B0459B-2965-FB06-7C6D-77CF9A259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2234CCA-1119-79DA-5280-25DF35D2F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5B3D2E-F15E-7CC0-7C91-AC2949F1ED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25BF0B-6067-B9C6-317B-B5A91AEDE81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63387F-E7C2-783E-4B8B-8A1B04879D6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3F41-6C65-BC4E-9008-0694F754C9E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17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ED438E-8190-0266-7FCE-8B5D91A593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8F4830-0B77-DA03-09F8-3B22FBCFF3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E2923C-B502-8438-9CDD-2B9048BFA70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0053C-4C5B-E04B-A65A-95B48244CA8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5736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3DC124-2613-CBED-80FD-3E9F4F5288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66ECEF-88D0-095D-CA33-32365000C41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8BE7B-0810-5518-EFEB-16305E145B8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FD66E-291D-4149-8DAE-CA21847D3B9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60764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EF44D00-18AA-848C-BB93-4689C87DCC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0EB13A-C76D-61E9-EBCE-00E8EF0D21C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D699C-6A55-CF73-059E-AB1D11DFD0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5AD9-8B65-DD49-89AF-672C9B42247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225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85A91-7430-A822-261E-5A65091F0F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D6216-D97A-E822-DB99-8D8F85B85F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7B06E-6B79-7BDC-1B8D-5BC9498FEB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B6008-15A6-0E40-8135-04B07E73521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0036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03AD41-ABB7-13B9-F6E5-A4BA9D7614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A05E1-DF54-D3DC-B598-B4B64B33B9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CA983-0D7E-007D-CD6F-19D4443E56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0655-3E06-7149-9ABC-45F05433EC0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9473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B9068A6-10B9-05D4-47D4-D15B8B95A5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93B5454-5D3F-6EF9-00B3-4838A91DD1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F4D3836-E94A-43F7-500A-F9D4DE0223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5405-F9F7-9240-8FA5-66F75DC3BF3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6950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80547D3-F1EC-6D0A-2209-5889DDC160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EC99482-7AE8-0C93-7F04-CBBCC858BC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7BC844-E1D9-4C00-F444-6AF3D723CD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F98E-7D18-674D-B75E-08D91A90097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3974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DDC165E-452D-2B90-848D-DFAEF93036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96499E-C24C-FBC8-C7EB-1799327FBC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29527C-D955-F2C1-5B38-CACE06DF8F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C9A66-3885-884E-A4F1-3373AEA23BE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1443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54D825E-2BB5-715E-309C-A41C76CE39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654E2C-3F90-C779-6851-18020D8C77B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B90DBA-D380-0EBE-56A3-0F7E9ADBC2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DF25A-747F-094C-8AEB-08AFCD7D9A5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8628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DE1DB8-D956-D89F-88B6-2991201D2B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C6E39CD-04EB-433F-DA9B-74261D13247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2F2DECD-C75C-A9E2-4CAC-171DDE47D28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2384-C141-DE47-9D0E-E265E1AD22B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810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3C7D38-E148-B661-E675-4A3751FE08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F7788BC-DD45-0366-3ADF-F6EEBF50A70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B91D79-C7C7-2ACD-C4B5-B22BD710C6C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BC885-1473-CA4A-9323-B45E86F06F6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7588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72D798F-D9EF-6B9E-121C-B423A6944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C5801E-E025-3DCA-142B-0AC074167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DCBC027-9D96-4FA2-3ECD-A1F22E4376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D5B36B-D651-5F62-5216-1CA0EBE7A9C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F45DC9-FCD5-2918-2429-2EBB1A1E1D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055D81E-5F50-624E-84E3-BC57DA7184E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693235F0-13B9-41A9-CD68-BC13CBDD4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F19E904-75EE-95DA-8BC8-135B4806744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E7D1691C-B403-CFCC-60AF-AFD2FAE2AB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hornolužické srbštině vypadá tradiční spisovný systém takto: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Widźu sylneho nana, lawa / sylny dub. Widźu sylneju nanow / sylnej lawaj, dubaj. Widźu sylnych nanow / sylne lawy, duby. To staj sylnaj nanaj. To stej sylnej lawaj, dubaj. To su sylni nanojo / sylne lawy, duby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tedy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singuláru životnost, v duálu a plurálu mužsko-osobovost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 duálu i plurálu jsou zvláštní koncovky i zvláštní alternace. Jsou zde zvláštní koncovky adjektiva a dokonce slovesa(!) i v duálu, ale to je důsledek umělé kodifikace, dnes už se rozdíl mezi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sylnaj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sylnej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resp.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staj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striktně nevyžaduje.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2FCADB42-6C7E-9707-1FBF-E065BA0AE1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Jiný systém je v dolnolužické srbštině: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Wiźim mocnego nana, lawa / mocny dub. Wiźim mocneju nanowu, lawowu / mocnej duba. Wiźim mocne nany, lawy, duby. To stej mocnej nana, lawa, duba. To su mocne nany, lawy, duby.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Zde tedy je životnost v sg. a v du. se synkretismem ak.=gen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.,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nejsou zvláštní tvary v Ndu, a v pl není vůbec nic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ani životnost, ani mužsko-osobovost.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Ovšem je malá výjimka: po číslovkách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tśi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styri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po osobních zájmenech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was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synkretismus ak. = gen. i v plurálu: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Mam tśoch, styrjoch bratśow, konjow / tśi, styri duby. Woni chwale nas, was burow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3DF76CB4-AAF9-BD7F-FDFC-1A2513804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 slovenštině je přechod mezi systémem, kde je jak v singuláru, tak v plurálu životnost, a systémem s mužsko-</a:t>
            </a:r>
            <a:r>
              <a:rPr lang="cs-CZ" altLang="de-DE" sz="2800" b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osobovostí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silného pána, leva / silný dub. Vidím silných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pánov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/ silné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levy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duby. To sú silní páni / silné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levy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duby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v singuláru životnost se synkretismem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.=gen. a se zvláštní koncovkou -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D a L a v plurálu mužsko-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osobovost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včetně zvláštních koncovek a alternací (ale alternace pouze u substantiva, nikoliv u adjektiva, srov.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sú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veľkí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páni,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veľké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levy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duby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9C43276A-E135-1A1D-6E77-8AAD90C25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je ovšem u zvířat několik kolísavých případů: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a) lexikálně podmíněné: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pes, vták, vlk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veľké psy, vtáky, vlky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nebo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veľkých psov, vtákov, vlkov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sú veľké psy, vtáky, vlky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veľkí psi, vtáci, vlci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b) morfologicky podmíněná diminutiva (označení zvířat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malé krtky, ježky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malých krtkov, ježkov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sú malé krtky, ježky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malí krtkovia, ježkovia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AC7A5ADD-3FA4-6C86-2CED-A3E793DC15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češtině je oproti tomu systém bez stop mužsko-osobovosti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 silného pána, lva / silný dub. Vidím silné pány, lvy, duby. To jsou silní páni / pánové, lvi / silné duby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Synkretismus ak.=gen. je pouze v singuláru, je zde také zvláštní koncovka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D a L, i když ještě s větší variabilitou oproti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než ve slovenštině; v Npl jsou však zvláštní tvary, i zvláštní alternace včetně adjektiv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dobří, dobré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 odstraněním v o.č., ale zachováním na Moravě)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2864CCA7-D520-0B44-C037-496F965A9B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Připomínejme si ještě jednou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makedonštinu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zde nejsou flektivní pády v oblasti substantiv, pro G a D se používá předložka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A se vyjadřuje pozicí, jak to bývá i v románských jazycích. Kromě toho má však makedonština pro určitý objekt – nikoliv životní – prostředek tzv. zdvojováni objektu, to znamená používání zájmena pro kódování objektu: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go gledam učitelot, ja čitam knigata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gledam učitel, čitam kniga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To je zvláště pozoruhodné proto, že makedonština má člen, takže determinovanost je vyjadřována dvakrát.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7BC91D19-C2C1-87F1-1C46-D3BC2BE2BB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Vidíme tedy pestrost zvláštního kódování objektu ve slovanských jazycích, které odrážejí různé stupně vývoje, přičemž jsou i jakoby zpětné vývoje, zvlášť v západoslovanských jazycích (polština zřejmě kdysi měla v plurálu kategorii životnosti a dodatečně synkretismus ak.=gen. u zvířat zase odstranila).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Nemluvili jsme kromě ukr. o případech synkretismu ak.=gen. do oblasti neživotních (typ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dát opravovat budíka, dát si šlofíka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atd.), to by bylo další zajímavé téma v této souvislosti.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211B4C68-0807-FFE6-C03A-F856CC596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Kategorie životnosti ve srovnání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D5225C0-0ECA-C798-F833-4FA648C19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Kategorie životnosti se vyjadřuje primárně a původně shodným tvarem akuzativu s tvarem genitivu. 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Není to původní slovanská kategorie, v praslovanštině mohly být maximálně nějaké začátky, jak je to dobře vidět na stsl., kde zdaleka ne všechna životní maskulina mají akuzativní tvar shodný s genitivním.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Čili je tam společný základ, ale konkrétně se kategorie životnosti v jednotlivých slov. jazycích vyvinula různě: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nejdříve lze odhlédnout od balkánské slovanštině, kde není flektivní skloňování a kde kat. život. v této formě proto není.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C6969EF4-E12A-3982-6B59-B798CB90D1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640763" cy="6675437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Ostatním jazykům je společné to, že v singuláru mají maskulina označující živé bytosti ak.=gen.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toho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existují druhotné prostředky, a to jsou zvláštní koncovky substantiv.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jsou i rozdíly v tom, na které rody se který princip vztahuje.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Vývoj lze vidět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už ve staroslověnštině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Tam Huntley (1993) počítal případy, kde je synkretismus ak. s genitivem u maskulin a našel zajímavou hierarchii: nejčastěji (99,6%) vystupuje u vlastních jmen. Pak následují apelativa pro osoby, dále Bůh, otroci, dospělí synové (tito všichni stále s vysokými hodnotami, poslední 79,2%).</a:t>
            </a:r>
            <a:endParaRPr lang="de-CH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339DB2A4-C767-3B91-AE6B-88C690FBF7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Pak jdou andělé (už jen 42,9%), zvířata, synové ve věku dětí, démoni, děti všeobecně [?], duchové a neživotní (poslední s hodnotou 3,7%). To je stav ve staroslověnských památkách a je za tím určitě i určitý historický vývoj.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de-CH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moderních slovanských jazycích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nejjednodušší a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zároveň z hlediska vývoje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nejarchaičtější jsou poměry v srbštině, chorvatštině a slovinštině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zde to jsou pouze životná podstatná jména mužského rodu, která mají v singuláru synkretismus ak. = gen.: srov. sln. sg.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 rak, konj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tega raka, konja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du.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 raka, konja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(nom. a ak.), pl.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 raki, konji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 rake, konje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7A69C56B-569C-B991-7622-9842234ABD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1928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tedy rozdíl mezi plurálovým nominativem a akuzativem, ale ten není dán synkretismem ak.=gen., ale zevšeobecněním staré měkké koncovky v ak. pl. Poměry v srbštině a chorvatštině jsou analogické, až na to, že není tam duál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Jinak to vypadá ve východoslovanských jazycích. V ruštině a běloruštině je kategorie životnosti jak u maskulin, tak u feminin, i u neuter. Ovšem s rozdílem, že pro maskulina platí synkretismus ak.=gen. v singuláru i v plurálu, zatímco pro feminina a neutra platí pouze v plurálu: rus.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вижу друга, рака, это друзья, рáки, студентки, животные, вижу друзей, раков, студентoк, животных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633E08E4-B58C-C824-8CD8-9FD8C51B0C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ukrajinštině je možnost stejného systému, ale je zde už i přechod k systémům typickým pro západoslovanské jazyky: neosobová plurálová substantiva (zvířata, ale i nemluvňata) mohou vystupovat i v nominativní formě: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пасти корови / корів, доглядати немовлята / немовлят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Ovšem na rozdíl od západní slovanštiny nezávisle na rodu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Situac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 se v ukr. komplikuje i tím, že v neobvyklém rozsahu se vyskytuje ak.=gen. u maskulin v sg.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писати лист/листа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647CA25D-A2B3-978D-72E5-CE6EDACD0D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Nejsou ve východoslovanských jazycích nijaké zvláštní koncovky pro životná podstatná jména, ani nějaké morfonologické alternace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polštině a v horní lužické srbštině je kategorie životnosti pouze u mužských podstatných jmen, označení lidí a zvířat v singuláru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V plurálu (a v hls. také v duálu) je zde kategorie mužsko-osobovosti, to znamená synkretismus ak.=gen. platí pouze pro označovaní mužských osob, tedy mužů. Kromě toho jdou zde v nom. plurálu zvláštní koncovky, resp. i zvláštní morfonologické alternace: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1271C2B7-7FF3-0EE4-4DB5-9D9CAE7DD5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Polak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pana,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Polaka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ptaka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panowie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Polacy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panów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Polaków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ptaki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zde jak zvláštní koncovka, tak alternace, tak i různá distribuce synkretismu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.=gen.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Zvláštní koncovky i alternace platí i pro adjektivum, srov.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mask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pers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dobrzy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dobre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pro všechny ostatní případy.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toho, ve spojení s číslovkami 2, 3 a 4 mohou (nemusejí) mužsko-osobová substantiva v polštině mít </a:t>
            </a:r>
            <a:r>
              <a:rPr lang="cs-CZ" altLang="de-DE" sz="28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formu genitivu i v nominativu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ne jen v akuzativu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 Tam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idą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dwaj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koledzy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– Tam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idzie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dwu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dwóch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kolegów</a:t>
            </a:r>
            <a:r>
              <a:rPr lang="cs-CZ" altLang="de-DE" sz="2800" dirty="0">
                <a:ea typeface="ＭＳ Ｐゴシック" panose="020B0600070205080204" pitchFamily="34" charset="-128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33E0914E-B350-1EB5-37B3-43A4BFFF89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je v polštině možné u mužsko-osobových substantiv v nominativu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používat zvláštní koncovky, a pak to celé má pejorativní význam (tzv. kategorja deprecjatywna) – kategorie životnosti není tedy jen morfologický automatismus, ale má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pragmatickou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funkci: 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two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znajom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inżynier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owie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są nieznoś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– 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twoj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znajom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inżynier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są nieznośn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rzemieślni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ki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by cały dzień tylko spa</a:t>
            </a:r>
            <a:r>
              <a:rPr lang="cs-CZ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ły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Macintosh PowerPoint</Application>
  <PresentationFormat>Bildschirmpräsentation (4:3)</PresentationFormat>
  <Paragraphs>39</Paragraphs>
  <Slides>16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Kategorie životnosti ve srovnání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2391</cp:revision>
  <cp:lastPrinted>1601-01-01T00:00:00Z</cp:lastPrinted>
  <dcterms:created xsi:type="dcterms:W3CDTF">2010-03-17T05:32:37Z</dcterms:created>
  <dcterms:modified xsi:type="dcterms:W3CDTF">2023-11-15T10:39:48Z</dcterms:modified>
</cp:coreProperties>
</file>