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91" r:id="rId3"/>
    <p:sldId id="265" r:id="rId4"/>
    <p:sldId id="261" r:id="rId5"/>
    <p:sldId id="259" r:id="rId6"/>
    <p:sldId id="264" r:id="rId7"/>
    <p:sldId id="276" r:id="rId8"/>
    <p:sldId id="277" r:id="rId9"/>
    <p:sldId id="275" r:id="rId10"/>
    <p:sldId id="278" r:id="rId11"/>
    <p:sldId id="274" r:id="rId12"/>
    <p:sldId id="268" r:id="rId13"/>
    <p:sldId id="281" r:id="rId14"/>
    <p:sldId id="280" r:id="rId15"/>
    <p:sldId id="279" r:id="rId16"/>
    <p:sldId id="269" r:id="rId17"/>
    <p:sldId id="282" r:id="rId18"/>
    <p:sldId id="270" r:id="rId19"/>
    <p:sldId id="287" r:id="rId20"/>
    <p:sldId id="286" r:id="rId21"/>
    <p:sldId id="285" r:id="rId22"/>
    <p:sldId id="284" r:id="rId23"/>
    <p:sldId id="283" r:id="rId24"/>
    <p:sldId id="271" r:id="rId25"/>
    <p:sldId id="272" r:id="rId26"/>
    <p:sldId id="289" r:id="rId27"/>
    <p:sldId id="288" r:id="rId28"/>
    <p:sldId id="295" r:id="rId29"/>
    <p:sldId id="298" r:id="rId30"/>
    <p:sldId id="297" r:id="rId31"/>
    <p:sldId id="296" r:id="rId32"/>
    <p:sldId id="29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5738EFE-69E6-412B-9A3B-0410722C6BFC}">
          <p14:sldIdLst>
            <p14:sldId id="290"/>
            <p14:sldId id="291"/>
            <p14:sldId id="265"/>
            <p14:sldId id="261"/>
            <p14:sldId id="259"/>
            <p14:sldId id="264"/>
          </p14:sldIdLst>
        </p14:section>
        <p14:section name="Oddíl bez názvu" id="{4EFFD14B-B037-40F0-BB28-C04F079AA57D}">
          <p14:sldIdLst>
            <p14:sldId id="276"/>
            <p14:sldId id="277"/>
            <p14:sldId id="275"/>
            <p14:sldId id="278"/>
            <p14:sldId id="274"/>
            <p14:sldId id="268"/>
            <p14:sldId id="281"/>
            <p14:sldId id="280"/>
            <p14:sldId id="279"/>
            <p14:sldId id="269"/>
            <p14:sldId id="282"/>
            <p14:sldId id="270"/>
            <p14:sldId id="287"/>
            <p14:sldId id="286"/>
            <p14:sldId id="285"/>
            <p14:sldId id="284"/>
            <p14:sldId id="283"/>
            <p14:sldId id="271"/>
            <p14:sldId id="272"/>
            <p14:sldId id="289"/>
            <p14:sldId id="288"/>
            <p14:sldId id="295"/>
            <p14:sldId id="298"/>
            <p14:sldId id="297"/>
            <p14:sldId id="296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7793" y="211649"/>
            <a:ext cx="9599543" cy="6405282"/>
          </a:xfrm>
        </p:spPr>
        <p:txBody>
          <a:bodyPr/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8066" y="1345189"/>
            <a:ext cx="12083934" cy="1608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36276" y="914401"/>
            <a:ext cx="6417427" cy="5702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17" y="2070482"/>
            <a:ext cx="3161618" cy="31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85101" y="67822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4" y="675297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68166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952B9D9-088E-4E5B-8E53-0E5DEF09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135" y="4737886"/>
            <a:ext cx="2832697" cy="1626064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719056" y="4139943"/>
            <a:ext cx="97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snowstorm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B274AA6F-3988-479E-AF4E-62C78BE2D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34" y="1776153"/>
            <a:ext cx="2846298" cy="22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85101" y="67822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4" y="675297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68166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952B9D9-088E-4E5B-8E53-0E5DEF09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135" y="4737886"/>
            <a:ext cx="2832697" cy="1626064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719056" y="4139943"/>
            <a:ext cx="97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snowstorm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78D0CF0-FE95-46FA-98C4-96732E5D8F11}"/>
              </a:ext>
            </a:extLst>
          </p:cNvPr>
          <p:cNvSpPr txBox="1"/>
          <p:nvPr/>
        </p:nvSpPr>
        <p:spPr>
          <a:xfrm>
            <a:off x="712614" y="6404016"/>
            <a:ext cx="1017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attempt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escape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snowflakes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skulls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beasts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B274AA6F-3988-479E-AF4E-62C78BE2D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34" y="1776153"/>
            <a:ext cx="2846298" cy="22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3" y="701904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20103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615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3" y="701904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20103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5231C2-D26F-48A5-B338-0E987798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730" y="1743884"/>
            <a:ext cx="2610562" cy="19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3" y="701904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20103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1756372" y="3695959"/>
            <a:ext cx="868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Sorcerer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5231C2-D26F-48A5-B338-0E987798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730" y="1743884"/>
            <a:ext cx="2610562" cy="19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8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3" y="701904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20103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1756372" y="3695959"/>
            <a:ext cx="868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Sorcerer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78D0CF0-FE95-46FA-98C4-96732E5D8F11}"/>
              </a:ext>
            </a:extLst>
          </p:cNvPr>
          <p:cNvSpPr txBox="1"/>
          <p:nvPr/>
        </p:nvSpPr>
        <p:spPr>
          <a:xfrm>
            <a:off x="4289024" y="6265338"/>
            <a:ext cx="57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5231C2-D26F-48A5-B338-0E987798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730" y="1743884"/>
            <a:ext cx="2610562" cy="19318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382E36-D86F-48A1-AE52-41BEE775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784" y="4290434"/>
            <a:ext cx="2675190" cy="194787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95B863B-9392-4B9E-9289-DECE0F618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681" y="4302870"/>
            <a:ext cx="3428968" cy="19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3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74409" y="681644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36A1D1-52AE-4C33-9DF9-CF2BDB5C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8" y="3965392"/>
            <a:ext cx="3543536" cy="261851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F79A7C6-426E-4DDD-BB90-80DB7B70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43" y="1259764"/>
            <a:ext cx="3605292" cy="2625104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5B3332E-374E-47FC-93A9-4274E0C6F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08" y="1243920"/>
            <a:ext cx="3543536" cy="256369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31618B7C-FA46-4A61-89F3-91280950C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743" y="3965392"/>
            <a:ext cx="3652142" cy="261851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EF97313-D382-414E-828F-C9605B2D4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105" y="3353801"/>
            <a:ext cx="2974613" cy="15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74409" y="681644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2598344" y="2901842"/>
            <a:ext cx="868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36A1D1-52AE-4C33-9DF9-CF2BDB5C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8" y="3965392"/>
            <a:ext cx="3543536" cy="261851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F79A7C6-426E-4DDD-BB90-80DB7B70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43" y="1259764"/>
            <a:ext cx="3605292" cy="2625104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5B3332E-374E-47FC-93A9-4274E0C6F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08" y="1243920"/>
            <a:ext cx="3543536" cy="256369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31618B7C-FA46-4A61-89F3-91280950C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743" y="3965392"/>
            <a:ext cx="3652142" cy="261851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EF97313-D382-414E-828F-C9605B2D4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105" y="3353801"/>
            <a:ext cx="2974613" cy="15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31618B7C-FA46-4A61-89F3-91280950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73" y="2335486"/>
            <a:ext cx="3924501" cy="28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3022147" y="1018270"/>
            <a:ext cx="868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Meeting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girl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31618B7C-FA46-4A61-89F3-91280950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73" y="2335486"/>
            <a:ext cx="3924501" cy="28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0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7793" y="211649"/>
            <a:ext cx="9599543" cy="6405282"/>
          </a:xfrm>
        </p:spPr>
        <p:txBody>
          <a:bodyPr/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other side?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8066" y="1345189"/>
            <a:ext cx="12083934" cy="1608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36276" y="914401"/>
            <a:ext cx="6417427" cy="5702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17" y="2070482"/>
            <a:ext cx="3161618" cy="31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9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3022147" y="1018270"/>
            <a:ext cx="868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Meeting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girl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31618B7C-FA46-4A61-89F3-91280950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73" y="2335486"/>
            <a:ext cx="3924501" cy="28137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95F4131-62AE-4D93-89D5-C40A5CDA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81" y="3855357"/>
            <a:ext cx="2965410" cy="16606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A1436F-3471-4812-9E3E-565EF5E87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908" y="1523589"/>
            <a:ext cx="2988183" cy="21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1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3022147" y="1018270"/>
            <a:ext cx="868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Meeting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girl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31618B7C-FA46-4A61-89F3-91280950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73" y="2335486"/>
            <a:ext cx="3924501" cy="28137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95F4131-62AE-4D93-89D5-C40A5CDA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81" y="3855357"/>
            <a:ext cx="2965410" cy="16606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08920A-B417-41D1-ABDC-8BB14B3D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53" y="2358477"/>
            <a:ext cx="3947273" cy="29168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A1436F-3471-4812-9E3E-565EF5E87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908" y="1523589"/>
            <a:ext cx="2988183" cy="21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02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3022147" y="1018270"/>
            <a:ext cx="868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Meeting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girl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31618B7C-FA46-4A61-89F3-91280950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73" y="2335486"/>
            <a:ext cx="3924501" cy="28137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95F4131-62AE-4D93-89D5-C40A5CDA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81" y="3855357"/>
            <a:ext cx="2965410" cy="16606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08920A-B417-41D1-ABDC-8BB14B3D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53" y="2358477"/>
            <a:ext cx="3947273" cy="29168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A1436F-3471-4812-9E3E-565EF5E87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908" y="1523589"/>
            <a:ext cx="2988183" cy="215339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B0680C-D6B3-48E7-9BE7-E93DB80098E1}"/>
              </a:ext>
            </a:extLst>
          </p:cNvPr>
          <p:cNvSpPr txBox="1"/>
          <p:nvPr/>
        </p:nvSpPr>
        <p:spPr>
          <a:xfrm>
            <a:off x="256553" y="5739672"/>
            <a:ext cx="1125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symbolism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6903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30780" y="64890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3022147" y="1018270"/>
            <a:ext cx="868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Meeting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girl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31618B7C-FA46-4A61-89F3-91280950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73" y="2335486"/>
            <a:ext cx="3924501" cy="28137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95F4131-62AE-4D93-89D5-C40A5CDA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81" y="3855357"/>
            <a:ext cx="2965410" cy="16606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08920A-B417-41D1-ABDC-8BB14B3D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53" y="2358477"/>
            <a:ext cx="3947273" cy="29168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A1436F-3471-4812-9E3E-565EF5E87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908" y="1523589"/>
            <a:ext cx="2988183" cy="215339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B0680C-D6B3-48E7-9BE7-E93DB80098E1}"/>
              </a:ext>
            </a:extLst>
          </p:cNvPr>
          <p:cNvSpPr txBox="1"/>
          <p:nvPr/>
        </p:nvSpPr>
        <p:spPr>
          <a:xfrm>
            <a:off x="256553" y="5739672"/>
            <a:ext cx="1125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symbolism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FA7AE17-D216-4C83-B5E9-0B4C437E3081}"/>
              </a:ext>
            </a:extLst>
          </p:cNvPr>
          <p:cNvSpPr txBox="1"/>
          <p:nvPr/>
        </p:nvSpPr>
        <p:spPr>
          <a:xfrm>
            <a:off x="192243" y="6236641"/>
            <a:ext cx="1180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Friday+place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violently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girl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daybreak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ressurection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5167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2790671" y="691168"/>
            <a:ext cx="868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B0680C-D6B3-48E7-9BE7-E93DB80098E1}"/>
              </a:ext>
            </a:extLst>
          </p:cNvPr>
          <p:cNvSpPr txBox="1"/>
          <p:nvPr/>
        </p:nvSpPr>
        <p:spPr>
          <a:xfrm>
            <a:off x="256553" y="5739672"/>
            <a:ext cx="1125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7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2790671" y="691168"/>
            <a:ext cx="868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B0680C-D6B3-48E7-9BE7-E93DB80098E1}"/>
              </a:ext>
            </a:extLst>
          </p:cNvPr>
          <p:cNvSpPr txBox="1"/>
          <p:nvPr/>
        </p:nvSpPr>
        <p:spPr>
          <a:xfrm>
            <a:off x="256553" y="5739672"/>
            <a:ext cx="1125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FB2A797-501B-4FBF-9C39-B85532998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3" y="1457276"/>
            <a:ext cx="3216810" cy="180141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3B687A4-BE02-4AD9-A981-A85FD6436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3" y="3635607"/>
            <a:ext cx="3139963" cy="243975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1A82EE4E-52DC-4F9D-892A-517DB6E84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194" y="3700828"/>
            <a:ext cx="4226100" cy="2374531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946E338B-C996-4563-936B-1C4C9FFB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918" y="1412313"/>
            <a:ext cx="3556836" cy="1971724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E44207B1-D3DC-4EC2-B651-58CC7CE5D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033" y="1456003"/>
            <a:ext cx="3509200" cy="19717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8F272C6-5373-468B-BCDC-B07DA0AE4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062" y="3902931"/>
            <a:ext cx="3860585" cy="2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7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51483" y="648908"/>
            <a:ext cx="5386811" cy="599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2790671" y="691168"/>
            <a:ext cx="868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B0680C-D6B3-48E7-9BE7-E93DB80098E1}"/>
              </a:ext>
            </a:extLst>
          </p:cNvPr>
          <p:cNvSpPr txBox="1"/>
          <p:nvPr/>
        </p:nvSpPr>
        <p:spPr>
          <a:xfrm>
            <a:off x="256553" y="5739672"/>
            <a:ext cx="1125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C7966D-EF5E-47E1-B8EB-A441375C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3" y="3672684"/>
            <a:ext cx="2819400" cy="15811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D950802-74B9-4C79-9851-F8C1E8CE4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172" y="1390408"/>
            <a:ext cx="2857500" cy="16002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C25DE37-75C5-4572-ACCF-A81D487CF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89" y="3723095"/>
            <a:ext cx="2608555" cy="152695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07E5164-387E-44C5-96C5-E12639B17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730" y="940295"/>
            <a:ext cx="3083178" cy="2050313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44944CD5-063B-451A-AD74-AF342ECE6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499" y="3650050"/>
            <a:ext cx="2876550" cy="1590675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A8A2256D-6698-4B92-9682-32A44BD58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413" y="893765"/>
            <a:ext cx="2764702" cy="2073527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8E7C913A-9A36-4151-9529-2FDFE80DC1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9904" y="3392875"/>
            <a:ext cx="2466975" cy="1847850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615633D1-6189-408E-912B-33E3C15D80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972" y="5467592"/>
            <a:ext cx="1799344" cy="13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7793" y="211649"/>
            <a:ext cx="9599543" cy="5731950"/>
          </a:xfrm>
        </p:spPr>
        <p:txBody>
          <a:bodyPr/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60809" y="805760"/>
            <a:ext cx="10241211" cy="7532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marL="0" indent="0" algn="ctr">
              <a:buNone/>
            </a:pPr>
            <a:r>
              <a:rPr lang="cs-CZ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Religious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</a:t>
            </a:r>
            <a:r>
              <a:rPr lang="cs-CZ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0903" y="5675621"/>
            <a:ext cx="11283747" cy="7532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rite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hero´s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initiation</a:t>
            </a: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 algn="ctr">
              <a:buNone/>
            </a:pPr>
            <a:endParaRPr lang="cs-CZ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1EBA0E-E7DC-4D03-937A-E87CC7A4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30" y="1500906"/>
            <a:ext cx="5218428" cy="3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95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4">
            <a:extLst>
              <a:ext uri="{FF2B5EF4-FFF2-40B4-BE49-F238E27FC236}">
                <a16:creationId xmlns:a16="http://schemas.microsoft.com/office/drawing/2014/main" id="{90AE5053-C8EA-4E3D-9F7B-5B73DACB9054}"/>
              </a:ext>
            </a:extLst>
          </p:cNvPr>
          <p:cNvSpPr txBox="1">
            <a:spLocks/>
          </p:cNvSpPr>
          <p:nvPr/>
        </p:nvSpPr>
        <p:spPr>
          <a:xfrm>
            <a:off x="3668283" y="390685"/>
            <a:ext cx="570023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481637-DCD8-42D2-B24C-74CD85E22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076B55A-E723-4440-8D70-7FC8DFE91F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9137D9C9-AF11-4E84-B77A-0E5F9CAA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175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003D-C930-4C85-841A-5B53CDF9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95" y="1077770"/>
            <a:ext cx="11325064" cy="1216835"/>
          </a:xfrm>
        </p:spPr>
        <p:txBody>
          <a:bodyPr/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Twins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DE693EE-C4BB-4D27-A6A4-BF6B51DA5BAE}"/>
              </a:ext>
            </a:extLst>
          </p:cNvPr>
          <p:cNvSpPr/>
          <p:nvPr/>
        </p:nvSpPr>
        <p:spPr>
          <a:xfrm>
            <a:off x="7474508" y="1091076"/>
            <a:ext cx="3693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dirty="0"/>
          </a:p>
        </p:txBody>
      </p:sp>
      <p:sp>
        <p:nvSpPr>
          <p:cNvPr id="9" name="Nadpis 4">
            <a:extLst>
              <a:ext uri="{FF2B5EF4-FFF2-40B4-BE49-F238E27FC236}">
                <a16:creationId xmlns:a16="http://schemas.microsoft.com/office/drawing/2014/main" id="{90AE5053-C8EA-4E3D-9F7B-5B73DACB9054}"/>
              </a:ext>
            </a:extLst>
          </p:cNvPr>
          <p:cNvSpPr txBox="1">
            <a:spLocks/>
          </p:cNvSpPr>
          <p:nvPr/>
        </p:nvSpPr>
        <p:spPr>
          <a:xfrm>
            <a:off x="3668283" y="390685"/>
            <a:ext cx="570023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481637-DCD8-42D2-B24C-74CD85E22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076B55A-E723-4440-8D70-7FC8DFE91F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16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8066" y="914400"/>
            <a:ext cx="5428210" cy="5702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36276" y="914401"/>
            <a:ext cx="6417427" cy="570253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 Mill  = the world of 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magic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96" y="1935292"/>
            <a:ext cx="2803249" cy="20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3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003D-C930-4C85-841A-5B53CDF9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95" y="1077770"/>
            <a:ext cx="11325064" cy="1216835"/>
          </a:xfrm>
        </p:spPr>
        <p:txBody>
          <a:bodyPr/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Twins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Zástupný obsah 19">
            <a:extLst>
              <a:ext uri="{FF2B5EF4-FFF2-40B4-BE49-F238E27FC236}">
                <a16:creationId xmlns:a16="http://schemas.microsoft.com/office/drawing/2014/main" id="{9BDB431E-6251-40EA-B829-42A2FE17B5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3375" y="1989136"/>
            <a:ext cx="2389816" cy="3348350"/>
          </a:xfr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5C8DE46-A5BE-4E03-8353-DD2321A9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9" y="1987771"/>
            <a:ext cx="2389816" cy="3349715"/>
          </a:xfrm>
          <a:prstGeom prst="rect">
            <a:avLst/>
          </a:prstGeo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7DE693EE-C4BB-4D27-A6A4-BF6B51DA5BAE}"/>
              </a:ext>
            </a:extLst>
          </p:cNvPr>
          <p:cNvSpPr/>
          <p:nvPr/>
        </p:nvSpPr>
        <p:spPr>
          <a:xfrm>
            <a:off x="7474508" y="1091076"/>
            <a:ext cx="3693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dirty="0"/>
          </a:p>
        </p:txBody>
      </p:sp>
      <p:sp>
        <p:nvSpPr>
          <p:cNvPr id="9" name="Nadpis 4">
            <a:extLst>
              <a:ext uri="{FF2B5EF4-FFF2-40B4-BE49-F238E27FC236}">
                <a16:creationId xmlns:a16="http://schemas.microsoft.com/office/drawing/2014/main" id="{90AE5053-C8EA-4E3D-9F7B-5B73DACB9054}"/>
              </a:ext>
            </a:extLst>
          </p:cNvPr>
          <p:cNvSpPr txBox="1">
            <a:spLocks/>
          </p:cNvSpPr>
          <p:nvPr/>
        </p:nvSpPr>
        <p:spPr>
          <a:xfrm>
            <a:off x="3668283" y="390685"/>
            <a:ext cx="570023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481637-DCD8-42D2-B24C-74CD85E22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11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003D-C930-4C85-841A-5B53CDF9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95" y="1077770"/>
            <a:ext cx="11325064" cy="1216835"/>
          </a:xfrm>
        </p:spPr>
        <p:txBody>
          <a:bodyPr/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Twins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Zástupný obsah 19">
            <a:extLst>
              <a:ext uri="{FF2B5EF4-FFF2-40B4-BE49-F238E27FC236}">
                <a16:creationId xmlns:a16="http://schemas.microsoft.com/office/drawing/2014/main" id="{9BDB431E-6251-40EA-B829-42A2FE17B5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3375" y="1989136"/>
            <a:ext cx="2389816" cy="3348350"/>
          </a:xfr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5C8DE46-A5BE-4E03-8353-DD2321A9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9" y="1987771"/>
            <a:ext cx="2389816" cy="3349715"/>
          </a:xfrm>
          <a:prstGeom prst="rect">
            <a:avLst/>
          </a:prstGeom>
        </p:spPr>
      </p:pic>
      <p:pic>
        <p:nvPicPr>
          <p:cNvPr id="26" name="Zástupný obsah 25">
            <a:extLst>
              <a:ext uri="{FF2B5EF4-FFF2-40B4-BE49-F238E27FC236}">
                <a16:creationId xmlns:a16="http://schemas.microsoft.com/office/drawing/2014/main" id="{CC30829E-8BEC-4204-BE7A-B744253C5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4631" y="1987771"/>
            <a:ext cx="4984074" cy="3345411"/>
          </a:xfr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7DE693EE-C4BB-4D27-A6A4-BF6B51DA5BAE}"/>
              </a:ext>
            </a:extLst>
          </p:cNvPr>
          <p:cNvSpPr/>
          <p:nvPr/>
        </p:nvSpPr>
        <p:spPr>
          <a:xfrm>
            <a:off x="7474508" y="1091076"/>
            <a:ext cx="3693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18445B-44B2-476F-90AB-11911F4C6FDF}"/>
              </a:ext>
            </a:extLst>
          </p:cNvPr>
          <p:cNvSpPr txBox="1"/>
          <p:nvPr/>
        </p:nvSpPr>
        <p:spPr>
          <a:xfrm>
            <a:off x="7196550" y="5345072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„…</a:t>
            </a:r>
            <a:r>
              <a:rPr lang="cs-CZ" i="1" dirty="0" err="1"/>
              <a:t>If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fail</a:t>
            </a:r>
            <a:r>
              <a:rPr lang="cs-CZ" i="1" dirty="0"/>
              <a:t>,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must</a:t>
            </a:r>
            <a:r>
              <a:rPr lang="cs-CZ" i="1" dirty="0"/>
              <a:t> </a:t>
            </a:r>
            <a:r>
              <a:rPr lang="cs-CZ" i="1" dirty="0" err="1"/>
              <a:t>die</a:t>
            </a:r>
            <a:r>
              <a:rPr lang="cs-CZ" i="1" dirty="0"/>
              <a:t>…“</a:t>
            </a:r>
          </a:p>
        </p:txBody>
      </p:sp>
      <p:sp>
        <p:nvSpPr>
          <p:cNvPr id="9" name="Nadpis 4">
            <a:extLst>
              <a:ext uri="{FF2B5EF4-FFF2-40B4-BE49-F238E27FC236}">
                <a16:creationId xmlns:a16="http://schemas.microsoft.com/office/drawing/2014/main" id="{90AE5053-C8EA-4E3D-9F7B-5B73DACB9054}"/>
              </a:ext>
            </a:extLst>
          </p:cNvPr>
          <p:cNvSpPr txBox="1">
            <a:spLocks/>
          </p:cNvSpPr>
          <p:nvPr/>
        </p:nvSpPr>
        <p:spPr>
          <a:xfrm>
            <a:off x="3668283" y="390685"/>
            <a:ext cx="570023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5220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003D-C930-4C85-841A-5B53CDF9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95" y="1077770"/>
            <a:ext cx="11325064" cy="1216835"/>
          </a:xfrm>
        </p:spPr>
        <p:txBody>
          <a:bodyPr/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Twins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Zástupný obsah 19">
            <a:extLst>
              <a:ext uri="{FF2B5EF4-FFF2-40B4-BE49-F238E27FC236}">
                <a16:creationId xmlns:a16="http://schemas.microsoft.com/office/drawing/2014/main" id="{9BDB431E-6251-40EA-B829-42A2FE17B5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3375" y="1989136"/>
            <a:ext cx="2389816" cy="3348350"/>
          </a:xfr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5C8DE46-A5BE-4E03-8353-DD2321A9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9" y="1987771"/>
            <a:ext cx="2389816" cy="3349715"/>
          </a:xfrm>
          <a:prstGeom prst="rect">
            <a:avLst/>
          </a:prstGeom>
        </p:spPr>
      </p:pic>
      <p:pic>
        <p:nvPicPr>
          <p:cNvPr id="26" name="Zástupný obsah 25">
            <a:extLst>
              <a:ext uri="{FF2B5EF4-FFF2-40B4-BE49-F238E27FC236}">
                <a16:creationId xmlns:a16="http://schemas.microsoft.com/office/drawing/2014/main" id="{CC30829E-8BEC-4204-BE7A-B744253C5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4631" y="1987771"/>
            <a:ext cx="4984074" cy="3345411"/>
          </a:xfr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7DE693EE-C4BB-4D27-A6A4-BF6B51DA5BAE}"/>
              </a:ext>
            </a:extLst>
          </p:cNvPr>
          <p:cNvSpPr/>
          <p:nvPr/>
        </p:nvSpPr>
        <p:spPr>
          <a:xfrm>
            <a:off x="7474508" y="1091076"/>
            <a:ext cx="3693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18445B-44B2-476F-90AB-11911F4C6FDF}"/>
              </a:ext>
            </a:extLst>
          </p:cNvPr>
          <p:cNvSpPr txBox="1"/>
          <p:nvPr/>
        </p:nvSpPr>
        <p:spPr>
          <a:xfrm>
            <a:off x="7196550" y="5345072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„…</a:t>
            </a:r>
            <a:r>
              <a:rPr lang="cs-CZ" i="1" dirty="0" err="1"/>
              <a:t>If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fail</a:t>
            </a:r>
            <a:r>
              <a:rPr lang="cs-CZ" i="1" dirty="0"/>
              <a:t>,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must</a:t>
            </a:r>
            <a:r>
              <a:rPr lang="cs-CZ" i="1" dirty="0"/>
              <a:t> </a:t>
            </a:r>
            <a:r>
              <a:rPr lang="cs-CZ" i="1" dirty="0" err="1"/>
              <a:t>die</a:t>
            </a:r>
            <a:r>
              <a:rPr lang="cs-CZ" i="1" dirty="0"/>
              <a:t>…“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7CDF82-A128-4857-80C2-E6A888BD3952}"/>
              </a:ext>
            </a:extLst>
          </p:cNvPr>
          <p:cNvSpPr txBox="1"/>
          <p:nvPr/>
        </p:nvSpPr>
        <p:spPr>
          <a:xfrm>
            <a:off x="49887" y="6166922"/>
            <a:ext cx="1240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Sharpeyes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Firebird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Fox…?</a:t>
            </a:r>
          </a:p>
        </p:txBody>
      </p:sp>
      <p:sp>
        <p:nvSpPr>
          <p:cNvPr id="9" name="Nadpis 4">
            <a:extLst>
              <a:ext uri="{FF2B5EF4-FFF2-40B4-BE49-F238E27FC236}">
                <a16:creationId xmlns:a16="http://schemas.microsoft.com/office/drawing/2014/main" id="{90AE5053-C8EA-4E3D-9F7B-5B73DACB9054}"/>
              </a:ext>
            </a:extLst>
          </p:cNvPr>
          <p:cNvSpPr txBox="1">
            <a:spLocks/>
          </p:cNvSpPr>
          <p:nvPr/>
        </p:nvSpPr>
        <p:spPr>
          <a:xfrm>
            <a:off x="3668283" y="390685"/>
            <a:ext cx="570023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340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8066" y="914400"/>
            <a:ext cx="5428210" cy="570253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of    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life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36276" y="914401"/>
            <a:ext cx="6417427" cy="570253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 Mill  = the world of 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magic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" y="1991138"/>
            <a:ext cx="1916418" cy="1916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96" y="1935292"/>
            <a:ext cx="2803249" cy="202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23" y="1991137"/>
            <a:ext cx="2648871" cy="19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1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8066" y="914400"/>
            <a:ext cx="5428210" cy="570253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of    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life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36276" y="914401"/>
            <a:ext cx="6417427" cy="570253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 Mill  = the world of 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magic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 = Master    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crows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anxiety, fear, terror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grey, dark colours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" y="1991138"/>
            <a:ext cx="1916418" cy="19164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14" y="3505968"/>
            <a:ext cx="2213150" cy="15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29" y="4496771"/>
            <a:ext cx="2213150" cy="1586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96" y="1935292"/>
            <a:ext cx="2803249" cy="202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23" y="1991137"/>
            <a:ext cx="2648871" cy="191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14" y="5161093"/>
            <a:ext cx="2179280" cy="15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4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8066" y="914400"/>
            <a:ext cx="5428210" cy="570253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of    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life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ordinary people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36276" y="914401"/>
            <a:ext cx="6417427" cy="570253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 Mill  = the world of </a:t>
            </a:r>
          </a:p>
          <a:p>
            <a:pPr marL="0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magic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 = Master    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crows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anxiety, fear, terror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grey, dark colours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" y="1991138"/>
            <a:ext cx="1916418" cy="19164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23" y="4583436"/>
            <a:ext cx="2648871" cy="1957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14" y="3505968"/>
            <a:ext cx="2213150" cy="15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29" y="4496771"/>
            <a:ext cx="2213150" cy="1586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96" y="1935292"/>
            <a:ext cx="2803249" cy="202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23" y="1991137"/>
            <a:ext cx="2648871" cy="191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14" y="5161093"/>
            <a:ext cx="2179280" cy="15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1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85101" y="67822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4" y="675297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68166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406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85101" y="67822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4" y="675297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68166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B274AA6F-3988-479E-AF4E-62C78BE2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534" y="1776153"/>
            <a:ext cx="2846298" cy="22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613" y="211649"/>
            <a:ext cx="9404723" cy="469995"/>
          </a:xfrm>
        </p:spPr>
        <p:txBody>
          <a:bodyPr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Sorcerer´s Apprentice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85101" y="678228"/>
            <a:ext cx="4594717" cy="523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45244" y="675297"/>
            <a:ext cx="5386811" cy="5992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545CD-1264-49DB-B1E2-2C0D8AE763C9}"/>
              </a:ext>
            </a:extLst>
          </p:cNvPr>
          <p:cNvSpPr txBox="1"/>
          <p:nvPr/>
        </p:nvSpPr>
        <p:spPr>
          <a:xfrm flipH="1">
            <a:off x="3898057" y="1268166"/>
            <a:ext cx="621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D247CA-10A1-499E-9F70-E188564A5F55}"/>
              </a:ext>
            </a:extLst>
          </p:cNvPr>
          <p:cNvSpPr txBox="1"/>
          <p:nvPr/>
        </p:nvSpPr>
        <p:spPr>
          <a:xfrm>
            <a:off x="719056" y="4139943"/>
            <a:ext cx="97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			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snowstorm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B274AA6F-3988-479E-AF4E-62C78BE2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534" y="1776153"/>
            <a:ext cx="2846298" cy="22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4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916</Words>
  <Application>Microsoft Office PowerPoint</Application>
  <PresentationFormat>Širokoúhlá obrazovka</PresentationFormat>
  <Paragraphs>465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Times New Roman</vt:lpstr>
      <vt:lpstr>Wingdings 3</vt:lpstr>
      <vt:lpstr>Ion</vt:lpstr>
      <vt:lpstr>The Sorcerer´s Apprentice Analysis  Concept of the Other Side             </vt:lpstr>
      <vt:lpstr>The Sorcerer´s Apprentice Analysis  Concept of the Other Side             Where is the other side? 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</vt:lpstr>
      <vt:lpstr>The Sorcerer´s Apprentice Analysis             </vt:lpstr>
      <vt:lpstr>Prezentace aplikace PowerPoint</vt:lpstr>
      <vt:lpstr>The Twins</vt:lpstr>
      <vt:lpstr>The Twins</vt:lpstr>
      <vt:lpstr>The Twins</vt:lpstr>
      <vt:lpstr>The Twins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lektor</dc:creator>
  <cp:lastModifiedBy>Barbara Storchova</cp:lastModifiedBy>
  <cp:revision>31</cp:revision>
  <dcterms:created xsi:type="dcterms:W3CDTF">2018-04-10T15:37:40Z</dcterms:created>
  <dcterms:modified xsi:type="dcterms:W3CDTF">2020-03-04T14:46:50Z</dcterms:modified>
</cp:coreProperties>
</file>