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1" r:id="rId5"/>
    <p:sldId id="258" r:id="rId6"/>
    <p:sldId id="272" r:id="rId7"/>
    <p:sldId id="259" r:id="rId8"/>
    <p:sldId id="260" r:id="rId9"/>
    <p:sldId id="271" r:id="rId10"/>
    <p:sldId id="262" r:id="rId11"/>
    <p:sldId id="266" r:id="rId12"/>
    <p:sldId id="267" r:id="rId13"/>
    <p:sldId id="268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C16D2-6B7B-406C-B573-1758A0D0FC1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3D01A49-829C-43A8-8959-5F31F84D97EE}">
      <dgm:prSet/>
      <dgm:spPr/>
      <dgm:t>
        <a:bodyPr/>
        <a:lstStyle/>
        <a:p>
          <a:r>
            <a:rPr lang="en-US"/>
            <a:t>Metodologie výzkumu</a:t>
          </a:r>
        </a:p>
      </dgm:t>
    </dgm:pt>
    <dgm:pt modelId="{457C9A0E-46E6-4FD4-B825-F717B1D0323D}" type="parTrans" cxnId="{2387A022-6867-4321-B2F9-1E4D527183B3}">
      <dgm:prSet/>
      <dgm:spPr/>
      <dgm:t>
        <a:bodyPr/>
        <a:lstStyle/>
        <a:p>
          <a:endParaRPr lang="en-US"/>
        </a:p>
      </dgm:t>
    </dgm:pt>
    <dgm:pt modelId="{482BFF5A-B485-48D0-B21B-C28FAE7FF929}" type="sibTrans" cxnId="{2387A022-6867-4321-B2F9-1E4D527183B3}">
      <dgm:prSet/>
      <dgm:spPr/>
      <dgm:t>
        <a:bodyPr/>
        <a:lstStyle/>
        <a:p>
          <a:endParaRPr lang="en-US"/>
        </a:p>
      </dgm:t>
    </dgm:pt>
    <dgm:pt modelId="{810F7191-46FF-4995-A305-03818B7DA2DD}">
      <dgm:prSet/>
      <dgm:spPr/>
      <dgm:t>
        <a:bodyPr/>
        <a:lstStyle/>
        <a:p>
          <a:r>
            <a:rPr lang="en-US" dirty="0"/>
            <a:t>Co a jak </a:t>
          </a:r>
          <a:r>
            <a:rPr lang="en-US" dirty="0" err="1"/>
            <a:t>zkoumat</a:t>
          </a:r>
          <a:endParaRPr lang="en-US" dirty="0"/>
        </a:p>
      </dgm:t>
    </dgm:pt>
    <dgm:pt modelId="{1FBB7B76-C2EE-4754-85B5-3BE8A58EF666}" type="parTrans" cxnId="{6D2D5F2B-0171-4839-B96C-B85C7196EC34}">
      <dgm:prSet/>
      <dgm:spPr/>
      <dgm:t>
        <a:bodyPr/>
        <a:lstStyle/>
        <a:p>
          <a:endParaRPr lang="en-US"/>
        </a:p>
      </dgm:t>
    </dgm:pt>
    <dgm:pt modelId="{873F75EB-550D-4F5A-BC32-264796C44EB0}" type="sibTrans" cxnId="{6D2D5F2B-0171-4839-B96C-B85C7196EC34}">
      <dgm:prSet/>
      <dgm:spPr/>
      <dgm:t>
        <a:bodyPr/>
        <a:lstStyle/>
        <a:p>
          <a:endParaRPr lang="en-US"/>
        </a:p>
      </dgm:t>
    </dgm:pt>
    <dgm:pt modelId="{42AF72F4-14B0-42CC-857C-3F3F0628E2EE}">
      <dgm:prSet/>
      <dgm:spPr/>
      <dgm:t>
        <a:bodyPr/>
        <a:lstStyle/>
        <a:p>
          <a:r>
            <a:rPr lang="en-US" dirty="0" err="1"/>
            <a:t>Limity</a:t>
          </a:r>
          <a:endParaRPr lang="en-US" dirty="0"/>
        </a:p>
      </dgm:t>
    </dgm:pt>
    <dgm:pt modelId="{65AABDC4-383F-4059-8A1B-60AFDDFDFDDF}" type="parTrans" cxnId="{5C5FDB2C-7701-47C7-BDA6-9EB696491725}">
      <dgm:prSet/>
      <dgm:spPr/>
      <dgm:t>
        <a:bodyPr/>
        <a:lstStyle/>
        <a:p>
          <a:endParaRPr lang="en-US"/>
        </a:p>
      </dgm:t>
    </dgm:pt>
    <dgm:pt modelId="{1A0C692B-6DDF-4F91-A365-ACA755900F5D}" type="sibTrans" cxnId="{5C5FDB2C-7701-47C7-BDA6-9EB696491725}">
      <dgm:prSet/>
      <dgm:spPr/>
      <dgm:t>
        <a:bodyPr/>
        <a:lstStyle/>
        <a:p>
          <a:endParaRPr lang="en-US"/>
        </a:p>
      </dgm:t>
    </dgm:pt>
    <dgm:pt modelId="{111057B1-5C6F-4362-A431-4EA2E5ACB566}">
      <dgm:prSet/>
      <dgm:spPr/>
      <dgm:t>
        <a:bodyPr/>
        <a:lstStyle/>
        <a:p>
          <a:r>
            <a:rPr lang="en-US" dirty="0" err="1"/>
            <a:t>Zdroje</a:t>
          </a:r>
          <a:endParaRPr lang="en-US" dirty="0"/>
        </a:p>
      </dgm:t>
    </dgm:pt>
    <dgm:pt modelId="{877DA992-E74C-4DA1-ACDC-FEBCE9F0CBC7}" type="parTrans" cxnId="{C7A49F2A-8972-4A30-952D-1D2CBB74F85C}">
      <dgm:prSet/>
      <dgm:spPr/>
      <dgm:t>
        <a:bodyPr/>
        <a:lstStyle/>
        <a:p>
          <a:endParaRPr lang="en-US"/>
        </a:p>
      </dgm:t>
    </dgm:pt>
    <dgm:pt modelId="{84D618B3-8060-4B6B-8894-8AF171BFA698}" type="sibTrans" cxnId="{C7A49F2A-8972-4A30-952D-1D2CBB74F85C}">
      <dgm:prSet/>
      <dgm:spPr/>
      <dgm:t>
        <a:bodyPr/>
        <a:lstStyle/>
        <a:p>
          <a:endParaRPr lang="en-US"/>
        </a:p>
      </dgm:t>
    </dgm:pt>
    <dgm:pt modelId="{BE31602B-6565-4D72-9103-33A8C997D44B}">
      <dgm:prSet/>
      <dgm:spPr/>
      <dgm:t>
        <a:bodyPr/>
        <a:lstStyle/>
        <a:p>
          <a:r>
            <a:rPr lang="en-US" dirty="0" err="1"/>
            <a:t>Případová</a:t>
          </a:r>
          <a:r>
            <a:rPr lang="en-US" dirty="0"/>
            <a:t> </a:t>
          </a:r>
          <a:r>
            <a:rPr lang="en-US" dirty="0" err="1"/>
            <a:t>studie</a:t>
          </a:r>
          <a:r>
            <a:rPr lang="en-US" dirty="0"/>
            <a:t> </a:t>
          </a:r>
        </a:p>
      </dgm:t>
    </dgm:pt>
    <dgm:pt modelId="{5DAA31D5-1D2A-43F9-AD3E-0A85A4A2C43B}" type="parTrans" cxnId="{AA1188B8-78B7-45ED-8DB5-D771D847971D}">
      <dgm:prSet/>
      <dgm:spPr/>
      <dgm:t>
        <a:bodyPr/>
        <a:lstStyle/>
        <a:p>
          <a:endParaRPr lang="en-US"/>
        </a:p>
      </dgm:t>
    </dgm:pt>
    <dgm:pt modelId="{F191D37B-884A-41C4-9D0A-C1DEF7631806}" type="sibTrans" cxnId="{AA1188B8-78B7-45ED-8DB5-D771D847971D}">
      <dgm:prSet/>
      <dgm:spPr/>
      <dgm:t>
        <a:bodyPr/>
        <a:lstStyle/>
        <a:p>
          <a:endParaRPr lang="en-US"/>
        </a:p>
      </dgm:t>
    </dgm:pt>
    <dgm:pt modelId="{0E364FAD-F52A-4EB5-A61E-D021242EE3A0}">
      <dgm:prSet/>
      <dgm:spPr/>
      <dgm:t>
        <a:bodyPr/>
        <a:lstStyle/>
        <a:p>
          <a:r>
            <a:rPr lang="en-US" dirty="0" err="1"/>
            <a:t>Dosavadní</a:t>
          </a:r>
          <a:r>
            <a:rPr lang="en-US" dirty="0"/>
            <a:t> </a:t>
          </a:r>
          <a:r>
            <a:rPr lang="en-US" dirty="0" err="1"/>
            <a:t>výzkum</a:t>
          </a:r>
          <a:r>
            <a:rPr lang="en-US" dirty="0"/>
            <a:t> v </a:t>
          </a:r>
          <a:r>
            <a:rPr lang="en-US" dirty="0" err="1"/>
            <a:t>české</a:t>
          </a:r>
          <a:r>
            <a:rPr lang="en-US" dirty="0"/>
            <a:t> </a:t>
          </a:r>
          <a:r>
            <a:rPr lang="en-US" dirty="0" err="1"/>
            <a:t>komunální</a:t>
          </a:r>
          <a:r>
            <a:rPr lang="en-US" dirty="0"/>
            <a:t> a </a:t>
          </a:r>
          <a:r>
            <a:rPr lang="en-US" dirty="0" err="1"/>
            <a:t>regionální</a:t>
          </a:r>
          <a:r>
            <a:rPr lang="en-US" dirty="0"/>
            <a:t> </a:t>
          </a:r>
          <a:r>
            <a:rPr lang="en-US" dirty="0" err="1"/>
            <a:t>politice</a:t>
          </a:r>
          <a:endParaRPr lang="cs-CZ" dirty="0"/>
        </a:p>
      </dgm:t>
    </dgm:pt>
    <dgm:pt modelId="{249996C1-3EC4-4D1B-8F8E-03EFE766B28C}" type="parTrans" cxnId="{F15DA221-4B63-4AA8-8AFB-2FE6EEBC2B49}">
      <dgm:prSet/>
      <dgm:spPr/>
      <dgm:t>
        <a:bodyPr/>
        <a:lstStyle/>
        <a:p>
          <a:endParaRPr lang="cs-CZ"/>
        </a:p>
      </dgm:t>
    </dgm:pt>
    <dgm:pt modelId="{0EFC4998-86FD-4261-B256-961D4B84D47C}" type="sibTrans" cxnId="{F15DA221-4B63-4AA8-8AFB-2FE6EEBC2B49}">
      <dgm:prSet/>
      <dgm:spPr/>
      <dgm:t>
        <a:bodyPr/>
        <a:lstStyle/>
        <a:p>
          <a:endParaRPr lang="cs-CZ"/>
        </a:p>
      </dgm:t>
    </dgm:pt>
    <dgm:pt modelId="{BA6E4EF9-B393-4886-B103-DE6E12E290DD}">
      <dgm:prSet/>
      <dgm:spPr/>
      <dgm:t>
        <a:bodyPr/>
        <a:lstStyle/>
        <a:p>
          <a:r>
            <a:rPr lang="en-US" dirty="0" err="1"/>
            <a:t>Klíčová</a:t>
          </a:r>
          <a:r>
            <a:rPr lang="en-US" dirty="0"/>
            <a:t> </a:t>
          </a:r>
          <a:r>
            <a:rPr lang="en-US" dirty="0" err="1"/>
            <a:t>slova</a:t>
          </a:r>
          <a:endParaRPr lang="cs-CZ" dirty="0"/>
        </a:p>
      </dgm:t>
    </dgm:pt>
    <dgm:pt modelId="{A80C643E-81FF-4A48-9142-65E41A9049BB}" type="parTrans" cxnId="{3AD7F4F1-14EE-4CEE-AB10-72BA0E5D6277}">
      <dgm:prSet/>
      <dgm:spPr/>
      <dgm:t>
        <a:bodyPr/>
        <a:lstStyle/>
        <a:p>
          <a:endParaRPr lang="cs-CZ"/>
        </a:p>
      </dgm:t>
    </dgm:pt>
    <dgm:pt modelId="{7CFA25F7-EF1D-4AE7-BADE-409DDC82C97C}" type="sibTrans" cxnId="{3AD7F4F1-14EE-4CEE-AB10-72BA0E5D6277}">
      <dgm:prSet/>
      <dgm:spPr/>
      <dgm:t>
        <a:bodyPr/>
        <a:lstStyle/>
        <a:p>
          <a:endParaRPr lang="cs-CZ"/>
        </a:p>
      </dgm:t>
    </dgm:pt>
    <dgm:pt modelId="{C1C4C06B-6C7C-44E7-9F28-4E2402550676}">
      <dgm:prSet/>
      <dgm:spPr/>
      <dgm:t>
        <a:bodyPr/>
        <a:lstStyle/>
        <a:p>
          <a:r>
            <a:rPr lang="en-US" dirty="0" err="1"/>
            <a:t>Vyhledávání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WoS</a:t>
          </a:r>
          <a:r>
            <a:rPr lang="en-US" dirty="0"/>
            <a:t> </a:t>
          </a:r>
          <a:endParaRPr lang="cs-CZ" dirty="0"/>
        </a:p>
      </dgm:t>
    </dgm:pt>
    <dgm:pt modelId="{0451E6C4-C7EE-431D-B6E0-ADCADD3E2125}" type="parTrans" cxnId="{AB90CC66-DA90-4057-99E4-AE0023B3AF7A}">
      <dgm:prSet/>
      <dgm:spPr/>
      <dgm:t>
        <a:bodyPr/>
        <a:lstStyle/>
        <a:p>
          <a:endParaRPr lang="cs-CZ"/>
        </a:p>
      </dgm:t>
    </dgm:pt>
    <dgm:pt modelId="{DCA904AF-3AA7-4C89-9DED-FF0FB703D4E3}" type="sibTrans" cxnId="{AB90CC66-DA90-4057-99E4-AE0023B3AF7A}">
      <dgm:prSet/>
      <dgm:spPr/>
      <dgm:t>
        <a:bodyPr/>
        <a:lstStyle/>
        <a:p>
          <a:endParaRPr lang="cs-CZ"/>
        </a:p>
      </dgm:t>
    </dgm:pt>
    <dgm:pt modelId="{9BDD308B-9664-4640-A6EE-E33BEB755587}" type="pres">
      <dgm:prSet presAssocID="{FFDC16D2-6B7B-406C-B573-1758A0D0FC15}" presName="linear" presStyleCnt="0">
        <dgm:presLayoutVars>
          <dgm:animLvl val="lvl"/>
          <dgm:resizeHandles val="exact"/>
        </dgm:presLayoutVars>
      </dgm:prSet>
      <dgm:spPr/>
    </dgm:pt>
    <dgm:pt modelId="{F7B8D46B-FCF9-4DA0-A0CF-04C34D02951D}" type="pres">
      <dgm:prSet presAssocID="{F3D01A49-829C-43A8-8959-5F31F84D97E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896DF9D-4E33-4265-AAA4-EFB7BC0DEAB6}" type="pres">
      <dgm:prSet presAssocID="{F3D01A49-829C-43A8-8959-5F31F84D97EE}" presName="childText" presStyleLbl="revTx" presStyleIdx="0" presStyleCnt="2">
        <dgm:presLayoutVars>
          <dgm:bulletEnabled val="1"/>
        </dgm:presLayoutVars>
      </dgm:prSet>
      <dgm:spPr/>
    </dgm:pt>
    <dgm:pt modelId="{91E0568C-F3A1-493A-B388-C5A97456F947}" type="pres">
      <dgm:prSet presAssocID="{BE31602B-6565-4D72-9103-33A8C997D44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3D203AF-08AE-4E3C-A799-0E3CFD6A63EA}" type="pres">
      <dgm:prSet presAssocID="{BE31602B-6565-4D72-9103-33A8C997D44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15DA221-4B63-4AA8-8AFB-2FE6EEBC2B49}" srcId="{BE31602B-6565-4D72-9103-33A8C997D44B}" destId="{0E364FAD-F52A-4EB5-A61E-D021242EE3A0}" srcOrd="0" destOrd="0" parTransId="{249996C1-3EC4-4D1B-8F8E-03EFE766B28C}" sibTransId="{0EFC4998-86FD-4261-B256-961D4B84D47C}"/>
    <dgm:cxn modelId="{2387A022-6867-4321-B2F9-1E4D527183B3}" srcId="{FFDC16D2-6B7B-406C-B573-1758A0D0FC15}" destId="{F3D01A49-829C-43A8-8959-5F31F84D97EE}" srcOrd="0" destOrd="0" parTransId="{457C9A0E-46E6-4FD4-B825-F717B1D0323D}" sibTransId="{482BFF5A-B485-48D0-B21B-C28FAE7FF929}"/>
    <dgm:cxn modelId="{C7A49F2A-8972-4A30-952D-1D2CBB74F85C}" srcId="{F3D01A49-829C-43A8-8959-5F31F84D97EE}" destId="{111057B1-5C6F-4362-A431-4EA2E5ACB566}" srcOrd="2" destOrd="0" parTransId="{877DA992-E74C-4DA1-ACDC-FEBCE9F0CBC7}" sibTransId="{84D618B3-8060-4B6B-8894-8AF171BFA698}"/>
    <dgm:cxn modelId="{6D2D5F2B-0171-4839-B96C-B85C7196EC34}" srcId="{F3D01A49-829C-43A8-8959-5F31F84D97EE}" destId="{810F7191-46FF-4995-A305-03818B7DA2DD}" srcOrd="0" destOrd="0" parTransId="{1FBB7B76-C2EE-4754-85B5-3BE8A58EF666}" sibTransId="{873F75EB-550D-4F5A-BC32-264796C44EB0}"/>
    <dgm:cxn modelId="{5C5FDB2C-7701-47C7-BDA6-9EB696491725}" srcId="{F3D01A49-829C-43A8-8959-5F31F84D97EE}" destId="{42AF72F4-14B0-42CC-857C-3F3F0628E2EE}" srcOrd="1" destOrd="0" parTransId="{65AABDC4-383F-4059-8A1B-60AFDDFDFDDF}" sibTransId="{1A0C692B-6DDF-4F91-A365-ACA755900F5D}"/>
    <dgm:cxn modelId="{F149752D-16BC-429E-9751-62FEF2C395F6}" type="presOf" srcId="{BA6E4EF9-B393-4886-B103-DE6E12E290DD}" destId="{D3D203AF-08AE-4E3C-A799-0E3CFD6A63EA}" srcOrd="0" destOrd="1" presId="urn:microsoft.com/office/officeart/2005/8/layout/vList2"/>
    <dgm:cxn modelId="{8C62335C-5DEF-4D29-9347-E33B85664BF0}" type="presOf" srcId="{42AF72F4-14B0-42CC-857C-3F3F0628E2EE}" destId="{6896DF9D-4E33-4265-AAA4-EFB7BC0DEAB6}" srcOrd="0" destOrd="1" presId="urn:microsoft.com/office/officeart/2005/8/layout/vList2"/>
    <dgm:cxn modelId="{AB90CC66-DA90-4057-99E4-AE0023B3AF7A}" srcId="{BE31602B-6565-4D72-9103-33A8C997D44B}" destId="{C1C4C06B-6C7C-44E7-9F28-4E2402550676}" srcOrd="2" destOrd="0" parTransId="{0451E6C4-C7EE-431D-B6E0-ADCADD3E2125}" sibTransId="{DCA904AF-3AA7-4C89-9DED-FF0FB703D4E3}"/>
    <dgm:cxn modelId="{ED0B666A-2B4E-4208-A769-B45DC294A553}" type="presOf" srcId="{0E364FAD-F52A-4EB5-A61E-D021242EE3A0}" destId="{D3D203AF-08AE-4E3C-A799-0E3CFD6A63EA}" srcOrd="0" destOrd="0" presId="urn:microsoft.com/office/officeart/2005/8/layout/vList2"/>
    <dgm:cxn modelId="{3E93694B-0169-4185-B809-3C022835317E}" type="presOf" srcId="{BE31602B-6565-4D72-9103-33A8C997D44B}" destId="{91E0568C-F3A1-493A-B388-C5A97456F947}" srcOrd="0" destOrd="0" presId="urn:microsoft.com/office/officeart/2005/8/layout/vList2"/>
    <dgm:cxn modelId="{1A2EEA92-E4F9-4A02-9849-6DBD596CC723}" type="presOf" srcId="{FFDC16D2-6B7B-406C-B573-1758A0D0FC15}" destId="{9BDD308B-9664-4640-A6EE-E33BEB755587}" srcOrd="0" destOrd="0" presId="urn:microsoft.com/office/officeart/2005/8/layout/vList2"/>
    <dgm:cxn modelId="{510F3A9B-4122-458A-93EB-805C8760D635}" type="presOf" srcId="{111057B1-5C6F-4362-A431-4EA2E5ACB566}" destId="{6896DF9D-4E33-4265-AAA4-EFB7BC0DEAB6}" srcOrd="0" destOrd="2" presId="urn:microsoft.com/office/officeart/2005/8/layout/vList2"/>
    <dgm:cxn modelId="{AA1188B8-78B7-45ED-8DB5-D771D847971D}" srcId="{FFDC16D2-6B7B-406C-B573-1758A0D0FC15}" destId="{BE31602B-6565-4D72-9103-33A8C997D44B}" srcOrd="1" destOrd="0" parTransId="{5DAA31D5-1D2A-43F9-AD3E-0A85A4A2C43B}" sibTransId="{F191D37B-884A-41C4-9D0A-C1DEF7631806}"/>
    <dgm:cxn modelId="{FF1865C0-225E-4F64-9346-078C1A5FCE24}" type="presOf" srcId="{F3D01A49-829C-43A8-8959-5F31F84D97EE}" destId="{F7B8D46B-FCF9-4DA0-A0CF-04C34D02951D}" srcOrd="0" destOrd="0" presId="urn:microsoft.com/office/officeart/2005/8/layout/vList2"/>
    <dgm:cxn modelId="{BD4596EF-9DA9-4A31-9E62-FEE711B544B1}" type="presOf" srcId="{C1C4C06B-6C7C-44E7-9F28-4E2402550676}" destId="{D3D203AF-08AE-4E3C-A799-0E3CFD6A63EA}" srcOrd="0" destOrd="2" presId="urn:microsoft.com/office/officeart/2005/8/layout/vList2"/>
    <dgm:cxn modelId="{7061D3F0-9FA4-4851-97CF-CBFE65EAABE4}" type="presOf" srcId="{810F7191-46FF-4995-A305-03818B7DA2DD}" destId="{6896DF9D-4E33-4265-AAA4-EFB7BC0DEAB6}" srcOrd="0" destOrd="0" presId="urn:microsoft.com/office/officeart/2005/8/layout/vList2"/>
    <dgm:cxn modelId="{3AD7F4F1-14EE-4CEE-AB10-72BA0E5D6277}" srcId="{BE31602B-6565-4D72-9103-33A8C997D44B}" destId="{BA6E4EF9-B393-4886-B103-DE6E12E290DD}" srcOrd="1" destOrd="0" parTransId="{A80C643E-81FF-4A48-9142-65E41A9049BB}" sibTransId="{7CFA25F7-EF1D-4AE7-BADE-409DDC82C97C}"/>
    <dgm:cxn modelId="{92BAB92E-697E-40AD-9502-9627CEF61ABA}" type="presParOf" srcId="{9BDD308B-9664-4640-A6EE-E33BEB755587}" destId="{F7B8D46B-FCF9-4DA0-A0CF-04C34D02951D}" srcOrd="0" destOrd="0" presId="urn:microsoft.com/office/officeart/2005/8/layout/vList2"/>
    <dgm:cxn modelId="{B2B19A92-C94E-4549-BB0E-A3F8535EEFCF}" type="presParOf" srcId="{9BDD308B-9664-4640-A6EE-E33BEB755587}" destId="{6896DF9D-4E33-4265-AAA4-EFB7BC0DEAB6}" srcOrd="1" destOrd="0" presId="urn:microsoft.com/office/officeart/2005/8/layout/vList2"/>
    <dgm:cxn modelId="{EE767A2C-8C6D-4D20-B6E0-BC056BBA8B91}" type="presParOf" srcId="{9BDD308B-9664-4640-A6EE-E33BEB755587}" destId="{91E0568C-F3A1-493A-B388-C5A97456F947}" srcOrd="2" destOrd="0" presId="urn:microsoft.com/office/officeart/2005/8/layout/vList2"/>
    <dgm:cxn modelId="{1EB498E6-421B-46A9-A2CE-20D322284286}" type="presParOf" srcId="{9BDD308B-9664-4640-A6EE-E33BEB755587}" destId="{D3D203AF-08AE-4E3C-A799-0E3CFD6A63E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EDB142-AE96-4AEB-8B25-D27D5C8FF10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2622865-D9B7-4CE4-B991-14C7532DCDD5}">
      <dgm:prSet/>
      <dgm:spPr/>
      <dgm:t>
        <a:bodyPr/>
        <a:lstStyle/>
        <a:p>
          <a:r>
            <a:rPr lang="cs-CZ" b="1"/>
            <a:t>Kvantitativní výzkum</a:t>
          </a:r>
          <a:endParaRPr lang="en-US"/>
        </a:p>
      </dgm:t>
    </dgm:pt>
    <dgm:pt modelId="{492D3924-E065-49E7-B981-95E0106F355F}" type="parTrans" cxnId="{FEDD0F7B-D7F3-476E-B187-2546B44B9383}">
      <dgm:prSet/>
      <dgm:spPr/>
      <dgm:t>
        <a:bodyPr/>
        <a:lstStyle/>
        <a:p>
          <a:endParaRPr lang="en-US"/>
        </a:p>
      </dgm:t>
    </dgm:pt>
    <dgm:pt modelId="{D558DAC4-FC90-444D-8625-4EFF2C78DB8D}" type="sibTrans" cxnId="{FEDD0F7B-D7F3-476E-B187-2546B44B9383}">
      <dgm:prSet/>
      <dgm:spPr/>
      <dgm:t>
        <a:bodyPr/>
        <a:lstStyle/>
        <a:p>
          <a:endParaRPr lang="en-US"/>
        </a:p>
      </dgm:t>
    </dgm:pt>
    <dgm:pt modelId="{8FFD56E7-9DB8-45EE-94E5-DEAA237E776B}">
      <dgm:prSet/>
      <dgm:spPr/>
      <dgm:t>
        <a:bodyPr/>
        <a:lstStyle/>
        <a:p>
          <a:r>
            <a:rPr lang="en-US"/>
            <a:t>Větší počet dat (například volební data)</a:t>
          </a:r>
        </a:p>
      </dgm:t>
    </dgm:pt>
    <dgm:pt modelId="{F29B0BD5-D4EB-434C-9DC0-5C3494F423D2}" type="parTrans" cxnId="{0B6C3195-6BFD-418E-8466-F8A3CB3C23FC}">
      <dgm:prSet/>
      <dgm:spPr/>
      <dgm:t>
        <a:bodyPr/>
        <a:lstStyle/>
        <a:p>
          <a:endParaRPr lang="en-US"/>
        </a:p>
      </dgm:t>
    </dgm:pt>
    <dgm:pt modelId="{DC7FD654-B8B6-4844-95A0-115DFED77D88}" type="sibTrans" cxnId="{0B6C3195-6BFD-418E-8466-F8A3CB3C23FC}">
      <dgm:prSet/>
      <dgm:spPr/>
      <dgm:t>
        <a:bodyPr/>
        <a:lstStyle/>
        <a:p>
          <a:endParaRPr lang="en-US"/>
        </a:p>
      </dgm:t>
    </dgm:pt>
    <dgm:pt modelId="{9586FFAA-B0C8-4FB4-A438-982E9D51D01E}">
      <dgm:prSet/>
      <dgm:spPr/>
      <dgm:t>
        <a:bodyPr/>
        <a:lstStyle/>
        <a:p>
          <a:r>
            <a:rPr lang="cs-CZ"/>
            <a:t>Statistická analýza, regresní analýza (Excel, RStudio, SPSS)</a:t>
          </a:r>
          <a:endParaRPr lang="en-US"/>
        </a:p>
      </dgm:t>
    </dgm:pt>
    <dgm:pt modelId="{90784219-689F-44C5-AEFE-8C4105AA93EF}" type="parTrans" cxnId="{7EFC5637-54D5-438C-A5C6-42FD79A83E40}">
      <dgm:prSet/>
      <dgm:spPr/>
      <dgm:t>
        <a:bodyPr/>
        <a:lstStyle/>
        <a:p>
          <a:endParaRPr lang="en-US"/>
        </a:p>
      </dgm:t>
    </dgm:pt>
    <dgm:pt modelId="{9172B5F6-6320-48DC-B0BA-F4DDFF74EB5B}" type="sibTrans" cxnId="{7EFC5637-54D5-438C-A5C6-42FD79A83E40}">
      <dgm:prSet/>
      <dgm:spPr/>
      <dgm:t>
        <a:bodyPr/>
        <a:lstStyle/>
        <a:p>
          <a:endParaRPr lang="en-US"/>
        </a:p>
      </dgm:t>
    </dgm:pt>
    <dgm:pt modelId="{9BAE657C-10EF-422E-BFFE-9BFF6B27B527}">
      <dgm:prSet/>
      <dgm:spPr/>
      <dgm:t>
        <a:bodyPr/>
        <a:lstStyle/>
        <a:p>
          <a:r>
            <a:rPr lang="en-US"/>
            <a:t>Snaha získat obecný přehled o dané problematice</a:t>
          </a:r>
        </a:p>
      </dgm:t>
    </dgm:pt>
    <dgm:pt modelId="{89DD1474-E3B2-4DA3-857D-903ABEF9E1AD}" type="parTrans" cxnId="{3B64B880-675F-4082-8AA9-2F6E96937037}">
      <dgm:prSet/>
      <dgm:spPr/>
      <dgm:t>
        <a:bodyPr/>
        <a:lstStyle/>
        <a:p>
          <a:endParaRPr lang="en-US"/>
        </a:p>
      </dgm:t>
    </dgm:pt>
    <dgm:pt modelId="{3DADC708-2A80-47C0-8891-E00F591EB956}" type="sibTrans" cxnId="{3B64B880-675F-4082-8AA9-2F6E96937037}">
      <dgm:prSet/>
      <dgm:spPr/>
      <dgm:t>
        <a:bodyPr/>
        <a:lstStyle/>
        <a:p>
          <a:endParaRPr lang="en-US"/>
        </a:p>
      </dgm:t>
    </dgm:pt>
    <dgm:pt modelId="{1E0183D2-3D8F-4847-8E22-26407640406F}">
      <dgm:prSet/>
      <dgm:spPr/>
      <dgm:t>
        <a:bodyPr/>
        <a:lstStyle/>
        <a:p>
          <a:r>
            <a:rPr lang="cs-CZ" b="1"/>
            <a:t>Kvalitativní výzkum</a:t>
          </a:r>
          <a:endParaRPr lang="en-US"/>
        </a:p>
      </dgm:t>
    </dgm:pt>
    <dgm:pt modelId="{1CBCD11C-C922-404C-B71C-152EB233844A}" type="parTrans" cxnId="{E67B35A3-AE81-4A3E-845C-9DCF3E7F28AB}">
      <dgm:prSet/>
      <dgm:spPr/>
      <dgm:t>
        <a:bodyPr/>
        <a:lstStyle/>
        <a:p>
          <a:endParaRPr lang="en-US"/>
        </a:p>
      </dgm:t>
    </dgm:pt>
    <dgm:pt modelId="{A5107A43-FA7C-4B4C-ADE9-E64C218912D2}" type="sibTrans" cxnId="{E67B35A3-AE81-4A3E-845C-9DCF3E7F28AB}">
      <dgm:prSet/>
      <dgm:spPr/>
      <dgm:t>
        <a:bodyPr/>
        <a:lstStyle/>
        <a:p>
          <a:endParaRPr lang="en-US"/>
        </a:p>
      </dgm:t>
    </dgm:pt>
    <dgm:pt modelId="{9BB398AA-A07D-4C14-8C57-873440A8AC49}">
      <dgm:prSet/>
      <dgm:spPr/>
      <dgm:t>
        <a:bodyPr/>
        <a:lstStyle/>
        <a:p>
          <a:r>
            <a:rPr lang="cs-CZ"/>
            <a:t>Rozhovory (připravit si dobrou oporu</a:t>
          </a:r>
          <a:r>
            <a:rPr lang="en-US"/>
            <a:t> s dostatečným počtem otázek</a:t>
          </a:r>
          <a:r>
            <a:rPr lang="cs-CZ"/>
            <a:t>), analýza médií, politických programů, zápisů ze zastupitelstva atd.</a:t>
          </a:r>
          <a:endParaRPr lang="en-US"/>
        </a:p>
      </dgm:t>
    </dgm:pt>
    <dgm:pt modelId="{8795F440-51BF-4EA8-ADE5-3BF5139B3380}" type="parTrans" cxnId="{7DFE67F3-8499-4D18-B89D-9721F52F9F02}">
      <dgm:prSet/>
      <dgm:spPr/>
      <dgm:t>
        <a:bodyPr/>
        <a:lstStyle/>
        <a:p>
          <a:endParaRPr lang="en-US"/>
        </a:p>
      </dgm:t>
    </dgm:pt>
    <dgm:pt modelId="{9B31F082-74EC-4618-96E3-707F487CC16A}" type="sibTrans" cxnId="{7DFE67F3-8499-4D18-B89D-9721F52F9F02}">
      <dgm:prSet/>
      <dgm:spPr/>
      <dgm:t>
        <a:bodyPr/>
        <a:lstStyle/>
        <a:p>
          <a:endParaRPr lang="en-US"/>
        </a:p>
      </dgm:t>
    </dgm:pt>
    <dgm:pt modelId="{4F2F9350-F18B-4586-AF79-CE4B71A7217F}">
      <dgm:prSet/>
      <dgm:spPr/>
      <dgm:t>
        <a:bodyPr/>
        <a:lstStyle/>
        <a:p>
          <a:r>
            <a:rPr lang="en-US"/>
            <a:t>Snaha jít více do hloubky – vysvětlení specifických případů atd.</a:t>
          </a:r>
        </a:p>
      </dgm:t>
    </dgm:pt>
    <dgm:pt modelId="{4925AADD-419F-4080-B3AE-F9CB77010B8F}" type="parTrans" cxnId="{4D9A6B1F-B922-4216-9A11-9C672F35002A}">
      <dgm:prSet/>
      <dgm:spPr/>
      <dgm:t>
        <a:bodyPr/>
        <a:lstStyle/>
        <a:p>
          <a:endParaRPr lang="en-US"/>
        </a:p>
      </dgm:t>
    </dgm:pt>
    <dgm:pt modelId="{A13723B2-9A76-47D2-9BBA-BB10F315C3F0}" type="sibTrans" cxnId="{4D9A6B1F-B922-4216-9A11-9C672F35002A}">
      <dgm:prSet/>
      <dgm:spPr/>
      <dgm:t>
        <a:bodyPr/>
        <a:lstStyle/>
        <a:p>
          <a:endParaRPr lang="en-US"/>
        </a:p>
      </dgm:t>
    </dgm:pt>
    <dgm:pt modelId="{F2397845-5A79-45B5-B554-01CB93748E8A}">
      <dgm:prSet/>
      <dgm:spPr/>
      <dgm:t>
        <a:bodyPr/>
        <a:lstStyle/>
        <a:p>
          <a:r>
            <a:rPr lang="cs-CZ" b="1"/>
            <a:t>Mixed-design</a:t>
          </a:r>
          <a:endParaRPr lang="en-US"/>
        </a:p>
      </dgm:t>
    </dgm:pt>
    <dgm:pt modelId="{5CFFF6D1-75F7-40A6-ADBE-94E87D2C7CD3}" type="parTrans" cxnId="{69C027A6-609B-404C-BE3B-9325A313F741}">
      <dgm:prSet/>
      <dgm:spPr/>
      <dgm:t>
        <a:bodyPr/>
        <a:lstStyle/>
        <a:p>
          <a:endParaRPr lang="en-US"/>
        </a:p>
      </dgm:t>
    </dgm:pt>
    <dgm:pt modelId="{325CD722-50AE-4DA7-8A69-EB3BBC7D5051}" type="sibTrans" cxnId="{69C027A6-609B-404C-BE3B-9325A313F741}">
      <dgm:prSet/>
      <dgm:spPr/>
      <dgm:t>
        <a:bodyPr/>
        <a:lstStyle/>
        <a:p>
          <a:endParaRPr lang="en-US"/>
        </a:p>
      </dgm:t>
    </dgm:pt>
    <dgm:pt modelId="{4EC4640F-7BF3-4371-A844-5A99E6E8AD1D}" type="pres">
      <dgm:prSet presAssocID="{B4EDB142-AE96-4AEB-8B25-D27D5C8FF10E}" presName="linear" presStyleCnt="0">
        <dgm:presLayoutVars>
          <dgm:dir/>
          <dgm:animLvl val="lvl"/>
          <dgm:resizeHandles val="exact"/>
        </dgm:presLayoutVars>
      </dgm:prSet>
      <dgm:spPr/>
    </dgm:pt>
    <dgm:pt modelId="{C831ACF0-A55A-4B5A-83C1-2307DA87135A}" type="pres">
      <dgm:prSet presAssocID="{02622865-D9B7-4CE4-B991-14C7532DCDD5}" presName="parentLin" presStyleCnt="0"/>
      <dgm:spPr/>
    </dgm:pt>
    <dgm:pt modelId="{384AABF8-CD17-4839-9666-1D19FAAD3C52}" type="pres">
      <dgm:prSet presAssocID="{02622865-D9B7-4CE4-B991-14C7532DCDD5}" presName="parentLeftMargin" presStyleLbl="node1" presStyleIdx="0" presStyleCnt="3"/>
      <dgm:spPr/>
    </dgm:pt>
    <dgm:pt modelId="{91841A63-683D-4B40-9152-035944CE18FE}" type="pres">
      <dgm:prSet presAssocID="{02622865-D9B7-4CE4-B991-14C7532DCDD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7661739-2255-4344-9C7F-FA5A688BBE91}" type="pres">
      <dgm:prSet presAssocID="{02622865-D9B7-4CE4-B991-14C7532DCDD5}" presName="negativeSpace" presStyleCnt="0"/>
      <dgm:spPr/>
    </dgm:pt>
    <dgm:pt modelId="{88D93BB8-4D4C-4B56-8493-E5082CFA6383}" type="pres">
      <dgm:prSet presAssocID="{02622865-D9B7-4CE4-B991-14C7532DCDD5}" presName="childText" presStyleLbl="conFgAcc1" presStyleIdx="0" presStyleCnt="3">
        <dgm:presLayoutVars>
          <dgm:bulletEnabled val="1"/>
        </dgm:presLayoutVars>
      </dgm:prSet>
      <dgm:spPr/>
    </dgm:pt>
    <dgm:pt modelId="{D707EA7A-DE9E-4091-9C98-E24A73EC242F}" type="pres">
      <dgm:prSet presAssocID="{D558DAC4-FC90-444D-8625-4EFF2C78DB8D}" presName="spaceBetweenRectangles" presStyleCnt="0"/>
      <dgm:spPr/>
    </dgm:pt>
    <dgm:pt modelId="{87A3D3A0-8B80-4C5D-82D4-D0673E6DC672}" type="pres">
      <dgm:prSet presAssocID="{1E0183D2-3D8F-4847-8E22-26407640406F}" presName="parentLin" presStyleCnt="0"/>
      <dgm:spPr/>
    </dgm:pt>
    <dgm:pt modelId="{BDF0DE8D-970E-4252-A01D-F8AF486C2FD0}" type="pres">
      <dgm:prSet presAssocID="{1E0183D2-3D8F-4847-8E22-26407640406F}" presName="parentLeftMargin" presStyleLbl="node1" presStyleIdx="0" presStyleCnt="3"/>
      <dgm:spPr/>
    </dgm:pt>
    <dgm:pt modelId="{A71651B9-4C08-4F2E-B616-FE172D721C2E}" type="pres">
      <dgm:prSet presAssocID="{1E0183D2-3D8F-4847-8E22-26407640406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3D2F657-1906-4040-8C5F-E51A69078809}" type="pres">
      <dgm:prSet presAssocID="{1E0183D2-3D8F-4847-8E22-26407640406F}" presName="negativeSpace" presStyleCnt="0"/>
      <dgm:spPr/>
    </dgm:pt>
    <dgm:pt modelId="{CA5F6105-7272-4654-B3D2-C103E0DED385}" type="pres">
      <dgm:prSet presAssocID="{1E0183D2-3D8F-4847-8E22-26407640406F}" presName="childText" presStyleLbl="conFgAcc1" presStyleIdx="1" presStyleCnt="3">
        <dgm:presLayoutVars>
          <dgm:bulletEnabled val="1"/>
        </dgm:presLayoutVars>
      </dgm:prSet>
      <dgm:spPr/>
    </dgm:pt>
    <dgm:pt modelId="{2FF9D934-2361-4B66-9CB6-0CF051F5E178}" type="pres">
      <dgm:prSet presAssocID="{A5107A43-FA7C-4B4C-ADE9-E64C218912D2}" presName="spaceBetweenRectangles" presStyleCnt="0"/>
      <dgm:spPr/>
    </dgm:pt>
    <dgm:pt modelId="{9D3A1CC6-815E-4D32-A771-D9B30F963A8A}" type="pres">
      <dgm:prSet presAssocID="{F2397845-5A79-45B5-B554-01CB93748E8A}" presName="parentLin" presStyleCnt="0"/>
      <dgm:spPr/>
    </dgm:pt>
    <dgm:pt modelId="{B0F2C460-16C5-4C78-8610-874DF6F341F2}" type="pres">
      <dgm:prSet presAssocID="{F2397845-5A79-45B5-B554-01CB93748E8A}" presName="parentLeftMargin" presStyleLbl="node1" presStyleIdx="1" presStyleCnt="3"/>
      <dgm:spPr/>
    </dgm:pt>
    <dgm:pt modelId="{7282EA11-F54F-457F-8550-F867FB841555}" type="pres">
      <dgm:prSet presAssocID="{F2397845-5A79-45B5-B554-01CB93748E8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29E3345-A7D1-4B72-ABD4-CE1AD7FB8D2B}" type="pres">
      <dgm:prSet presAssocID="{F2397845-5A79-45B5-B554-01CB93748E8A}" presName="negativeSpace" presStyleCnt="0"/>
      <dgm:spPr/>
    </dgm:pt>
    <dgm:pt modelId="{3C950678-8AD0-442E-BF49-B6070FF768D0}" type="pres">
      <dgm:prSet presAssocID="{F2397845-5A79-45B5-B554-01CB93748E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D71070B-291F-4FF7-9B0F-1AB557C8F96C}" type="presOf" srcId="{1E0183D2-3D8F-4847-8E22-26407640406F}" destId="{BDF0DE8D-970E-4252-A01D-F8AF486C2FD0}" srcOrd="0" destOrd="0" presId="urn:microsoft.com/office/officeart/2005/8/layout/list1"/>
    <dgm:cxn modelId="{9890CA1E-1148-4DE5-946B-5AB98061C360}" type="presOf" srcId="{02622865-D9B7-4CE4-B991-14C7532DCDD5}" destId="{91841A63-683D-4B40-9152-035944CE18FE}" srcOrd="1" destOrd="0" presId="urn:microsoft.com/office/officeart/2005/8/layout/list1"/>
    <dgm:cxn modelId="{4D9A6B1F-B922-4216-9A11-9C672F35002A}" srcId="{1E0183D2-3D8F-4847-8E22-26407640406F}" destId="{4F2F9350-F18B-4586-AF79-CE4B71A7217F}" srcOrd="1" destOrd="0" parTransId="{4925AADD-419F-4080-B3AE-F9CB77010B8F}" sibTransId="{A13723B2-9A76-47D2-9BBA-BB10F315C3F0}"/>
    <dgm:cxn modelId="{7EFC5637-54D5-438C-A5C6-42FD79A83E40}" srcId="{02622865-D9B7-4CE4-B991-14C7532DCDD5}" destId="{9586FFAA-B0C8-4FB4-A438-982E9D51D01E}" srcOrd="1" destOrd="0" parTransId="{90784219-689F-44C5-AEFE-8C4105AA93EF}" sibTransId="{9172B5F6-6320-48DC-B0BA-F4DDFF74EB5B}"/>
    <dgm:cxn modelId="{41748D63-A83B-482A-84C9-9757150590FE}" type="presOf" srcId="{F2397845-5A79-45B5-B554-01CB93748E8A}" destId="{B0F2C460-16C5-4C78-8610-874DF6F341F2}" srcOrd="0" destOrd="0" presId="urn:microsoft.com/office/officeart/2005/8/layout/list1"/>
    <dgm:cxn modelId="{8F3D156D-E2DD-4EEB-B086-F9926801ECA0}" type="presOf" srcId="{02622865-D9B7-4CE4-B991-14C7532DCDD5}" destId="{384AABF8-CD17-4839-9666-1D19FAAD3C52}" srcOrd="0" destOrd="0" presId="urn:microsoft.com/office/officeart/2005/8/layout/list1"/>
    <dgm:cxn modelId="{FEDD0F7B-D7F3-476E-B187-2546B44B9383}" srcId="{B4EDB142-AE96-4AEB-8B25-D27D5C8FF10E}" destId="{02622865-D9B7-4CE4-B991-14C7532DCDD5}" srcOrd="0" destOrd="0" parTransId="{492D3924-E065-49E7-B981-95E0106F355F}" sibTransId="{D558DAC4-FC90-444D-8625-4EFF2C78DB8D}"/>
    <dgm:cxn modelId="{F953337F-1395-49DA-97E9-C75A8F08E9B9}" type="presOf" srcId="{9BAE657C-10EF-422E-BFFE-9BFF6B27B527}" destId="{88D93BB8-4D4C-4B56-8493-E5082CFA6383}" srcOrd="0" destOrd="2" presId="urn:microsoft.com/office/officeart/2005/8/layout/list1"/>
    <dgm:cxn modelId="{3B64B880-675F-4082-8AA9-2F6E96937037}" srcId="{02622865-D9B7-4CE4-B991-14C7532DCDD5}" destId="{9BAE657C-10EF-422E-BFFE-9BFF6B27B527}" srcOrd="2" destOrd="0" parTransId="{89DD1474-E3B2-4DA3-857D-903ABEF9E1AD}" sibTransId="{3DADC708-2A80-47C0-8891-E00F591EB956}"/>
    <dgm:cxn modelId="{0B6C3195-6BFD-418E-8466-F8A3CB3C23FC}" srcId="{02622865-D9B7-4CE4-B991-14C7532DCDD5}" destId="{8FFD56E7-9DB8-45EE-94E5-DEAA237E776B}" srcOrd="0" destOrd="0" parTransId="{F29B0BD5-D4EB-434C-9DC0-5C3494F423D2}" sibTransId="{DC7FD654-B8B6-4844-95A0-115DFED77D88}"/>
    <dgm:cxn modelId="{B15F179B-0EA4-480C-A317-39F3DE234A34}" type="presOf" srcId="{B4EDB142-AE96-4AEB-8B25-D27D5C8FF10E}" destId="{4EC4640F-7BF3-4371-A844-5A99E6E8AD1D}" srcOrd="0" destOrd="0" presId="urn:microsoft.com/office/officeart/2005/8/layout/list1"/>
    <dgm:cxn modelId="{E67B35A3-AE81-4A3E-845C-9DCF3E7F28AB}" srcId="{B4EDB142-AE96-4AEB-8B25-D27D5C8FF10E}" destId="{1E0183D2-3D8F-4847-8E22-26407640406F}" srcOrd="1" destOrd="0" parTransId="{1CBCD11C-C922-404C-B71C-152EB233844A}" sibTransId="{A5107A43-FA7C-4B4C-ADE9-E64C218912D2}"/>
    <dgm:cxn modelId="{BACAB1A3-DEEC-42E3-AFDF-1D6DCA057DAB}" type="presOf" srcId="{1E0183D2-3D8F-4847-8E22-26407640406F}" destId="{A71651B9-4C08-4F2E-B616-FE172D721C2E}" srcOrd="1" destOrd="0" presId="urn:microsoft.com/office/officeart/2005/8/layout/list1"/>
    <dgm:cxn modelId="{69C027A6-609B-404C-BE3B-9325A313F741}" srcId="{B4EDB142-AE96-4AEB-8B25-D27D5C8FF10E}" destId="{F2397845-5A79-45B5-B554-01CB93748E8A}" srcOrd="2" destOrd="0" parTransId="{5CFFF6D1-75F7-40A6-ADBE-94E87D2C7CD3}" sibTransId="{325CD722-50AE-4DA7-8A69-EB3BBC7D5051}"/>
    <dgm:cxn modelId="{B92904AD-53F8-4675-ACDC-2DCA44F87E58}" type="presOf" srcId="{F2397845-5A79-45B5-B554-01CB93748E8A}" destId="{7282EA11-F54F-457F-8550-F867FB841555}" srcOrd="1" destOrd="0" presId="urn:microsoft.com/office/officeart/2005/8/layout/list1"/>
    <dgm:cxn modelId="{25B5E8D1-1C7C-4D96-ABE0-8F754C744E69}" type="presOf" srcId="{4F2F9350-F18B-4586-AF79-CE4B71A7217F}" destId="{CA5F6105-7272-4654-B3D2-C103E0DED385}" srcOrd="0" destOrd="1" presId="urn:microsoft.com/office/officeart/2005/8/layout/list1"/>
    <dgm:cxn modelId="{59FA3BE1-ECAA-4E87-AD61-F9D762E5E29A}" type="presOf" srcId="{9586FFAA-B0C8-4FB4-A438-982E9D51D01E}" destId="{88D93BB8-4D4C-4B56-8493-E5082CFA6383}" srcOrd="0" destOrd="1" presId="urn:microsoft.com/office/officeart/2005/8/layout/list1"/>
    <dgm:cxn modelId="{9AD54CEC-6953-4FF1-B6A3-A405E70A2FCC}" type="presOf" srcId="{8FFD56E7-9DB8-45EE-94E5-DEAA237E776B}" destId="{88D93BB8-4D4C-4B56-8493-E5082CFA6383}" srcOrd="0" destOrd="0" presId="urn:microsoft.com/office/officeart/2005/8/layout/list1"/>
    <dgm:cxn modelId="{7DFE67F3-8499-4D18-B89D-9721F52F9F02}" srcId="{1E0183D2-3D8F-4847-8E22-26407640406F}" destId="{9BB398AA-A07D-4C14-8C57-873440A8AC49}" srcOrd="0" destOrd="0" parTransId="{8795F440-51BF-4EA8-ADE5-3BF5139B3380}" sibTransId="{9B31F082-74EC-4618-96E3-707F487CC16A}"/>
    <dgm:cxn modelId="{1A9194F4-603E-4FA5-AA10-D252A2A777BF}" type="presOf" srcId="{9BB398AA-A07D-4C14-8C57-873440A8AC49}" destId="{CA5F6105-7272-4654-B3D2-C103E0DED385}" srcOrd="0" destOrd="0" presId="urn:microsoft.com/office/officeart/2005/8/layout/list1"/>
    <dgm:cxn modelId="{4FBB6D55-E621-467D-B977-50A6E2265B08}" type="presParOf" srcId="{4EC4640F-7BF3-4371-A844-5A99E6E8AD1D}" destId="{C831ACF0-A55A-4B5A-83C1-2307DA87135A}" srcOrd="0" destOrd="0" presId="urn:microsoft.com/office/officeart/2005/8/layout/list1"/>
    <dgm:cxn modelId="{F5F4E4C1-25B0-426C-B6C3-3482282D1D71}" type="presParOf" srcId="{C831ACF0-A55A-4B5A-83C1-2307DA87135A}" destId="{384AABF8-CD17-4839-9666-1D19FAAD3C52}" srcOrd="0" destOrd="0" presId="urn:microsoft.com/office/officeart/2005/8/layout/list1"/>
    <dgm:cxn modelId="{50CE9EFD-A80D-4378-85F5-0F52568DE31F}" type="presParOf" srcId="{C831ACF0-A55A-4B5A-83C1-2307DA87135A}" destId="{91841A63-683D-4B40-9152-035944CE18FE}" srcOrd="1" destOrd="0" presId="urn:microsoft.com/office/officeart/2005/8/layout/list1"/>
    <dgm:cxn modelId="{6F3E3BF5-4A4F-40B5-A552-9FFD579476E7}" type="presParOf" srcId="{4EC4640F-7BF3-4371-A844-5A99E6E8AD1D}" destId="{07661739-2255-4344-9C7F-FA5A688BBE91}" srcOrd="1" destOrd="0" presId="urn:microsoft.com/office/officeart/2005/8/layout/list1"/>
    <dgm:cxn modelId="{77E3A74C-C391-465A-9BD4-ADED00E1012C}" type="presParOf" srcId="{4EC4640F-7BF3-4371-A844-5A99E6E8AD1D}" destId="{88D93BB8-4D4C-4B56-8493-E5082CFA6383}" srcOrd="2" destOrd="0" presId="urn:microsoft.com/office/officeart/2005/8/layout/list1"/>
    <dgm:cxn modelId="{0A2614F5-AEFF-4D18-B3E1-F1E59B545F40}" type="presParOf" srcId="{4EC4640F-7BF3-4371-A844-5A99E6E8AD1D}" destId="{D707EA7A-DE9E-4091-9C98-E24A73EC242F}" srcOrd="3" destOrd="0" presId="urn:microsoft.com/office/officeart/2005/8/layout/list1"/>
    <dgm:cxn modelId="{47B97575-1937-4520-89B9-FC09DA1F7126}" type="presParOf" srcId="{4EC4640F-7BF3-4371-A844-5A99E6E8AD1D}" destId="{87A3D3A0-8B80-4C5D-82D4-D0673E6DC672}" srcOrd="4" destOrd="0" presId="urn:microsoft.com/office/officeart/2005/8/layout/list1"/>
    <dgm:cxn modelId="{831FC061-B1DD-4942-B3BD-CDA6255ABF1D}" type="presParOf" srcId="{87A3D3A0-8B80-4C5D-82D4-D0673E6DC672}" destId="{BDF0DE8D-970E-4252-A01D-F8AF486C2FD0}" srcOrd="0" destOrd="0" presId="urn:microsoft.com/office/officeart/2005/8/layout/list1"/>
    <dgm:cxn modelId="{A3F3604C-ECD6-450B-8EB2-80B6E55F83EC}" type="presParOf" srcId="{87A3D3A0-8B80-4C5D-82D4-D0673E6DC672}" destId="{A71651B9-4C08-4F2E-B616-FE172D721C2E}" srcOrd="1" destOrd="0" presId="urn:microsoft.com/office/officeart/2005/8/layout/list1"/>
    <dgm:cxn modelId="{680B5C6F-1D84-4F56-A761-2FA15B75D070}" type="presParOf" srcId="{4EC4640F-7BF3-4371-A844-5A99E6E8AD1D}" destId="{83D2F657-1906-4040-8C5F-E51A69078809}" srcOrd="5" destOrd="0" presId="urn:microsoft.com/office/officeart/2005/8/layout/list1"/>
    <dgm:cxn modelId="{00C526C4-947C-498A-80DA-26F9489D4014}" type="presParOf" srcId="{4EC4640F-7BF3-4371-A844-5A99E6E8AD1D}" destId="{CA5F6105-7272-4654-B3D2-C103E0DED385}" srcOrd="6" destOrd="0" presId="urn:microsoft.com/office/officeart/2005/8/layout/list1"/>
    <dgm:cxn modelId="{B28E166F-BA2A-4CDF-ACAC-1B9389ECEA14}" type="presParOf" srcId="{4EC4640F-7BF3-4371-A844-5A99E6E8AD1D}" destId="{2FF9D934-2361-4B66-9CB6-0CF051F5E178}" srcOrd="7" destOrd="0" presId="urn:microsoft.com/office/officeart/2005/8/layout/list1"/>
    <dgm:cxn modelId="{D6ED984B-E700-45C9-804F-C1A36DDE6483}" type="presParOf" srcId="{4EC4640F-7BF3-4371-A844-5A99E6E8AD1D}" destId="{9D3A1CC6-815E-4D32-A771-D9B30F963A8A}" srcOrd="8" destOrd="0" presId="urn:microsoft.com/office/officeart/2005/8/layout/list1"/>
    <dgm:cxn modelId="{9EEB0446-DA54-4163-A8BD-A9FFA12663E4}" type="presParOf" srcId="{9D3A1CC6-815E-4D32-A771-D9B30F963A8A}" destId="{B0F2C460-16C5-4C78-8610-874DF6F341F2}" srcOrd="0" destOrd="0" presId="urn:microsoft.com/office/officeart/2005/8/layout/list1"/>
    <dgm:cxn modelId="{9E89608A-D1ED-483F-BC7C-DD0FFD1A8B4E}" type="presParOf" srcId="{9D3A1CC6-815E-4D32-A771-D9B30F963A8A}" destId="{7282EA11-F54F-457F-8550-F867FB841555}" srcOrd="1" destOrd="0" presId="urn:microsoft.com/office/officeart/2005/8/layout/list1"/>
    <dgm:cxn modelId="{A006E9FA-C3ED-471F-8623-2A41D91214A7}" type="presParOf" srcId="{4EC4640F-7BF3-4371-A844-5A99E6E8AD1D}" destId="{629E3345-A7D1-4B72-ABD4-CE1AD7FB8D2B}" srcOrd="9" destOrd="0" presId="urn:microsoft.com/office/officeart/2005/8/layout/list1"/>
    <dgm:cxn modelId="{2B71FC5B-E16B-4082-A250-40B7F409FF0A}" type="presParOf" srcId="{4EC4640F-7BF3-4371-A844-5A99E6E8AD1D}" destId="{3C950678-8AD0-442E-BF49-B6070FF768D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57576D-D3B3-43A8-BD23-7845B7C4F1B7}" type="doc">
      <dgm:prSet loTypeId="urn:microsoft.com/office/officeart/2016/7/layout/VerticalSolidActionLis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A17F245-0E50-4556-9397-5F60F0EC2C47}">
      <dgm:prSet/>
      <dgm:spPr/>
      <dgm:t>
        <a:bodyPr/>
        <a:lstStyle/>
        <a:p>
          <a:r>
            <a:rPr lang="cs-CZ" b="1" dirty="0"/>
            <a:t>Kraj + obec</a:t>
          </a:r>
          <a:endParaRPr lang="en-US" dirty="0"/>
        </a:p>
      </dgm:t>
    </dgm:pt>
    <dgm:pt modelId="{2234D667-6A61-4129-A8FD-9934C0C6D3A1}" type="parTrans" cxnId="{142E894A-7DC5-468B-B24F-06B2ACD06BE3}">
      <dgm:prSet/>
      <dgm:spPr/>
      <dgm:t>
        <a:bodyPr/>
        <a:lstStyle/>
        <a:p>
          <a:endParaRPr lang="en-US"/>
        </a:p>
      </dgm:t>
    </dgm:pt>
    <dgm:pt modelId="{675CDB59-EE5C-4D1E-B4BE-E9FD804A4DE3}" type="sibTrans" cxnId="{142E894A-7DC5-468B-B24F-06B2ACD06BE3}">
      <dgm:prSet/>
      <dgm:spPr/>
      <dgm:t>
        <a:bodyPr/>
        <a:lstStyle/>
        <a:p>
          <a:endParaRPr lang="en-US"/>
        </a:p>
      </dgm:t>
    </dgm:pt>
    <dgm:pt modelId="{34A84710-3FFC-4FC9-9638-078108101DBC}">
      <dgm:prSet custT="1"/>
      <dgm:spPr/>
      <dgm:t>
        <a:bodyPr/>
        <a:lstStyle/>
        <a:p>
          <a:r>
            <a:rPr lang="cs-CZ" sz="2000" dirty="0"/>
            <a:t>Koalice, složení zastupitelstva/rady, vztahy mezi politiky</a:t>
          </a:r>
          <a:r>
            <a:rPr lang="en-US" sz="2000" dirty="0"/>
            <a:t>, </a:t>
          </a:r>
          <a:r>
            <a:rPr lang="en-US" sz="2000" dirty="0" err="1"/>
            <a:t>osadní</a:t>
          </a:r>
          <a:r>
            <a:rPr lang="en-US" sz="2000" dirty="0"/>
            <a:t> </a:t>
          </a:r>
          <a:r>
            <a:rPr lang="en-US" sz="2000" dirty="0" err="1"/>
            <a:t>výbory</a:t>
          </a:r>
          <a:r>
            <a:rPr lang="en-US" sz="2000" dirty="0"/>
            <a:t>, </a:t>
          </a:r>
          <a:r>
            <a:rPr lang="en-US" sz="2000" dirty="0" err="1"/>
            <a:t>čerpání</a:t>
          </a:r>
          <a:r>
            <a:rPr lang="en-US" sz="2000" dirty="0"/>
            <a:t> </a:t>
          </a:r>
          <a:r>
            <a:rPr lang="en-US" sz="2000" dirty="0" err="1"/>
            <a:t>dotací</a:t>
          </a:r>
          <a:r>
            <a:rPr lang="en-US" sz="2000" dirty="0"/>
            <a:t>, </a:t>
          </a:r>
          <a:r>
            <a:rPr lang="en-US" sz="2000" dirty="0" err="1"/>
            <a:t>meziobecní</a:t>
          </a:r>
          <a:r>
            <a:rPr lang="en-US" sz="2000" dirty="0"/>
            <a:t> </a:t>
          </a:r>
          <a:r>
            <a:rPr lang="en-US" sz="2000" dirty="0" err="1"/>
            <a:t>spolupráce</a:t>
          </a:r>
          <a:r>
            <a:rPr lang="en-US" sz="2000" dirty="0"/>
            <a:t>, </a:t>
          </a:r>
          <a:r>
            <a:rPr lang="en-US" sz="2000" dirty="0" err="1"/>
            <a:t>decentralizace</a:t>
          </a:r>
          <a:r>
            <a:rPr lang="en-US" sz="2000" dirty="0"/>
            <a:t>, </a:t>
          </a:r>
          <a:r>
            <a:rPr lang="en-US" sz="2000" dirty="0" err="1"/>
            <a:t>kampaně</a:t>
          </a:r>
          <a:endParaRPr lang="en-US" sz="2000" dirty="0"/>
        </a:p>
      </dgm:t>
    </dgm:pt>
    <dgm:pt modelId="{8B99BAA1-5336-41CB-B4F0-B884A79D260F}" type="parTrans" cxnId="{940D85BF-9938-42C2-9EBF-F5852C101E57}">
      <dgm:prSet/>
      <dgm:spPr/>
      <dgm:t>
        <a:bodyPr/>
        <a:lstStyle/>
        <a:p>
          <a:endParaRPr lang="en-US"/>
        </a:p>
      </dgm:t>
    </dgm:pt>
    <dgm:pt modelId="{3691E61A-4C1F-4276-9965-1CFBC4387C38}" type="sibTrans" cxnId="{940D85BF-9938-42C2-9EBF-F5852C101E57}">
      <dgm:prSet/>
      <dgm:spPr/>
      <dgm:t>
        <a:bodyPr/>
        <a:lstStyle/>
        <a:p>
          <a:endParaRPr lang="en-US"/>
        </a:p>
      </dgm:t>
    </dgm:pt>
    <dgm:pt modelId="{3471AFDA-6ABF-4A68-BB95-68DB9965CCB1}">
      <dgm:prSet/>
      <dgm:spPr/>
      <dgm:t>
        <a:bodyPr/>
        <a:lstStyle/>
        <a:p>
          <a:r>
            <a:rPr lang="cs-CZ" b="1" dirty="0"/>
            <a:t>Jednotlivci</a:t>
          </a:r>
          <a:endParaRPr lang="en-US" dirty="0"/>
        </a:p>
      </dgm:t>
    </dgm:pt>
    <dgm:pt modelId="{EC5DD569-0FCA-495F-9226-A163253C4B6F}" type="parTrans" cxnId="{C482C6C8-2764-4885-9DF1-0242617921CF}">
      <dgm:prSet/>
      <dgm:spPr/>
      <dgm:t>
        <a:bodyPr/>
        <a:lstStyle/>
        <a:p>
          <a:endParaRPr lang="en-US"/>
        </a:p>
      </dgm:t>
    </dgm:pt>
    <dgm:pt modelId="{B45C1937-7139-40A4-B545-9B2A45DFD1DB}" type="sibTrans" cxnId="{C482C6C8-2764-4885-9DF1-0242617921CF}">
      <dgm:prSet/>
      <dgm:spPr/>
      <dgm:t>
        <a:bodyPr/>
        <a:lstStyle/>
        <a:p>
          <a:endParaRPr lang="en-US"/>
        </a:p>
      </dgm:t>
    </dgm:pt>
    <dgm:pt modelId="{BDF32C5E-13A2-4508-BF5B-418550D1FABA}">
      <dgm:prSet custT="1"/>
      <dgm:spPr/>
      <dgm:t>
        <a:bodyPr/>
        <a:lstStyle/>
        <a:p>
          <a:r>
            <a:rPr lang="cs-CZ" sz="2000" dirty="0"/>
            <a:t>Kumulace mandátů, starostové (přímá volba, volební výsledky), hejtmani, </a:t>
          </a:r>
          <a:r>
            <a:rPr lang="en-US" sz="2000" dirty="0" err="1"/>
            <a:t>nezávislí</a:t>
          </a:r>
          <a:r>
            <a:rPr lang="en-US" sz="2000" dirty="0"/>
            <a:t> </a:t>
          </a:r>
          <a:r>
            <a:rPr lang="en-US" sz="2000" dirty="0" err="1"/>
            <a:t>kandidáti</a:t>
          </a:r>
          <a:r>
            <a:rPr lang="en-US" sz="2000" dirty="0"/>
            <a:t> (</a:t>
          </a:r>
          <a:r>
            <a:rPr lang="en-US" sz="2000" dirty="0" err="1"/>
            <a:t>jednotlivci</a:t>
          </a:r>
          <a:r>
            <a:rPr lang="en-US" sz="2000" dirty="0"/>
            <a:t>), </a:t>
          </a:r>
          <a:r>
            <a:rPr lang="en-US" sz="2000" dirty="0" err="1"/>
            <a:t>personalizace</a:t>
          </a:r>
          <a:r>
            <a:rPr lang="en-US" sz="2000" dirty="0"/>
            <a:t>, gender, </a:t>
          </a:r>
          <a:r>
            <a:rPr lang="en-US" sz="2000" dirty="0" err="1"/>
            <a:t>věk</a:t>
          </a:r>
          <a:endParaRPr lang="en-US" sz="2000" dirty="0"/>
        </a:p>
      </dgm:t>
    </dgm:pt>
    <dgm:pt modelId="{06D3FDB1-8820-4D76-8559-A1B1E09860F8}" type="parTrans" cxnId="{43DC9A82-86E2-4FAD-9759-FF664B71CAF0}">
      <dgm:prSet/>
      <dgm:spPr/>
      <dgm:t>
        <a:bodyPr/>
        <a:lstStyle/>
        <a:p>
          <a:endParaRPr lang="en-US"/>
        </a:p>
      </dgm:t>
    </dgm:pt>
    <dgm:pt modelId="{841E0FB6-01C2-4153-964D-BFE02134F6C0}" type="sibTrans" cxnId="{43DC9A82-86E2-4FAD-9759-FF664B71CAF0}">
      <dgm:prSet/>
      <dgm:spPr/>
      <dgm:t>
        <a:bodyPr/>
        <a:lstStyle/>
        <a:p>
          <a:endParaRPr lang="en-US"/>
        </a:p>
      </dgm:t>
    </dgm:pt>
    <dgm:pt modelId="{455C8FB8-12C8-4A0F-B749-DFAC3E481E3F}">
      <dgm:prSet/>
      <dgm:spPr/>
      <dgm:t>
        <a:bodyPr/>
        <a:lstStyle/>
        <a:p>
          <a:r>
            <a:rPr lang="cs-CZ" b="1"/>
            <a:t>Politické strany</a:t>
          </a:r>
          <a:endParaRPr lang="en-US"/>
        </a:p>
      </dgm:t>
    </dgm:pt>
    <dgm:pt modelId="{2FD936A6-6DB5-4C65-B756-11D2A2702AF1}" type="parTrans" cxnId="{8FE59B47-04BF-4AEE-A69B-8F28D2E1B7F3}">
      <dgm:prSet/>
      <dgm:spPr/>
      <dgm:t>
        <a:bodyPr/>
        <a:lstStyle/>
        <a:p>
          <a:endParaRPr lang="en-US"/>
        </a:p>
      </dgm:t>
    </dgm:pt>
    <dgm:pt modelId="{FA20B638-E61B-4886-AAB5-D4ED08BD66F2}" type="sibTrans" cxnId="{8FE59B47-04BF-4AEE-A69B-8F28D2E1B7F3}">
      <dgm:prSet/>
      <dgm:spPr/>
      <dgm:t>
        <a:bodyPr/>
        <a:lstStyle/>
        <a:p>
          <a:endParaRPr lang="en-US"/>
        </a:p>
      </dgm:t>
    </dgm:pt>
    <dgm:pt modelId="{DB63F4D3-7F8B-421A-B785-155848426793}">
      <dgm:prSet custT="1"/>
      <dgm:spPr/>
      <dgm:t>
        <a:bodyPr/>
        <a:lstStyle/>
        <a:p>
          <a:r>
            <a:rPr lang="cs-CZ" sz="2000" dirty="0"/>
            <a:t>Jejich působení na nižších úrovních politického systému, regionální strany, sdružení nezávislých kandidátů</a:t>
          </a:r>
          <a:endParaRPr lang="en-US" sz="2000" dirty="0"/>
        </a:p>
      </dgm:t>
    </dgm:pt>
    <dgm:pt modelId="{4F8E4EF9-CD99-4475-BFEB-021378D13787}" type="parTrans" cxnId="{C366177A-2023-4401-92B6-406074704CF6}">
      <dgm:prSet/>
      <dgm:spPr/>
      <dgm:t>
        <a:bodyPr/>
        <a:lstStyle/>
        <a:p>
          <a:endParaRPr lang="en-US"/>
        </a:p>
      </dgm:t>
    </dgm:pt>
    <dgm:pt modelId="{654706EA-DFD9-42AB-835F-3AE3C0ECA681}" type="sibTrans" cxnId="{C366177A-2023-4401-92B6-406074704CF6}">
      <dgm:prSet/>
      <dgm:spPr/>
      <dgm:t>
        <a:bodyPr/>
        <a:lstStyle/>
        <a:p>
          <a:endParaRPr lang="en-US"/>
        </a:p>
      </dgm:t>
    </dgm:pt>
    <dgm:pt modelId="{1EBE760D-6EE6-4F24-BEBD-9CBA61991E3F}">
      <dgm:prSet/>
      <dgm:spPr/>
      <dgm:t>
        <a:bodyPr/>
        <a:lstStyle/>
        <a:p>
          <a:r>
            <a:rPr lang="en-US" b="1"/>
            <a:t>Volby</a:t>
          </a:r>
          <a:endParaRPr lang="en-US"/>
        </a:p>
      </dgm:t>
    </dgm:pt>
    <dgm:pt modelId="{00C9D623-5C71-4BBC-8D58-5C9039D485DB}" type="parTrans" cxnId="{AA29E5B3-BD61-45F0-ACF5-75967FEF78F4}">
      <dgm:prSet/>
      <dgm:spPr/>
      <dgm:t>
        <a:bodyPr/>
        <a:lstStyle/>
        <a:p>
          <a:endParaRPr lang="en-US"/>
        </a:p>
      </dgm:t>
    </dgm:pt>
    <dgm:pt modelId="{9DD440FB-A0E7-429D-97DA-A04F9838D327}" type="sibTrans" cxnId="{AA29E5B3-BD61-45F0-ACF5-75967FEF78F4}">
      <dgm:prSet/>
      <dgm:spPr/>
      <dgm:t>
        <a:bodyPr/>
        <a:lstStyle/>
        <a:p>
          <a:endParaRPr lang="en-US"/>
        </a:p>
      </dgm:t>
    </dgm:pt>
    <dgm:pt modelId="{02D8F125-56B7-4ED0-A7DC-98C6C5627819}">
      <dgm:prSet/>
      <dgm:spPr/>
      <dgm:t>
        <a:bodyPr/>
        <a:lstStyle/>
        <a:p>
          <a:r>
            <a:rPr lang="en-US" dirty="0" err="1"/>
            <a:t>Volební</a:t>
          </a:r>
          <a:r>
            <a:rPr lang="en-US" dirty="0"/>
            <a:t> výsledky, </a:t>
          </a:r>
          <a:r>
            <a:rPr lang="en-US" dirty="0" err="1"/>
            <a:t>účast</a:t>
          </a:r>
          <a:r>
            <a:rPr lang="en-US" dirty="0"/>
            <a:t>, </a:t>
          </a:r>
          <a:r>
            <a:rPr lang="en-US" dirty="0" err="1"/>
            <a:t>preferenční</a:t>
          </a:r>
          <a:r>
            <a:rPr lang="en-US" dirty="0"/>
            <a:t> </a:t>
          </a:r>
          <a:r>
            <a:rPr lang="en-US" dirty="0" err="1"/>
            <a:t>hlasy</a:t>
          </a:r>
          <a:r>
            <a:rPr lang="en-US" dirty="0"/>
            <a:t>, </a:t>
          </a:r>
          <a:r>
            <a:rPr lang="en-US" dirty="0" err="1"/>
            <a:t>předčasné</a:t>
          </a:r>
          <a:r>
            <a:rPr lang="en-US" dirty="0"/>
            <a:t> a </a:t>
          </a:r>
          <a:r>
            <a:rPr lang="en-US" dirty="0" err="1"/>
            <a:t>opakované</a:t>
          </a:r>
          <a:r>
            <a:rPr lang="en-US" dirty="0"/>
            <a:t> </a:t>
          </a:r>
          <a:r>
            <a:rPr lang="en-US" dirty="0" err="1"/>
            <a:t>volby</a:t>
          </a:r>
          <a:endParaRPr lang="en-US" dirty="0"/>
        </a:p>
      </dgm:t>
    </dgm:pt>
    <dgm:pt modelId="{5210238B-5C6C-45BB-A06D-E45512B894D6}" type="parTrans" cxnId="{81A81AE1-9097-4C5E-B890-C44E614EB1AC}">
      <dgm:prSet/>
      <dgm:spPr/>
      <dgm:t>
        <a:bodyPr/>
        <a:lstStyle/>
        <a:p>
          <a:endParaRPr lang="en-US"/>
        </a:p>
      </dgm:t>
    </dgm:pt>
    <dgm:pt modelId="{E5ABDFA9-8DBA-45B9-9FF1-80807D725F05}" type="sibTrans" cxnId="{81A81AE1-9097-4C5E-B890-C44E614EB1AC}">
      <dgm:prSet/>
      <dgm:spPr/>
      <dgm:t>
        <a:bodyPr/>
        <a:lstStyle/>
        <a:p>
          <a:endParaRPr lang="en-US"/>
        </a:p>
      </dgm:t>
    </dgm:pt>
    <dgm:pt modelId="{267C360F-25BE-404A-96BB-A3700337DE5B}" type="pres">
      <dgm:prSet presAssocID="{E457576D-D3B3-43A8-BD23-7845B7C4F1B7}" presName="Name0" presStyleCnt="0">
        <dgm:presLayoutVars>
          <dgm:dir/>
          <dgm:animLvl val="lvl"/>
          <dgm:resizeHandles val="exact"/>
        </dgm:presLayoutVars>
      </dgm:prSet>
      <dgm:spPr/>
    </dgm:pt>
    <dgm:pt modelId="{04FD46DB-6D07-48C4-9450-7F03B398601D}" type="pres">
      <dgm:prSet presAssocID="{DA17F245-0E50-4556-9397-5F60F0EC2C47}" presName="linNode" presStyleCnt="0"/>
      <dgm:spPr/>
    </dgm:pt>
    <dgm:pt modelId="{8A3A7A31-7B39-4086-AD71-9954CB05E2F6}" type="pres">
      <dgm:prSet presAssocID="{DA17F245-0E50-4556-9397-5F60F0EC2C47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C8E8C1E8-2A6C-4673-8701-58A6874D1759}" type="pres">
      <dgm:prSet presAssocID="{DA17F245-0E50-4556-9397-5F60F0EC2C47}" presName="descendantText" presStyleLbl="alignAccFollowNode1" presStyleIdx="0" presStyleCnt="4">
        <dgm:presLayoutVars>
          <dgm:bulletEnabled/>
        </dgm:presLayoutVars>
      </dgm:prSet>
      <dgm:spPr/>
    </dgm:pt>
    <dgm:pt modelId="{A7C13DA4-FB6D-45C4-94D8-7860DA659688}" type="pres">
      <dgm:prSet presAssocID="{675CDB59-EE5C-4D1E-B4BE-E9FD804A4DE3}" presName="sp" presStyleCnt="0"/>
      <dgm:spPr/>
    </dgm:pt>
    <dgm:pt modelId="{186F32C7-D08B-4418-B79E-7E7CE2E61231}" type="pres">
      <dgm:prSet presAssocID="{3471AFDA-6ABF-4A68-BB95-68DB9965CCB1}" presName="linNode" presStyleCnt="0"/>
      <dgm:spPr/>
    </dgm:pt>
    <dgm:pt modelId="{5C9FD93B-D412-4C1B-A604-CEEFED9B7DD7}" type="pres">
      <dgm:prSet presAssocID="{3471AFDA-6ABF-4A68-BB95-68DB9965CCB1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733E8081-0938-4366-BD38-1E236DCB2BC1}" type="pres">
      <dgm:prSet presAssocID="{3471AFDA-6ABF-4A68-BB95-68DB9965CCB1}" presName="descendantText" presStyleLbl="alignAccFollowNode1" presStyleIdx="1" presStyleCnt="4">
        <dgm:presLayoutVars>
          <dgm:bulletEnabled/>
        </dgm:presLayoutVars>
      </dgm:prSet>
      <dgm:spPr/>
    </dgm:pt>
    <dgm:pt modelId="{DE198A61-CC3F-4AAE-9016-5F64F06C4C96}" type="pres">
      <dgm:prSet presAssocID="{B45C1937-7139-40A4-B545-9B2A45DFD1DB}" presName="sp" presStyleCnt="0"/>
      <dgm:spPr/>
    </dgm:pt>
    <dgm:pt modelId="{51A66348-3EC7-4370-AEF9-9FCDF2E48E59}" type="pres">
      <dgm:prSet presAssocID="{455C8FB8-12C8-4A0F-B749-DFAC3E481E3F}" presName="linNode" presStyleCnt="0"/>
      <dgm:spPr/>
    </dgm:pt>
    <dgm:pt modelId="{57696F1B-FAF2-408C-84F1-F6C7F956ED37}" type="pres">
      <dgm:prSet presAssocID="{455C8FB8-12C8-4A0F-B749-DFAC3E481E3F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4CB759AC-FD86-4EB2-9F6E-5B9168E58999}" type="pres">
      <dgm:prSet presAssocID="{455C8FB8-12C8-4A0F-B749-DFAC3E481E3F}" presName="descendantText" presStyleLbl="alignAccFollowNode1" presStyleIdx="2" presStyleCnt="4">
        <dgm:presLayoutVars>
          <dgm:bulletEnabled/>
        </dgm:presLayoutVars>
      </dgm:prSet>
      <dgm:spPr/>
    </dgm:pt>
    <dgm:pt modelId="{771799D7-0F84-4C3C-B7D0-267C2F696931}" type="pres">
      <dgm:prSet presAssocID="{FA20B638-E61B-4886-AAB5-D4ED08BD66F2}" presName="sp" presStyleCnt="0"/>
      <dgm:spPr/>
    </dgm:pt>
    <dgm:pt modelId="{28FD908F-AFEE-45B6-A0B1-0868CA668ECF}" type="pres">
      <dgm:prSet presAssocID="{1EBE760D-6EE6-4F24-BEBD-9CBA61991E3F}" presName="linNode" presStyleCnt="0"/>
      <dgm:spPr/>
    </dgm:pt>
    <dgm:pt modelId="{1E8052CF-B9D8-45E6-9EDE-7E377BF66A99}" type="pres">
      <dgm:prSet presAssocID="{1EBE760D-6EE6-4F24-BEBD-9CBA61991E3F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7CB335C2-625B-4006-84D9-EC3991DEF52F}" type="pres">
      <dgm:prSet presAssocID="{1EBE760D-6EE6-4F24-BEBD-9CBA61991E3F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D370D200-6AE9-4707-A9C7-DC0428578E8D}" type="presOf" srcId="{DA17F245-0E50-4556-9397-5F60F0EC2C47}" destId="{8A3A7A31-7B39-4086-AD71-9954CB05E2F6}" srcOrd="0" destOrd="0" presId="urn:microsoft.com/office/officeart/2016/7/layout/VerticalSolidActionList"/>
    <dgm:cxn modelId="{03B35101-6697-4B40-A214-37F274883114}" type="presOf" srcId="{1EBE760D-6EE6-4F24-BEBD-9CBA61991E3F}" destId="{1E8052CF-B9D8-45E6-9EDE-7E377BF66A99}" srcOrd="0" destOrd="0" presId="urn:microsoft.com/office/officeart/2016/7/layout/VerticalSolidActionList"/>
    <dgm:cxn modelId="{2F636C2A-16D6-41D0-A59D-9C69027C77F2}" type="presOf" srcId="{455C8FB8-12C8-4A0F-B749-DFAC3E481E3F}" destId="{57696F1B-FAF2-408C-84F1-F6C7F956ED37}" srcOrd="0" destOrd="0" presId="urn:microsoft.com/office/officeart/2016/7/layout/VerticalSolidActionList"/>
    <dgm:cxn modelId="{D7E5232B-42E9-420F-86FC-3AEBA1ACF52B}" type="presOf" srcId="{BDF32C5E-13A2-4508-BF5B-418550D1FABA}" destId="{733E8081-0938-4366-BD38-1E236DCB2BC1}" srcOrd="0" destOrd="0" presId="urn:microsoft.com/office/officeart/2016/7/layout/VerticalSolidActionList"/>
    <dgm:cxn modelId="{DBB55B46-0D25-4DBE-9B8A-47BCF11E1CC2}" type="presOf" srcId="{DB63F4D3-7F8B-421A-B785-155848426793}" destId="{4CB759AC-FD86-4EB2-9F6E-5B9168E58999}" srcOrd="0" destOrd="0" presId="urn:microsoft.com/office/officeart/2016/7/layout/VerticalSolidActionList"/>
    <dgm:cxn modelId="{8FE59B47-04BF-4AEE-A69B-8F28D2E1B7F3}" srcId="{E457576D-D3B3-43A8-BD23-7845B7C4F1B7}" destId="{455C8FB8-12C8-4A0F-B749-DFAC3E481E3F}" srcOrd="2" destOrd="0" parTransId="{2FD936A6-6DB5-4C65-B756-11D2A2702AF1}" sibTransId="{FA20B638-E61B-4886-AAB5-D4ED08BD66F2}"/>
    <dgm:cxn modelId="{142E894A-7DC5-468B-B24F-06B2ACD06BE3}" srcId="{E457576D-D3B3-43A8-BD23-7845B7C4F1B7}" destId="{DA17F245-0E50-4556-9397-5F60F0EC2C47}" srcOrd="0" destOrd="0" parTransId="{2234D667-6A61-4129-A8FD-9934C0C6D3A1}" sibTransId="{675CDB59-EE5C-4D1E-B4BE-E9FD804A4DE3}"/>
    <dgm:cxn modelId="{1CDF4F52-D100-4EBE-BEDF-C8293A47D7CC}" type="presOf" srcId="{3471AFDA-6ABF-4A68-BB95-68DB9965CCB1}" destId="{5C9FD93B-D412-4C1B-A604-CEEFED9B7DD7}" srcOrd="0" destOrd="0" presId="urn:microsoft.com/office/officeart/2016/7/layout/VerticalSolidActionList"/>
    <dgm:cxn modelId="{C366177A-2023-4401-92B6-406074704CF6}" srcId="{455C8FB8-12C8-4A0F-B749-DFAC3E481E3F}" destId="{DB63F4D3-7F8B-421A-B785-155848426793}" srcOrd="0" destOrd="0" parTransId="{4F8E4EF9-CD99-4475-BFEB-021378D13787}" sibTransId="{654706EA-DFD9-42AB-835F-3AE3C0ECA681}"/>
    <dgm:cxn modelId="{43DC9A82-86E2-4FAD-9759-FF664B71CAF0}" srcId="{3471AFDA-6ABF-4A68-BB95-68DB9965CCB1}" destId="{BDF32C5E-13A2-4508-BF5B-418550D1FABA}" srcOrd="0" destOrd="0" parTransId="{06D3FDB1-8820-4D76-8559-A1B1E09860F8}" sibTransId="{841E0FB6-01C2-4153-964D-BFE02134F6C0}"/>
    <dgm:cxn modelId="{8819CE9C-BD43-4199-BBFA-BAEDAB21BC17}" type="presOf" srcId="{E457576D-D3B3-43A8-BD23-7845B7C4F1B7}" destId="{267C360F-25BE-404A-96BB-A3700337DE5B}" srcOrd="0" destOrd="0" presId="urn:microsoft.com/office/officeart/2016/7/layout/VerticalSolidActionList"/>
    <dgm:cxn modelId="{B78955A4-76AF-4EC5-9230-F1D54928B031}" type="presOf" srcId="{34A84710-3FFC-4FC9-9638-078108101DBC}" destId="{C8E8C1E8-2A6C-4673-8701-58A6874D1759}" srcOrd="0" destOrd="0" presId="urn:microsoft.com/office/officeart/2016/7/layout/VerticalSolidActionList"/>
    <dgm:cxn modelId="{AA29E5B3-BD61-45F0-ACF5-75967FEF78F4}" srcId="{E457576D-D3B3-43A8-BD23-7845B7C4F1B7}" destId="{1EBE760D-6EE6-4F24-BEBD-9CBA61991E3F}" srcOrd="3" destOrd="0" parTransId="{00C9D623-5C71-4BBC-8D58-5C9039D485DB}" sibTransId="{9DD440FB-A0E7-429D-97DA-A04F9838D327}"/>
    <dgm:cxn modelId="{940D85BF-9938-42C2-9EBF-F5852C101E57}" srcId="{DA17F245-0E50-4556-9397-5F60F0EC2C47}" destId="{34A84710-3FFC-4FC9-9638-078108101DBC}" srcOrd="0" destOrd="0" parTransId="{8B99BAA1-5336-41CB-B4F0-B884A79D260F}" sibTransId="{3691E61A-4C1F-4276-9965-1CFBC4387C38}"/>
    <dgm:cxn modelId="{C482C6C8-2764-4885-9DF1-0242617921CF}" srcId="{E457576D-D3B3-43A8-BD23-7845B7C4F1B7}" destId="{3471AFDA-6ABF-4A68-BB95-68DB9965CCB1}" srcOrd="1" destOrd="0" parTransId="{EC5DD569-0FCA-495F-9226-A163253C4B6F}" sibTransId="{B45C1937-7139-40A4-B545-9B2A45DFD1DB}"/>
    <dgm:cxn modelId="{F19CF7DC-C663-41B9-B9AD-B31F2203F84D}" type="presOf" srcId="{02D8F125-56B7-4ED0-A7DC-98C6C5627819}" destId="{7CB335C2-625B-4006-84D9-EC3991DEF52F}" srcOrd="0" destOrd="0" presId="urn:microsoft.com/office/officeart/2016/7/layout/VerticalSolidActionList"/>
    <dgm:cxn modelId="{81A81AE1-9097-4C5E-B890-C44E614EB1AC}" srcId="{1EBE760D-6EE6-4F24-BEBD-9CBA61991E3F}" destId="{02D8F125-56B7-4ED0-A7DC-98C6C5627819}" srcOrd="0" destOrd="0" parTransId="{5210238B-5C6C-45BB-A06D-E45512B894D6}" sibTransId="{E5ABDFA9-8DBA-45B9-9FF1-80807D725F05}"/>
    <dgm:cxn modelId="{25A1EBB6-469B-4829-A256-655E4A90F20A}" type="presParOf" srcId="{267C360F-25BE-404A-96BB-A3700337DE5B}" destId="{04FD46DB-6D07-48C4-9450-7F03B398601D}" srcOrd="0" destOrd="0" presId="urn:microsoft.com/office/officeart/2016/7/layout/VerticalSolidActionList"/>
    <dgm:cxn modelId="{6635DA48-46FE-45A2-9B5B-6829206430F8}" type="presParOf" srcId="{04FD46DB-6D07-48C4-9450-7F03B398601D}" destId="{8A3A7A31-7B39-4086-AD71-9954CB05E2F6}" srcOrd="0" destOrd="0" presId="urn:microsoft.com/office/officeart/2016/7/layout/VerticalSolidActionList"/>
    <dgm:cxn modelId="{564D7030-ABA6-4603-BA4D-7F521278D5B9}" type="presParOf" srcId="{04FD46DB-6D07-48C4-9450-7F03B398601D}" destId="{C8E8C1E8-2A6C-4673-8701-58A6874D1759}" srcOrd="1" destOrd="0" presId="urn:microsoft.com/office/officeart/2016/7/layout/VerticalSolidActionList"/>
    <dgm:cxn modelId="{AF45B885-468E-4310-A298-960F785D696C}" type="presParOf" srcId="{267C360F-25BE-404A-96BB-A3700337DE5B}" destId="{A7C13DA4-FB6D-45C4-94D8-7860DA659688}" srcOrd="1" destOrd="0" presId="urn:microsoft.com/office/officeart/2016/7/layout/VerticalSolidActionList"/>
    <dgm:cxn modelId="{E7A8CF20-EB35-4FA1-B25E-38C47EAE4338}" type="presParOf" srcId="{267C360F-25BE-404A-96BB-A3700337DE5B}" destId="{186F32C7-D08B-4418-B79E-7E7CE2E61231}" srcOrd="2" destOrd="0" presId="urn:microsoft.com/office/officeart/2016/7/layout/VerticalSolidActionList"/>
    <dgm:cxn modelId="{EAD21167-0839-4043-93F8-1C9943FD7F61}" type="presParOf" srcId="{186F32C7-D08B-4418-B79E-7E7CE2E61231}" destId="{5C9FD93B-D412-4C1B-A604-CEEFED9B7DD7}" srcOrd="0" destOrd="0" presId="urn:microsoft.com/office/officeart/2016/7/layout/VerticalSolidActionList"/>
    <dgm:cxn modelId="{26113E90-0DFA-440E-81CE-275DB1B97609}" type="presParOf" srcId="{186F32C7-D08B-4418-B79E-7E7CE2E61231}" destId="{733E8081-0938-4366-BD38-1E236DCB2BC1}" srcOrd="1" destOrd="0" presId="urn:microsoft.com/office/officeart/2016/7/layout/VerticalSolidActionList"/>
    <dgm:cxn modelId="{15894017-A2C9-4326-BF27-FA85D189E556}" type="presParOf" srcId="{267C360F-25BE-404A-96BB-A3700337DE5B}" destId="{DE198A61-CC3F-4AAE-9016-5F64F06C4C96}" srcOrd="3" destOrd="0" presId="urn:microsoft.com/office/officeart/2016/7/layout/VerticalSolidActionList"/>
    <dgm:cxn modelId="{FCA47CD6-4141-4FC3-BCBF-71076429D8BA}" type="presParOf" srcId="{267C360F-25BE-404A-96BB-A3700337DE5B}" destId="{51A66348-3EC7-4370-AEF9-9FCDF2E48E59}" srcOrd="4" destOrd="0" presId="urn:microsoft.com/office/officeart/2016/7/layout/VerticalSolidActionList"/>
    <dgm:cxn modelId="{A9D0D5F5-1397-43C4-A410-8787197DE083}" type="presParOf" srcId="{51A66348-3EC7-4370-AEF9-9FCDF2E48E59}" destId="{57696F1B-FAF2-408C-84F1-F6C7F956ED37}" srcOrd="0" destOrd="0" presId="urn:microsoft.com/office/officeart/2016/7/layout/VerticalSolidActionList"/>
    <dgm:cxn modelId="{03AA5643-3348-4254-9587-FF309C27CECF}" type="presParOf" srcId="{51A66348-3EC7-4370-AEF9-9FCDF2E48E59}" destId="{4CB759AC-FD86-4EB2-9F6E-5B9168E58999}" srcOrd="1" destOrd="0" presId="urn:microsoft.com/office/officeart/2016/7/layout/VerticalSolidActionList"/>
    <dgm:cxn modelId="{EB7BB4E0-7409-464E-B92A-3A7E78B9F14A}" type="presParOf" srcId="{267C360F-25BE-404A-96BB-A3700337DE5B}" destId="{771799D7-0F84-4C3C-B7D0-267C2F696931}" srcOrd="5" destOrd="0" presId="urn:microsoft.com/office/officeart/2016/7/layout/VerticalSolidActionList"/>
    <dgm:cxn modelId="{A59A0E82-A30E-4FED-A347-B63C50BD77A9}" type="presParOf" srcId="{267C360F-25BE-404A-96BB-A3700337DE5B}" destId="{28FD908F-AFEE-45B6-A0B1-0868CA668ECF}" srcOrd="6" destOrd="0" presId="urn:microsoft.com/office/officeart/2016/7/layout/VerticalSolidActionList"/>
    <dgm:cxn modelId="{140DB8BD-053B-477A-B60A-CB0F22E760D5}" type="presParOf" srcId="{28FD908F-AFEE-45B6-A0B1-0868CA668ECF}" destId="{1E8052CF-B9D8-45E6-9EDE-7E377BF66A99}" srcOrd="0" destOrd="0" presId="urn:microsoft.com/office/officeart/2016/7/layout/VerticalSolidActionList"/>
    <dgm:cxn modelId="{16557D5F-D78F-4336-ADCB-4C6E86118913}" type="presParOf" srcId="{28FD908F-AFEE-45B6-A0B1-0868CA668ECF}" destId="{7CB335C2-625B-4006-84D9-EC3991DEF52F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57576D-D3B3-43A8-BD23-7845B7C4F1B7}" type="doc">
      <dgm:prSet loTypeId="urn:microsoft.com/office/officeart/2016/7/layout/VerticalSolidAction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17F245-0E50-4556-9397-5F60F0EC2C47}">
      <dgm:prSet/>
      <dgm:spPr/>
      <dgm:t>
        <a:bodyPr/>
        <a:lstStyle/>
        <a:p>
          <a:r>
            <a:rPr lang="en-US" b="1" dirty="0" err="1"/>
            <a:t>Ekonomie</a:t>
          </a:r>
          <a:endParaRPr lang="en-US" dirty="0"/>
        </a:p>
      </dgm:t>
    </dgm:pt>
    <dgm:pt modelId="{2234D667-6A61-4129-A8FD-9934C0C6D3A1}" type="parTrans" cxnId="{142E894A-7DC5-468B-B24F-06B2ACD06BE3}">
      <dgm:prSet/>
      <dgm:spPr/>
      <dgm:t>
        <a:bodyPr/>
        <a:lstStyle/>
        <a:p>
          <a:endParaRPr lang="en-US"/>
        </a:p>
      </dgm:t>
    </dgm:pt>
    <dgm:pt modelId="{675CDB59-EE5C-4D1E-B4BE-E9FD804A4DE3}" type="sibTrans" cxnId="{142E894A-7DC5-468B-B24F-06B2ACD06BE3}">
      <dgm:prSet/>
      <dgm:spPr/>
      <dgm:t>
        <a:bodyPr/>
        <a:lstStyle/>
        <a:p>
          <a:endParaRPr lang="en-US"/>
        </a:p>
      </dgm:t>
    </dgm:pt>
    <dgm:pt modelId="{34A84710-3FFC-4FC9-9638-078108101DBC}">
      <dgm:prSet custT="1"/>
      <dgm:spPr/>
      <dgm:t>
        <a:bodyPr/>
        <a:lstStyle/>
        <a:p>
          <a:r>
            <a:rPr lang="en-US" sz="2000" dirty="0" err="1"/>
            <a:t>Financování</a:t>
          </a:r>
          <a:r>
            <a:rPr lang="en-US" sz="2000" dirty="0"/>
            <a:t> </a:t>
          </a:r>
          <a:r>
            <a:rPr lang="en-US" sz="2000" dirty="0" err="1"/>
            <a:t>obcí</a:t>
          </a:r>
          <a:r>
            <a:rPr lang="en-US" sz="2000" dirty="0"/>
            <a:t>/</a:t>
          </a:r>
          <a:r>
            <a:rPr lang="en-US" sz="2000" dirty="0" err="1"/>
            <a:t>krajů</a:t>
          </a:r>
          <a:r>
            <a:rPr lang="en-US" sz="2000" dirty="0"/>
            <a:t>/</a:t>
          </a:r>
          <a:r>
            <a:rPr lang="en-US" sz="2000" dirty="0" err="1"/>
            <a:t>stran</a:t>
          </a:r>
          <a:r>
            <a:rPr lang="en-US" sz="2000" dirty="0"/>
            <a:t>, </a:t>
          </a:r>
          <a:r>
            <a:rPr lang="en-US" sz="2000" dirty="0" err="1"/>
            <a:t>hospodaření</a:t>
          </a:r>
          <a:r>
            <a:rPr lang="en-US" sz="2000" dirty="0"/>
            <a:t> </a:t>
          </a:r>
          <a:r>
            <a:rPr lang="en-US" sz="2000" dirty="0" err="1"/>
            <a:t>nižších</a:t>
          </a:r>
          <a:r>
            <a:rPr lang="en-US" sz="2000" dirty="0"/>
            <a:t> </a:t>
          </a:r>
          <a:r>
            <a:rPr lang="en-US" sz="2000" dirty="0" err="1"/>
            <a:t>územních</a:t>
          </a:r>
          <a:r>
            <a:rPr lang="en-US" sz="2000" dirty="0"/>
            <a:t> </a:t>
          </a:r>
          <a:r>
            <a:rPr lang="en-US" sz="2000" dirty="0" err="1"/>
            <a:t>celků</a:t>
          </a:r>
          <a:r>
            <a:rPr lang="en-US" sz="2000" dirty="0"/>
            <a:t>, </a:t>
          </a:r>
          <a:r>
            <a:rPr lang="en-US" sz="2000" dirty="0" err="1"/>
            <a:t>sociální</a:t>
          </a:r>
          <a:r>
            <a:rPr lang="en-US" sz="2000" dirty="0"/>
            <a:t> </a:t>
          </a:r>
          <a:r>
            <a:rPr lang="en-US" sz="2000" dirty="0" err="1"/>
            <a:t>politika</a:t>
          </a:r>
          <a:endParaRPr lang="en-US" sz="2000" dirty="0"/>
        </a:p>
      </dgm:t>
    </dgm:pt>
    <dgm:pt modelId="{8B99BAA1-5336-41CB-B4F0-B884A79D260F}" type="parTrans" cxnId="{940D85BF-9938-42C2-9EBF-F5852C101E57}">
      <dgm:prSet/>
      <dgm:spPr/>
      <dgm:t>
        <a:bodyPr/>
        <a:lstStyle/>
        <a:p>
          <a:endParaRPr lang="en-US"/>
        </a:p>
      </dgm:t>
    </dgm:pt>
    <dgm:pt modelId="{3691E61A-4C1F-4276-9965-1CFBC4387C38}" type="sibTrans" cxnId="{940D85BF-9938-42C2-9EBF-F5852C101E57}">
      <dgm:prSet/>
      <dgm:spPr/>
      <dgm:t>
        <a:bodyPr/>
        <a:lstStyle/>
        <a:p>
          <a:endParaRPr lang="en-US"/>
        </a:p>
      </dgm:t>
    </dgm:pt>
    <dgm:pt modelId="{3471AFDA-6ABF-4A68-BB95-68DB9965CCB1}">
      <dgm:prSet/>
      <dgm:spPr/>
      <dgm:t>
        <a:bodyPr/>
        <a:lstStyle/>
        <a:p>
          <a:r>
            <a:rPr lang="en-US" b="1" dirty="0" err="1"/>
            <a:t>Právo</a:t>
          </a:r>
          <a:endParaRPr lang="en-US" dirty="0"/>
        </a:p>
      </dgm:t>
    </dgm:pt>
    <dgm:pt modelId="{EC5DD569-0FCA-495F-9226-A163253C4B6F}" type="parTrans" cxnId="{C482C6C8-2764-4885-9DF1-0242617921CF}">
      <dgm:prSet/>
      <dgm:spPr/>
      <dgm:t>
        <a:bodyPr/>
        <a:lstStyle/>
        <a:p>
          <a:endParaRPr lang="en-US"/>
        </a:p>
      </dgm:t>
    </dgm:pt>
    <dgm:pt modelId="{B45C1937-7139-40A4-B545-9B2A45DFD1DB}" type="sibTrans" cxnId="{C482C6C8-2764-4885-9DF1-0242617921CF}">
      <dgm:prSet/>
      <dgm:spPr/>
      <dgm:t>
        <a:bodyPr/>
        <a:lstStyle/>
        <a:p>
          <a:endParaRPr lang="en-US"/>
        </a:p>
      </dgm:t>
    </dgm:pt>
    <dgm:pt modelId="{BDF32C5E-13A2-4508-BF5B-418550D1FABA}">
      <dgm:prSet custT="1"/>
      <dgm:spPr/>
      <dgm:t>
        <a:bodyPr/>
        <a:lstStyle/>
        <a:p>
          <a:r>
            <a:rPr lang="en-US" sz="2000" dirty="0" err="1"/>
            <a:t>Obecní</a:t>
          </a:r>
          <a:r>
            <a:rPr lang="en-US" sz="2000" dirty="0"/>
            <a:t> a </a:t>
          </a:r>
          <a:r>
            <a:rPr lang="en-US" sz="2000" dirty="0" err="1"/>
            <a:t>krajské</a:t>
          </a:r>
          <a:r>
            <a:rPr lang="en-US" sz="2000" dirty="0"/>
            <a:t> </a:t>
          </a:r>
          <a:r>
            <a:rPr lang="en-US" sz="2000" dirty="0" err="1"/>
            <a:t>vyhlášky</a:t>
          </a:r>
          <a:r>
            <a:rPr lang="en-US" sz="2000" dirty="0"/>
            <a:t>, </a:t>
          </a:r>
          <a:r>
            <a:rPr lang="en-US" sz="2000" dirty="0" err="1"/>
            <a:t>implementace</a:t>
          </a:r>
          <a:r>
            <a:rPr lang="en-US" sz="2000" dirty="0"/>
            <a:t> </a:t>
          </a:r>
          <a:r>
            <a:rPr lang="en-US" sz="2000" dirty="0" err="1"/>
            <a:t>zákonů</a:t>
          </a:r>
          <a:r>
            <a:rPr lang="en-US" sz="2000" dirty="0"/>
            <a:t> a </a:t>
          </a:r>
          <a:r>
            <a:rPr lang="en-US" sz="2000" dirty="0" err="1"/>
            <a:t>nařízení</a:t>
          </a:r>
          <a:r>
            <a:rPr lang="en-US" sz="2000" dirty="0"/>
            <a:t> z </a:t>
          </a:r>
          <a:r>
            <a:rPr lang="en-US" sz="2000" dirty="0" err="1"/>
            <a:t>vyšších</a:t>
          </a:r>
          <a:r>
            <a:rPr lang="en-US" sz="2000" dirty="0"/>
            <a:t> pater </a:t>
          </a:r>
          <a:r>
            <a:rPr lang="en-US" sz="2000" dirty="0" err="1"/>
            <a:t>politiky</a:t>
          </a:r>
          <a:endParaRPr lang="en-US" sz="2000" dirty="0"/>
        </a:p>
      </dgm:t>
    </dgm:pt>
    <dgm:pt modelId="{06D3FDB1-8820-4D76-8559-A1B1E09860F8}" type="parTrans" cxnId="{43DC9A82-86E2-4FAD-9759-FF664B71CAF0}">
      <dgm:prSet/>
      <dgm:spPr/>
      <dgm:t>
        <a:bodyPr/>
        <a:lstStyle/>
        <a:p>
          <a:endParaRPr lang="en-US"/>
        </a:p>
      </dgm:t>
    </dgm:pt>
    <dgm:pt modelId="{841E0FB6-01C2-4153-964D-BFE02134F6C0}" type="sibTrans" cxnId="{43DC9A82-86E2-4FAD-9759-FF664B71CAF0}">
      <dgm:prSet/>
      <dgm:spPr/>
      <dgm:t>
        <a:bodyPr/>
        <a:lstStyle/>
        <a:p>
          <a:endParaRPr lang="en-US"/>
        </a:p>
      </dgm:t>
    </dgm:pt>
    <dgm:pt modelId="{455C8FB8-12C8-4A0F-B749-DFAC3E481E3F}">
      <dgm:prSet/>
      <dgm:spPr/>
      <dgm:t>
        <a:bodyPr/>
        <a:lstStyle/>
        <a:p>
          <a:r>
            <a:rPr lang="cs-CZ" b="1" dirty="0" err="1"/>
            <a:t>Politick</a:t>
          </a:r>
          <a:r>
            <a:rPr lang="en-US" b="1" dirty="0"/>
            <a:t>á </a:t>
          </a:r>
          <a:r>
            <a:rPr lang="en-US" b="1" dirty="0" err="1"/>
            <a:t>filosofie</a:t>
          </a:r>
          <a:endParaRPr lang="en-US" dirty="0"/>
        </a:p>
      </dgm:t>
    </dgm:pt>
    <dgm:pt modelId="{2FD936A6-6DB5-4C65-B756-11D2A2702AF1}" type="parTrans" cxnId="{8FE59B47-04BF-4AEE-A69B-8F28D2E1B7F3}">
      <dgm:prSet/>
      <dgm:spPr/>
      <dgm:t>
        <a:bodyPr/>
        <a:lstStyle/>
        <a:p>
          <a:endParaRPr lang="en-US"/>
        </a:p>
      </dgm:t>
    </dgm:pt>
    <dgm:pt modelId="{FA20B638-E61B-4886-AAB5-D4ED08BD66F2}" type="sibTrans" cxnId="{8FE59B47-04BF-4AEE-A69B-8F28D2E1B7F3}">
      <dgm:prSet/>
      <dgm:spPr/>
      <dgm:t>
        <a:bodyPr/>
        <a:lstStyle/>
        <a:p>
          <a:endParaRPr lang="en-US"/>
        </a:p>
      </dgm:t>
    </dgm:pt>
    <dgm:pt modelId="{DB63F4D3-7F8B-421A-B785-155848426793}">
      <dgm:prSet custT="1"/>
      <dgm:spPr/>
      <dgm:t>
        <a:bodyPr/>
        <a:lstStyle/>
        <a:p>
          <a:r>
            <a:rPr lang="en-US" sz="2000" dirty="0"/>
            <a:t>Etika </a:t>
          </a:r>
          <a:r>
            <a:rPr lang="en-US" sz="2000" dirty="0" err="1"/>
            <a:t>vládnutí</a:t>
          </a:r>
          <a:r>
            <a:rPr lang="en-US" sz="2000" dirty="0"/>
            <a:t> </a:t>
          </a:r>
          <a:r>
            <a:rPr lang="en-US" sz="2000" dirty="0" err="1"/>
            <a:t>na</a:t>
          </a:r>
          <a:r>
            <a:rPr lang="en-US" sz="2000" dirty="0"/>
            <a:t> </a:t>
          </a:r>
          <a:r>
            <a:rPr lang="en-US" sz="2000" dirty="0" err="1"/>
            <a:t>nižší</a:t>
          </a:r>
          <a:r>
            <a:rPr lang="en-US" sz="2000" dirty="0"/>
            <a:t> </a:t>
          </a:r>
          <a:r>
            <a:rPr lang="en-US" sz="2000" dirty="0" err="1"/>
            <a:t>úrovni</a:t>
          </a:r>
          <a:r>
            <a:rPr lang="en-US" sz="2000" dirty="0"/>
            <a:t> </a:t>
          </a:r>
          <a:r>
            <a:rPr lang="en-US" sz="2000" dirty="0" err="1"/>
            <a:t>systému</a:t>
          </a:r>
          <a:r>
            <a:rPr lang="en-US" sz="2000" dirty="0"/>
            <a:t>, </a:t>
          </a:r>
          <a:r>
            <a:rPr lang="en-US" sz="2000" dirty="0" err="1"/>
            <a:t>slučitelnost</a:t>
          </a:r>
          <a:r>
            <a:rPr lang="en-US" sz="2000" dirty="0"/>
            <a:t> </a:t>
          </a:r>
          <a:r>
            <a:rPr lang="en-US" sz="2000" dirty="0" err="1"/>
            <a:t>pozice</a:t>
          </a:r>
          <a:r>
            <a:rPr lang="en-US" sz="2000" dirty="0"/>
            <a:t> v </a:t>
          </a:r>
          <a:r>
            <a:rPr lang="en-US" sz="2000" dirty="0" err="1"/>
            <a:t>zastupitelstvu</a:t>
          </a:r>
          <a:r>
            <a:rPr lang="en-US" sz="2000" dirty="0"/>
            <a:t> s </a:t>
          </a:r>
          <a:r>
            <a:rPr lang="en-US" sz="2000" dirty="0" err="1"/>
            <a:t>jiným</a:t>
          </a:r>
          <a:r>
            <a:rPr lang="en-US" sz="2000" dirty="0"/>
            <a:t> </a:t>
          </a:r>
          <a:r>
            <a:rPr lang="en-US" sz="2000" dirty="0" err="1"/>
            <a:t>zaměstnáním</a:t>
          </a:r>
          <a:endParaRPr lang="en-US" sz="2000" dirty="0"/>
        </a:p>
      </dgm:t>
    </dgm:pt>
    <dgm:pt modelId="{4F8E4EF9-CD99-4475-BFEB-021378D13787}" type="parTrans" cxnId="{C366177A-2023-4401-92B6-406074704CF6}">
      <dgm:prSet/>
      <dgm:spPr/>
      <dgm:t>
        <a:bodyPr/>
        <a:lstStyle/>
        <a:p>
          <a:endParaRPr lang="en-US"/>
        </a:p>
      </dgm:t>
    </dgm:pt>
    <dgm:pt modelId="{654706EA-DFD9-42AB-835F-3AE3C0ECA681}" type="sibTrans" cxnId="{C366177A-2023-4401-92B6-406074704CF6}">
      <dgm:prSet/>
      <dgm:spPr/>
      <dgm:t>
        <a:bodyPr/>
        <a:lstStyle/>
        <a:p>
          <a:endParaRPr lang="en-US"/>
        </a:p>
      </dgm:t>
    </dgm:pt>
    <dgm:pt modelId="{1EBE760D-6EE6-4F24-BEBD-9CBA61991E3F}">
      <dgm:prSet/>
      <dgm:spPr/>
      <dgm:t>
        <a:bodyPr/>
        <a:lstStyle/>
        <a:p>
          <a:r>
            <a:rPr lang="en-US" b="1" dirty="0" err="1"/>
            <a:t>Mediální</a:t>
          </a:r>
          <a:r>
            <a:rPr lang="en-US" b="1" dirty="0"/>
            <a:t> </a:t>
          </a:r>
          <a:r>
            <a:rPr lang="en-US" b="1" dirty="0" err="1"/>
            <a:t>analýza</a:t>
          </a:r>
          <a:endParaRPr lang="en-US" dirty="0"/>
        </a:p>
      </dgm:t>
    </dgm:pt>
    <dgm:pt modelId="{00C9D623-5C71-4BBC-8D58-5C9039D485DB}" type="parTrans" cxnId="{AA29E5B3-BD61-45F0-ACF5-75967FEF78F4}">
      <dgm:prSet/>
      <dgm:spPr/>
      <dgm:t>
        <a:bodyPr/>
        <a:lstStyle/>
        <a:p>
          <a:endParaRPr lang="en-US"/>
        </a:p>
      </dgm:t>
    </dgm:pt>
    <dgm:pt modelId="{9DD440FB-A0E7-429D-97DA-A04F9838D327}" type="sibTrans" cxnId="{AA29E5B3-BD61-45F0-ACF5-75967FEF78F4}">
      <dgm:prSet/>
      <dgm:spPr/>
      <dgm:t>
        <a:bodyPr/>
        <a:lstStyle/>
        <a:p>
          <a:endParaRPr lang="en-US"/>
        </a:p>
      </dgm:t>
    </dgm:pt>
    <dgm:pt modelId="{02D8F125-56B7-4ED0-A7DC-98C6C5627819}">
      <dgm:prSet/>
      <dgm:spPr/>
      <dgm:t>
        <a:bodyPr/>
        <a:lstStyle/>
        <a:p>
          <a:r>
            <a:rPr lang="en-US" dirty="0" err="1"/>
            <a:t>Volební</a:t>
          </a:r>
          <a:r>
            <a:rPr lang="en-US" dirty="0"/>
            <a:t> </a:t>
          </a:r>
          <a:r>
            <a:rPr lang="en-US" dirty="0" err="1"/>
            <a:t>kampaně</a:t>
          </a:r>
          <a:r>
            <a:rPr lang="en-US" dirty="0"/>
            <a:t>, </a:t>
          </a:r>
          <a:r>
            <a:rPr lang="en-US" dirty="0" err="1"/>
            <a:t>obecní</a:t>
          </a:r>
          <a:r>
            <a:rPr lang="en-US" dirty="0"/>
            <a:t> </a:t>
          </a:r>
          <a:r>
            <a:rPr lang="en-US" dirty="0" err="1"/>
            <a:t>zpravodaje</a:t>
          </a:r>
          <a:r>
            <a:rPr lang="en-US" dirty="0"/>
            <a:t>, </a:t>
          </a:r>
          <a:r>
            <a:rPr lang="en-US" dirty="0" err="1"/>
            <a:t>medializace</a:t>
          </a:r>
          <a:r>
            <a:rPr lang="en-US" dirty="0"/>
            <a:t> </a:t>
          </a:r>
          <a:r>
            <a:rPr lang="en-US" dirty="0" err="1"/>
            <a:t>problémů</a:t>
          </a:r>
          <a:r>
            <a:rPr lang="en-US" dirty="0"/>
            <a:t> (</a:t>
          </a:r>
          <a:r>
            <a:rPr lang="en-US" dirty="0" err="1"/>
            <a:t>propojení</a:t>
          </a:r>
          <a:r>
            <a:rPr lang="en-US" dirty="0"/>
            <a:t> s </a:t>
          </a:r>
          <a:r>
            <a:rPr lang="en-US" dirty="0" err="1"/>
            <a:t>veřejnou</a:t>
          </a:r>
          <a:r>
            <a:rPr lang="en-US" dirty="0"/>
            <a:t> </a:t>
          </a:r>
          <a:r>
            <a:rPr lang="en-US" dirty="0" err="1"/>
            <a:t>politikou</a:t>
          </a:r>
          <a:r>
            <a:rPr lang="en-US" dirty="0"/>
            <a:t>)</a:t>
          </a:r>
        </a:p>
      </dgm:t>
    </dgm:pt>
    <dgm:pt modelId="{5210238B-5C6C-45BB-A06D-E45512B894D6}" type="parTrans" cxnId="{81A81AE1-9097-4C5E-B890-C44E614EB1AC}">
      <dgm:prSet/>
      <dgm:spPr/>
      <dgm:t>
        <a:bodyPr/>
        <a:lstStyle/>
        <a:p>
          <a:endParaRPr lang="en-US"/>
        </a:p>
      </dgm:t>
    </dgm:pt>
    <dgm:pt modelId="{E5ABDFA9-8DBA-45B9-9FF1-80807D725F05}" type="sibTrans" cxnId="{81A81AE1-9097-4C5E-B890-C44E614EB1AC}">
      <dgm:prSet/>
      <dgm:spPr/>
      <dgm:t>
        <a:bodyPr/>
        <a:lstStyle/>
        <a:p>
          <a:endParaRPr lang="en-US"/>
        </a:p>
      </dgm:t>
    </dgm:pt>
    <dgm:pt modelId="{267C360F-25BE-404A-96BB-A3700337DE5B}" type="pres">
      <dgm:prSet presAssocID="{E457576D-D3B3-43A8-BD23-7845B7C4F1B7}" presName="Name0" presStyleCnt="0">
        <dgm:presLayoutVars>
          <dgm:dir/>
          <dgm:animLvl val="lvl"/>
          <dgm:resizeHandles val="exact"/>
        </dgm:presLayoutVars>
      </dgm:prSet>
      <dgm:spPr/>
    </dgm:pt>
    <dgm:pt modelId="{04FD46DB-6D07-48C4-9450-7F03B398601D}" type="pres">
      <dgm:prSet presAssocID="{DA17F245-0E50-4556-9397-5F60F0EC2C47}" presName="linNode" presStyleCnt="0"/>
      <dgm:spPr/>
    </dgm:pt>
    <dgm:pt modelId="{8A3A7A31-7B39-4086-AD71-9954CB05E2F6}" type="pres">
      <dgm:prSet presAssocID="{DA17F245-0E50-4556-9397-5F60F0EC2C47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C8E8C1E8-2A6C-4673-8701-58A6874D1759}" type="pres">
      <dgm:prSet presAssocID="{DA17F245-0E50-4556-9397-5F60F0EC2C47}" presName="descendantText" presStyleLbl="alignAccFollowNode1" presStyleIdx="0" presStyleCnt="4">
        <dgm:presLayoutVars>
          <dgm:bulletEnabled/>
        </dgm:presLayoutVars>
      </dgm:prSet>
      <dgm:spPr/>
    </dgm:pt>
    <dgm:pt modelId="{A7C13DA4-FB6D-45C4-94D8-7860DA659688}" type="pres">
      <dgm:prSet presAssocID="{675CDB59-EE5C-4D1E-B4BE-E9FD804A4DE3}" presName="sp" presStyleCnt="0"/>
      <dgm:spPr/>
    </dgm:pt>
    <dgm:pt modelId="{186F32C7-D08B-4418-B79E-7E7CE2E61231}" type="pres">
      <dgm:prSet presAssocID="{3471AFDA-6ABF-4A68-BB95-68DB9965CCB1}" presName="linNode" presStyleCnt="0"/>
      <dgm:spPr/>
    </dgm:pt>
    <dgm:pt modelId="{5C9FD93B-D412-4C1B-A604-CEEFED9B7DD7}" type="pres">
      <dgm:prSet presAssocID="{3471AFDA-6ABF-4A68-BB95-68DB9965CCB1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733E8081-0938-4366-BD38-1E236DCB2BC1}" type="pres">
      <dgm:prSet presAssocID="{3471AFDA-6ABF-4A68-BB95-68DB9965CCB1}" presName="descendantText" presStyleLbl="alignAccFollowNode1" presStyleIdx="1" presStyleCnt="4">
        <dgm:presLayoutVars>
          <dgm:bulletEnabled/>
        </dgm:presLayoutVars>
      </dgm:prSet>
      <dgm:spPr/>
    </dgm:pt>
    <dgm:pt modelId="{DE198A61-CC3F-4AAE-9016-5F64F06C4C96}" type="pres">
      <dgm:prSet presAssocID="{B45C1937-7139-40A4-B545-9B2A45DFD1DB}" presName="sp" presStyleCnt="0"/>
      <dgm:spPr/>
    </dgm:pt>
    <dgm:pt modelId="{51A66348-3EC7-4370-AEF9-9FCDF2E48E59}" type="pres">
      <dgm:prSet presAssocID="{455C8FB8-12C8-4A0F-B749-DFAC3E481E3F}" presName="linNode" presStyleCnt="0"/>
      <dgm:spPr/>
    </dgm:pt>
    <dgm:pt modelId="{57696F1B-FAF2-408C-84F1-F6C7F956ED37}" type="pres">
      <dgm:prSet presAssocID="{455C8FB8-12C8-4A0F-B749-DFAC3E481E3F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4CB759AC-FD86-4EB2-9F6E-5B9168E58999}" type="pres">
      <dgm:prSet presAssocID="{455C8FB8-12C8-4A0F-B749-DFAC3E481E3F}" presName="descendantText" presStyleLbl="alignAccFollowNode1" presStyleIdx="2" presStyleCnt="4">
        <dgm:presLayoutVars>
          <dgm:bulletEnabled/>
        </dgm:presLayoutVars>
      </dgm:prSet>
      <dgm:spPr/>
    </dgm:pt>
    <dgm:pt modelId="{771799D7-0F84-4C3C-B7D0-267C2F696931}" type="pres">
      <dgm:prSet presAssocID="{FA20B638-E61B-4886-AAB5-D4ED08BD66F2}" presName="sp" presStyleCnt="0"/>
      <dgm:spPr/>
    </dgm:pt>
    <dgm:pt modelId="{28FD908F-AFEE-45B6-A0B1-0868CA668ECF}" type="pres">
      <dgm:prSet presAssocID="{1EBE760D-6EE6-4F24-BEBD-9CBA61991E3F}" presName="linNode" presStyleCnt="0"/>
      <dgm:spPr/>
    </dgm:pt>
    <dgm:pt modelId="{1E8052CF-B9D8-45E6-9EDE-7E377BF66A99}" type="pres">
      <dgm:prSet presAssocID="{1EBE760D-6EE6-4F24-BEBD-9CBA61991E3F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7CB335C2-625B-4006-84D9-EC3991DEF52F}" type="pres">
      <dgm:prSet presAssocID="{1EBE760D-6EE6-4F24-BEBD-9CBA61991E3F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D370D200-6AE9-4707-A9C7-DC0428578E8D}" type="presOf" srcId="{DA17F245-0E50-4556-9397-5F60F0EC2C47}" destId="{8A3A7A31-7B39-4086-AD71-9954CB05E2F6}" srcOrd="0" destOrd="0" presId="urn:microsoft.com/office/officeart/2016/7/layout/VerticalSolidActionList"/>
    <dgm:cxn modelId="{03B35101-6697-4B40-A214-37F274883114}" type="presOf" srcId="{1EBE760D-6EE6-4F24-BEBD-9CBA61991E3F}" destId="{1E8052CF-B9D8-45E6-9EDE-7E377BF66A99}" srcOrd="0" destOrd="0" presId="urn:microsoft.com/office/officeart/2016/7/layout/VerticalSolidActionList"/>
    <dgm:cxn modelId="{2F636C2A-16D6-41D0-A59D-9C69027C77F2}" type="presOf" srcId="{455C8FB8-12C8-4A0F-B749-DFAC3E481E3F}" destId="{57696F1B-FAF2-408C-84F1-F6C7F956ED37}" srcOrd="0" destOrd="0" presId="urn:microsoft.com/office/officeart/2016/7/layout/VerticalSolidActionList"/>
    <dgm:cxn modelId="{D7E5232B-42E9-420F-86FC-3AEBA1ACF52B}" type="presOf" srcId="{BDF32C5E-13A2-4508-BF5B-418550D1FABA}" destId="{733E8081-0938-4366-BD38-1E236DCB2BC1}" srcOrd="0" destOrd="0" presId="urn:microsoft.com/office/officeart/2016/7/layout/VerticalSolidActionList"/>
    <dgm:cxn modelId="{DBB55B46-0D25-4DBE-9B8A-47BCF11E1CC2}" type="presOf" srcId="{DB63F4D3-7F8B-421A-B785-155848426793}" destId="{4CB759AC-FD86-4EB2-9F6E-5B9168E58999}" srcOrd="0" destOrd="0" presId="urn:microsoft.com/office/officeart/2016/7/layout/VerticalSolidActionList"/>
    <dgm:cxn modelId="{8FE59B47-04BF-4AEE-A69B-8F28D2E1B7F3}" srcId="{E457576D-D3B3-43A8-BD23-7845B7C4F1B7}" destId="{455C8FB8-12C8-4A0F-B749-DFAC3E481E3F}" srcOrd="2" destOrd="0" parTransId="{2FD936A6-6DB5-4C65-B756-11D2A2702AF1}" sibTransId="{FA20B638-E61B-4886-AAB5-D4ED08BD66F2}"/>
    <dgm:cxn modelId="{142E894A-7DC5-468B-B24F-06B2ACD06BE3}" srcId="{E457576D-D3B3-43A8-BD23-7845B7C4F1B7}" destId="{DA17F245-0E50-4556-9397-5F60F0EC2C47}" srcOrd="0" destOrd="0" parTransId="{2234D667-6A61-4129-A8FD-9934C0C6D3A1}" sibTransId="{675CDB59-EE5C-4D1E-B4BE-E9FD804A4DE3}"/>
    <dgm:cxn modelId="{1CDF4F52-D100-4EBE-BEDF-C8293A47D7CC}" type="presOf" srcId="{3471AFDA-6ABF-4A68-BB95-68DB9965CCB1}" destId="{5C9FD93B-D412-4C1B-A604-CEEFED9B7DD7}" srcOrd="0" destOrd="0" presId="urn:microsoft.com/office/officeart/2016/7/layout/VerticalSolidActionList"/>
    <dgm:cxn modelId="{C366177A-2023-4401-92B6-406074704CF6}" srcId="{455C8FB8-12C8-4A0F-B749-DFAC3E481E3F}" destId="{DB63F4D3-7F8B-421A-B785-155848426793}" srcOrd="0" destOrd="0" parTransId="{4F8E4EF9-CD99-4475-BFEB-021378D13787}" sibTransId="{654706EA-DFD9-42AB-835F-3AE3C0ECA681}"/>
    <dgm:cxn modelId="{43DC9A82-86E2-4FAD-9759-FF664B71CAF0}" srcId="{3471AFDA-6ABF-4A68-BB95-68DB9965CCB1}" destId="{BDF32C5E-13A2-4508-BF5B-418550D1FABA}" srcOrd="0" destOrd="0" parTransId="{06D3FDB1-8820-4D76-8559-A1B1E09860F8}" sibTransId="{841E0FB6-01C2-4153-964D-BFE02134F6C0}"/>
    <dgm:cxn modelId="{8819CE9C-BD43-4199-BBFA-BAEDAB21BC17}" type="presOf" srcId="{E457576D-D3B3-43A8-BD23-7845B7C4F1B7}" destId="{267C360F-25BE-404A-96BB-A3700337DE5B}" srcOrd="0" destOrd="0" presId="urn:microsoft.com/office/officeart/2016/7/layout/VerticalSolidActionList"/>
    <dgm:cxn modelId="{B78955A4-76AF-4EC5-9230-F1D54928B031}" type="presOf" srcId="{34A84710-3FFC-4FC9-9638-078108101DBC}" destId="{C8E8C1E8-2A6C-4673-8701-58A6874D1759}" srcOrd="0" destOrd="0" presId="urn:microsoft.com/office/officeart/2016/7/layout/VerticalSolidActionList"/>
    <dgm:cxn modelId="{AA29E5B3-BD61-45F0-ACF5-75967FEF78F4}" srcId="{E457576D-D3B3-43A8-BD23-7845B7C4F1B7}" destId="{1EBE760D-6EE6-4F24-BEBD-9CBA61991E3F}" srcOrd="3" destOrd="0" parTransId="{00C9D623-5C71-4BBC-8D58-5C9039D485DB}" sibTransId="{9DD440FB-A0E7-429D-97DA-A04F9838D327}"/>
    <dgm:cxn modelId="{940D85BF-9938-42C2-9EBF-F5852C101E57}" srcId="{DA17F245-0E50-4556-9397-5F60F0EC2C47}" destId="{34A84710-3FFC-4FC9-9638-078108101DBC}" srcOrd="0" destOrd="0" parTransId="{8B99BAA1-5336-41CB-B4F0-B884A79D260F}" sibTransId="{3691E61A-4C1F-4276-9965-1CFBC4387C38}"/>
    <dgm:cxn modelId="{C482C6C8-2764-4885-9DF1-0242617921CF}" srcId="{E457576D-D3B3-43A8-BD23-7845B7C4F1B7}" destId="{3471AFDA-6ABF-4A68-BB95-68DB9965CCB1}" srcOrd="1" destOrd="0" parTransId="{EC5DD569-0FCA-495F-9226-A163253C4B6F}" sibTransId="{B45C1937-7139-40A4-B545-9B2A45DFD1DB}"/>
    <dgm:cxn modelId="{F19CF7DC-C663-41B9-B9AD-B31F2203F84D}" type="presOf" srcId="{02D8F125-56B7-4ED0-A7DC-98C6C5627819}" destId="{7CB335C2-625B-4006-84D9-EC3991DEF52F}" srcOrd="0" destOrd="0" presId="urn:microsoft.com/office/officeart/2016/7/layout/VerticalSolidActionList"/>
    <dgm:cxn modelId="{81A81AE1-9097-4C5E-B890-C44E614EB1AC}" srcId="{1EBE760D-6EE6-4F24-BEBD-9CBA61991E3F}" destId="{02D8F125-56B7-4ED0-A7DC-98C6C5627819}" srcOrd="0" destOrd="0" parTransId="{5210238B-5C6C-45BB-A06D-E45512B894D6}" sibTransId="{E5ABDFA9-8DBA-45B9-9FF1-80807D725F05}"/>
    <dgm:cxn modelId="{25A1EBB6-469B-4829-A256-655E4A90F20A}" type="presParOf" srcId="{267C360F-25BE-404A-96BB-A3700337DE5B}" destId="{04FD46DB-6D07-48C4-9450-7F03B398601D}" srcOrd="0" destOrd="0" presId="urn:microsoft.com/office/officeart/2016/7/layout/VerticalSolidActionList"/>
    <dgm:cxn modelId="{6635DA48-46FE-45A2-9B5B-6829206430F8}" type="presParOf" srcId="{04FD46DB-6D07-48C4-9450-7F03B398601D}" destId="{8A3A7A31-7B39-4086-AD71-9954CB05E2F6}" srcOrd="0" destOrd="0" presId="urn:microsoft.com/office/officeart/2016/7/layout/VerticalSolidActionList"/>
    <dgm:cxn modelId="{564D7030-ABA6-4603-BA4D-7F521278D5B9}" type="presParOf" srcId="{04FD46DB-6D07-48C4-9450-7F03B398601D}" destId="{C8E8C1E8-2A6C-4673-8701-58A6874D1759}" srcOrd="1" destOrd="0" presId="urn:microsoft.com/office/officeart/2016/7/layout/VerticalSolidActionList"/>
    <dgm:cxn modelId="{AF45B885-468E-4310-A298-960F785D696C}" type="presParOf" srcId="{267C360F-25BE-404A-96BB-A3700337DE5B}" destId="{A7C13DA4-FB6D-45C4-94D8-7860DA659688}" srcOrd="1" destOrd="0" presId="urn:microsoft.com/office/officeart/2016/7/layout/VerticalSolidActionList"/>
    <dgm:cxn modelId="{E7A8CF20-EB35-4FA1-B25E-38C47EAE4338}" type="presParOf" srcId="{267C360F-25BE-404A-96BB-A3700337DE5B}" destId="{186F32C7-D08B-4418-B79E-7E7CE2E61231}" srcOrd="2" destOrd="0" presId="urn:microsoft.com/office/officeart/2016/7/layout/VerticalSolidActionList"/>
    <dgm:cxn modelId="{EAD21167-0839-4043-93F8-1C9943FD7F61}" type="presParOf" srcId="{186F32C7-D08B-4418-B79E-7E7CE2E61231}" destId="{5C9FD93B-D412-4C1B-A604-CEEFED9B7DD7}" srcOrd="0" destOrd="0" presId="urn:microsoft.com/office/officeart/2016/7/layout/VerticalSolidActionList"/>
    <dgm:cxn modelId="{26113E90-0DFA-440E-81CE-275DB1B97609}" type="presParOf" srcId="{186F32C7-D08B-4418-B79E-7E7CE2E61231}" destId="{733E8081-0938-4366-BD38-1E236DCB2BC1}" srcOrd="1" destOrd="0" presId="urn:microsoft.com/office/officeart/2016/7/layout/VerticalSolidActionList"/>
    <dgm:cxn modelId="{15894017-A2C9-4326-BF27-FA85D189E556}" type="presParOf" srcId="{267C360F-25BE-404A-96BB-A3700337DE5B}" destId="{DE198A61-CC3F-4AAE-9016-5F64F06C4C96}" srcOrd="3" destOrd="0" presId="urn:microsoft.com/office/officeart/2016/7/layout/VerticalSolidActionList"/>
    <dgm:cxn modelId="{FCA47CD6-4141-4FC3-BCBF-71076429D8BA}" type="presParOf" srcId="{267C360F-25BE-404A-96BB-A3700337DE5B}" destId="{51A66348-3EC7-4370-AEF9-9FCDF2E48E59}" srcOrd="4" destOrd="0" presId="urn:microsoft.com/office/officeart/2016/7/layout/VerticalSolidActionList"/>
    <dgm:cxn modelId="{A9D0D5F5-1397-43C4-A410-8787197DE083}" type="presParOf" srcId="{51A66348-3EC7-4370-AEF9-9FCDF2E48E59}" destId="{57696F1B-FAF2-408C-84F1-F6C7F956ED37}" srcOrd="0" destOrd="0" presId="urn:microsoft.com/office/officeart/2016/7/layout/VerticalSolidActionList"/>
    <dgm:cxn modelId="{03AA5643-3348-4254-9587-FF309C27CECF}" type="presParOf" srcId="{51A66348-3EC7-4370-AEF9-9FCDF2E48E59}" destId="{4CB759AC-FD86-4EB2-9F6E-5B9168E58999}" srcOrd="1" destOrd="0" presId="urn:microsoft.com/office/officeart/2016/7/layout/VerticalSolidActionList"/>
    <dgm:cxn modelId="{EB7BB4E0-7409-464E-B92A-3A7E78B9F14A}" type="presParOf" srcId="{267C360F-25BE-404A-96BB-A3700337DE5B}" destId="{771799D7-0F84-4C3C-B7D0-267C2F696931}" srcOrd="5" destOrd="0" presId="urn:microsoft.com/office/officeart/2016/7/layout/VerticalSolidActionList"/>
    <dgm:cxn modelId="{A59A0E82-A30E-4FED-A347-B63C50BD77A9}" type="presParOf" srcId="{267C360F-25BE-404A-96BB-A3700337DE5B}" destId="{28FD908F-AFEE-45B6-A0B1-0868CA668ECF}" srcOrd="6" destOrd="0" presId="urn:microsoft.com/office/officeart/2016/7/layout/VerticalSolidActionList"/>
    <dgm:cxn modelId="{140DB8BD-053B-477A-B60A-CB0F22E760D5}" type="presParOf" srcId="{28FD908F-AFEE-45B6-A0B1-0868CA668ECF}" destId="{1E8052CF-B9D8-45E6-9EDE-7E377BF66A99}" srcOrd="0" destOrd="0" presId="urn:microsoft.com/office/officeart/2016/7/layout/VerticalSolidActionList"/>
    <dgm:cxn modelId="{16557D5F-D78F-4336-ADCB-4C6E86118913}" type="presParOf" srcId="{28FD908F-AFEE-45B6-A0B1-0868CA668ECF}" destId="{7CB335C2-625B-4006-84D9-EC3991DEF52F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D46B-FCF9-4DA0-A0CF-04C34D02951D}">
      <dsp:nvSpPr>
        <dsp:cNvPr id="0" name=""/>
        <dsp:cNvSpPr/>
      </dsp:nvSpPr>
      <dsp:spPr>
        <a:xfrm>
          <a:off x="0" y="17964"/>
          <a:ext cx="10515600" cy="79150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Metodologie výzkumu</a:t>
          </a:r>
        </a:p>
      </dsp:txBody>
      <dsp:txXfrm>
        <a:off x="38638" y="56602"/>
        <a:ext cx="10438324" cy="714229"/>
      </dsp:txXfrm>
    </dsp:sp>
    <dsp:sp modelId="{6896DF9D-4E33-4265-AAA4-EFB7BC0DEAB6}">
      <dsp:nvSpPr>
        <dsp:cNvPr id="0" name=""/>
        <dsp:cNvSpPr/>
      </dsp:nvSpPr>
      <dsp:spPr>
        <a:xfrm>
          <a:off x="0" y="809469"/>
          <a:ext cx="105156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Co a jak </a:t>
          </a:r>
          <a:r>
            <a:rPr lang="en-US" sz="2600" kern="1200" dirty="0" err="1"/>
            <a:t>zkoumat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Limity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Zdroje</a:t>
          </a:r>
          <a:endParaRPr lang="en-US" sz="2600" kern="1200" dirty="0"/>
        </a:p>
      </dsp:txBody>
      <dsp:txXfrm>
        <a:off x="0" y="809469"/>
        <a:ext cx="10515600" cy="1366200"/>
      </dsp:txXfrm>
    </dsp:sp>
    <dsp:sp modelId="{91E0568C-F3A1-493A-B388-C5A97456F947}">
      <dsp:nvSpPr>
        <dsp:cNvPr id="0" name=""/>
        <dsp:cNvSpPr/>
      </dsp:nvSpPr>
      <dsp:spPr>
        <a:xfrm>
          <a:off x="0" y="2175669"/>
          <a:ext cx="10515600" cy="79150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Případová</a:t>
          </a:r>
          <a:r>
            <a:rPr lang="en-US" sz="3300" kern="1200" dirty="0"/>
            <a:t> </a:t>
          </a:r>
          <a:r>
            <a:rPr lang="en-US" sz="3300" kern="1200" dirty="0" err="1"/>
            <a:t>studie</a:t>
          </a:r>
          <a:r>
            <a:rPr lang="en-US" sz="3300" kern="1200" dirty="0"/>
            <a:t> </a:t>
          </a:r>
        </a:p>
      </dsp:txBody>
      <dsp:txXfrm>
        <a:off x="38638" y="2214307"/>
        <a:ext cx="10438324" cy="714229"/>
      </dsp:txXfrm>
    </dsp:sp>
    <dsp:sp modelId="{D3D203AF-08AE-4E3C-A799-0E3CFD6A63EA}">
      <dsp:nvSpPr>
        <dsp:cNvPr id="0" name=""/>
        <dsp:cNvSpPr/>
      </dsp:nvSpPr>
      <dsp:spPr>
        <a:xfrm>
          <a:off x="0" y="2967174"/>
          <a:ext cx="105156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Dosavadní</a:t>
          </a:r>
          <a:r>
            <a:rPr lang="en-US" sz="2600" kern="1200" dirty="0"/>
            <a:t> </a:t>
          </a:r>
          <a:r>
            <a:rPr lang="en-US" sz="2600" kern="1200" dirty="0" err="1"/>
            <a:t>výzkum</a:t>
          </a:r>
          <a:r>
            <a:rPr lang="en-US" sz="2600" kern="1200" dirty="0"/>
            <a:t> v </a:t>
          </a:r>
          <a:r>
            <a:rPr lang="en-US" sz="2600" kern="1200" dirty="0" err="1"/>
            <a:t>české</a:t>
          </a:r>
          <a:r>
            <a:rPr lang="en-US" sz="2600" kern="1200" dirty="0"/>
            <a:t> </a:t>
          </a:r>
          <a:r>
            <a:rPr lang="en-US" sz="2600" kern="1200" dirty="0" err="1"/>
            <a:t>komunální</a:t>
          </a:r>
          <a:r>
            <a:rPr lang="en-US" sz="2600" kern="1200" dirty="0"/>
            <a:t> a </a:t>
          </a:r>
          <a:r>
            <a:rPr lang="en-US" sz="2600" kern="1200" dirty="0" err="1"/>
            <a:t>regionální</a:t>
          </a:r>
          <a:r>
            <a:rPr lang="en-US" sz="2600" kern="1200" dirty="0"/>
            <a:t> </a:t>
          </a:r>
          <a:r>
            <a:rPr lang="en-US" sz="2600" kern="1200" dirty="0" err="1"/>
            <a:t>politice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Klíčová</a:t>
          </a:r>
          <a:r>
            <a:rPr lang="en-US" sz="2600" kern="1200" dirty="0"/>
            <a:t> </a:t>
          </a:r>
          <a:r>
            <a:rPr lang="en-US" sz="2600" kern="1200" dirty="0" err="1"/>
            <a:t>slova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Vyhledávání</a:t>
          </a:r>
          <a:r>
            <a:rPr lang="en-US" sz="2600" kern="1200" dirty="0"/>
            <a:t> </a:t>
          </a:r>
          <a:r>
            <a:rPr lang="en-US" sz="2600" kern="1200" dirty="0" err="1"/>
            <a:t>ve</a:t>
          </a:r>
          <a:r>
            <a:rPr lang="en-US" sz="2600" kern="1200" dirty="0"/>
            <a:t> </a:t>
          </a:r>
          <a:r>
            <a:rPr lang="en-US" sz="2600" kern="1200" dirty="0" err="1"/>
            <a:t>WoS</a:t>
          </a:r>
          <a:r>
            <a:rPr lang="en-US" sz="2600" kern="1200" dirty="0"/>
            <a:t> </a:t>
          </a:r>
          <a:endParaRPr lang="cs-CZ" sz="2600" kern="1200" dirty="0"/>
        </a:p>
      </dsp:txBody>
      <dsp:txXfrm>
        <a:off x="0" y="2967174"/>
        <a:ext cx="10515600" cy="1366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93BB8-4D4C-4B56-8493-E5082CFA6383}">
      <dsp:nvSpPr>
        <dsp:cNvPr id="0" name=""/>
        <dsp:cNvSpPr/>
      </dsp:nvSpPr>
      <dsp:spPr>
        <a:xfrm>
          <a:off x="0" y="286974"/>
          <a:ext cx="105156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Větší počet dat (například volební data)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Statistická analýza, regresní analýza (Excel, RStudio, SPSS)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Snaha získat obecný přehled o dané problematice</a:t>
          </a:r>
        </a:p>
      </dsp:txBody>
      <dsp:txXfrm>
        <a:off x="0" y="286974"/>
        <a:ext cx="10515600" cy="1436400"/>
      </dsp:txXfrm>
    </dsp:sp>
    <dsp:sp modelId="{91841A63-683D-4B40-9152-035944CE18FE}">
      <dsp:nvSpPr>
        <dsp:cNvPr id="0" name=""/>
        <dsp:cNvSpPr/>
      </dsp:nvSpPr>
      <dsp:spPr>
        <a:xfrm>
          <a:off x="525780" y="6533"/>
          <a:ext cx="736092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Kvantitativní výzkum</a:t>
          </a:r>
          <a:endParaRPr lang="en-US" sz="1900" kern="1200"/>
        </a:p>
      </dsp:txBody>
      <dsp:txXfrm>
        <a:off x="553160" y="33913"/>
        <a:ext cx="7306160" cy="506120"/>
      </dsp:txXfrm>
    </dsp:sp>
    <dsp:sp modelId="{CA5F6105-7272-4654-B3D2-C103E0DED385}">
      <dsp:nvSpPr>
        <dsp:cNvPr id="0" name=""/>
        <dsp:cNvSpPr/>
      </dsp:nvSpPr>
      <dsp:spPr>
        <a:xfrm>
          <a:off x="0" y="2106414"/>
          <a:ext cx="10515600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Rozhovory (připravit si dobrou oporu</a:t>
          </a:r>
          <a:r>
            <a:rPr lang="en-US" sz="1900" kern="1200"/>
            <a:t> s dostatečným počtem otázek</a:t>
          </a:r>
          <a:r>
            <a:rPr lang="cs-CZ" sz="1900" kern="1200"/>
            <a:t>), analýza médií, politických programů, zápisů ze zastupitelstva atd.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Snaha jít více do hloubky – vysvětlení specifických případů atd.</a:t>
          </a:r>
        </a:p>
      </dsp:txBody>
      <dsp:txXfrm>
        <a:off x="0" y="2106414"/>
        <a:ext cx="10515600" cy="1376550"/>
      </dsp:txXfrm>
    </dsp:sp>
    <dsp:sp modelId="{A71651B9-4C08-4F2E-B616-FE172D721C2E}">
      <dsp:nvSpPr>
        <dsp:cNvPr id="0" name=""/>
        <dsp:cNvSpPr/>
      </dsp:nvSpPr>
      <dsp:spPr>
        <a:xfrm>
          <a:off x="525780" y="1825974"/>
          <a:ext cx="7360920" cy="5608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Kvalitativní výzkum</a:t>
          </a:r>
          <a:endParaRPr lang="en-US" sz="1900" kern="1200"/>
        </a:p>
      </dsp:txBody>
      <dsp:txXfrm>
        <a:off x="553160" y="1853354"/>
        <a:ext cx="7306160" cy="506120"/>
      </dsp:txXfrm>
    </dsp:sp>
    <dsp:sp modelId="{3C950678-8AD0-442E-BF49-B6070FF768D0}">
      <dsp:nvSpPr>
        <dsp:cNvPr id="0" name=""/>
        <dsp:cNvSpPr/>
      </dsp:nvSpPr>
      <dsp:spPr>
        <a:xfrm>
          <a:off x="0" y="3866004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82EA11-F54F-457F-8550-F867FB841555}">
      <dsp:nvSpPr>
        <dsp:cNvPr id="0" name=""/>
        <dsp:cNvSpPr/>
      </dsp:nvSpPr>
      <dsp:spPr>
        <a:xfrm>
          <a:off x="525780" y="3585564"/>
          <a:ext cx="7360920" cy="5608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Mixed-design</a:t>
          </a:r>
          <a:endParaRPr lang="en-US" sz="1900" kern="1200"/>
        </a:p>
      </dsp:txBody>
      <dsp:txXfrm>
        <a:off x="553160" y="3612944"/>
        <a:ext cx="7306160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8C1E8-2A6C-4673-8701-58A6874D1759}">
      <dsp:nvSpPr>
        <dsp:cNvPr id="0" name=""/>
        <dsp:cNvSpPr/>
      </dsp:nvSpPr>
      <dsp:spPr>
        <a:xfrm>
          <a:off x="2103120" y="2007"/>
          <a:ext cx="8412480" cy="104002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Koalice, složení zastupitelstva/rady, vztahy mezi politiky</a:t>
          </a:r>
          <a:r>
            <a:rPr lang="en-US" sz="2000" kern="1200" dirty="0"/>
            <a:t>, </a:t>
          </a:r>
          <a:r>
            <a:rPr lang="en-US" sz="2000" kern="1200" dirty="0" err="1"/>
            <a:t>osadní</a:t>
          </a:r>
          <a:r>
            <a:rPr lang="en-US" sz="2000" kern="1200" dirty="0"/>
            <a:t> </a:t>
          </a:r>
          <a:r>
            <a:rPr lang="en-US" sz="2000" kern="1200" dirty="0" err="1"/>
            <a:t>výbory</a:t>
          </a:r>
          <a:r>
            <a:rPr lang="en-US" sz="2000" kern="1200" dirty="0"/>
            <a:t>, </a:t>
          </a:r>
          <a:r>
            <a:rPr lang="en-US" sz="2000" kern="1200" dirty="0" err="1"/>
            <a:t>čerpání</a:t>
          </a:r>
          <a:r>
            <a:rPr lang="en-US" sz="2000" kern="1200" dirty="0"/>
            <a:t> </a:t>
          </a:r>
          <a:r>
            <a:rPr lang="en-US" sz="2000" kern="1200" dirty="0" err="1"/>
            <a:t>dotací</a:t>
          </a:r>
          <a:r>
            <a:rPr lang="en-US" sz="2000" kern="1200" dirty="0"/>
            <a:t>, </a:t>
          </a:r>
          <a:r>
            <a:rPr lang="en-US" sz="2000" kern="1200" dirty="0" err="1"/>
            <a:t>meziobecní</a:t>
          </a:r>
          <a:r>
            <a:rPr lang="en-US" sz="2000" kern="1200" dirty="0"/>
            <a:t> </a:t>
          </a:r>
          <a:r>
            <a:rPr lang="en-US" sz="2000" kern="1200" dirty="0" err="1"/>
            <a:t>spolupráce</a:t>
          </a:r>
          <a:r>
            <a:rPr lang="en-US" sz="2000" kern="1200" dirty="0"/>
            <a:t>, </a:t>
          </a:r>
          <a:r>
            <a:rPr lang="en-US" sz="2000" kern="1200" dirty="0" err="1"/>
            <a:t>decentralizace</a:t>
          </a:r>
          <a:r>
            <a:rPr lang="en-US" sz="2000" kern="1200" dirty="0"/>
            <a:t>, </a:t>
          </a:r>
          <a:r>
            <a:rPr lang="en-US" sz="2000" kern="1200" dirty="0" err="1"/>
            <a:t>kampaně</a:t>
          </a:r>
          <a:endParaRPr lang="en-US" sz="2000" kern="1200" dirty="0"/>
        </a:p>
      </dsp:txBody>
      <dsp:txXfrm>
        <a:off x="2103120" y="2007"/>
        <a:ext cx="8412480" cy="1040029"/>
      </dsp:txXfrm>
    </dsp:sp>
    <dsp:sp modelId="{8A3A7A31-7B39-4086-AD71-9954CB05E2F6}">
      <dsp:nvSpPr>
        <dsp:cNvPr id="0" name=""/>
        <dsp:cNvSpPr/>
      </dsp:nvSpPr>
      <dsp:spPr>
        <a:xfrm>
          <a:off x="0" y="2007"/>
          <a:ext cx="2103120" cy="10400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dirty="0"/>
            <a:t>Kraj + obec</a:t>
          </a:r>
          <a:endParaRPr lang="en-US" sz="2600" kern="1200" dirty="0"/>
        </a:p>
      </dsp:txBody>
      <dsp:txXfrm>
        <a:off x="0" y="2007"/>
        <a:ext cx="2103120" cy="1040029"/>
      </dsp:txXfrm>
    </dsp:sp>
    <dsp:sp modelId="{733E8081-0938-4366-BD38-1E236DCB2BC1}">
      <dsp:nvSpPr>
        <dsp:cNvPr id="0" name=""/>
        <dsp:cNvSpPr/>
      </dsp:nvSpPr>
      <dsp:spPr>
        <a:xfrm>
          <a:off x="2103120" y="1104438"/>
          <a:ext cx="8412480" cy="10400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Kumulace mandátů, starostové (přímá volba, volební výsledky), hejtmani, </a:t>
          </a:r>
          <a:r>
            <a:rPr lang="en-US" sz="2000" kern="1200" dirty="0" err="1"/>
            <a:t>nezávislí</a:t>
          </a:r>
          <a:r>
            <a:rPr lang="en-US" sz="2000" kern="1200" dirty="0"/>
            <a:t> </a:t>
          </a:r>
          <a:r>
            <a:rPr lang="en-US" sz="2000" kern="1200" dirty="0" err="1"/>
            <a:t>kandidáti</a:t>
          </a:r>
          <a:r>
            <a:rPr lang="en-US" sz="2000" kern="1200" dirty="0"/>
            <a:t> (</a:t>
          </a:r>
          <a:r>
            <a:rPr lang="en-US" sz="2000" kern="1200" dirty="0" err="1"/>
            <a:t>jednotlivci</a:t>
          </a:r>
          <a:r>
            <a:rPr lang="en-US" sz="2000" kern="1200" dirty="0"/>
            <a:t>), </a:t>
          </a:r>
          <a:r>
            <a:rPr lang="en-US" sz="2000" kern="1200" dirty="0" err="1"/>
            <a:t>personalizace</a:t>
          </a:r>
          <a:r>
            <a:rPr lang="en-US" sz="2000" kern="1200" dirty="0"/>
            <a:t>, gender, </a:t>
          </a:r>
          <a:r>
            <a:rPr lang="en-US" sz="2000" kern="1200" dirty="0" err="1"/>
            <a:t>věk</a:t>
          </a:r>
          <a:endParaRPr lang="en-US" sz="2000" kern="1200" dirty="0"/>
        </a:p>
      </dsp:txBody>
      <dsp:txXfrm>
        <a:off x="2103120" y="1104438"/>
        <a:ext cx="8412480" cy="1040029"/>
      </dsp:txXfrm>
    </dsp:sp>
    <dsp:sp modelId="{5C9FD93B-D412-4C1B-A604-CEEFED9B7DD7}">
      <dsp:nvSpPr>
        <dsp:cNvPr id="0" name=""/>
        <dsp:cNvSpPr/>
      </dsp:nvSpPr>
      <dsp:spPr>
        <a:xfrm>
          <a:off x="0" y="1104438"/>
          <a:ext cx="2103120" cy="10400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dirty="0"/>
            <a:t>Jednotlivci</a:t>
          </a:r>
          <a:endParaRPr lang="en-US" sz="2600" kern="1200" dirty="0"/>
        </a:p>
      </dsp:txBody>
      <dsp:txXfrm>
        <a:off x="0" y="1104438"/>
        <a:ext cx="2103120" cy="1040029"/>
      </dsp:txXfrm>
    </dsp:sp>
    <dsp:sp modelId="{4CB759AC-FD86-4EB2-9F6E-5B9168E58999}">
      <dsp:nvSpPr>
        <dsp:cNvPr id="0" name=""/>
        <dsp:cNvSpPr/>
      </dsp:nvSpPr>
      <dsp:spPr>
        <a:xfrm>
          <a:off x="2103120" y="2206869"/>
          <a:ext cx="8412480" cy="104002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Jejich působení na nižších úrovních politického systému, regionální strany, sdružení nezávislých kandidátů</a:t>
          </a:r>
          <a:endParaRPr lang="en-US" sz="2000" kern="1200" dirty="0"/>
        </a:p>
      </dsp:txBody>
      <dsp:txXfrm>
        <a:off x="2103120" y="2206869"/>
        <a:ext cx="8412480" cy="1040029"/>
      </dsp:txXfrm>
    </dsp:sp>
    <dsp:sp modelId="{57696F1B-FAF2-408C-84F1-F6C7F956ED37}">
      <dsp:nvSpPr>
        <dsp:cNvPr id="0" name=""/>
        <dsp:cNvSpPr/>
      </dsp:nvSpPr>
      <dsp:spPr>
        <a:xfrm>
          <a:off x="0" y="2206869"/>
          <a:ext cx="2103120" cy="10400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Politické strany</a:t>
          </a:r>
          <a:endParaRPr lang="en-US" sz="2600" kern="1200"/>
        </a:p>
      </dsp:txBody>
      <dsp:txXfrm>
        <a:off x="0" y="2206869"/>
        <a:ext cx="2103120" cy="1040029"/>
      </dsp:txXfrm>
    </dsp:sp>
    <dsp:sp modelId="{7CB335C2-625B-4006-84D9-EC3991DEF52F}">
      <dsp:nvSpPr>
        <dsp:cNvPr id="0" name=""/>
        <dsp:cNvSpPr/>
      </dsp:nvSpPr>
      <dsp:spPr>
        <a:xfrm>
          <a:off x="2103120" y="3309300"/>
          <a:ext cx="8412480" cy="10400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Volební</a:t>
          </a:r>
          <a:r>
            <a:rPr lang="en-US" sz="2100" kern="1200" dirty="0"/>
            <a:t> výsledky, </a:t>
          </a:r>
          <a:r>
            <a:rPr lang="en-US" sz="2100" kern="1200" dirty="0" err="1"/>
            <a:t>účast</a:t>
          </a:r>
          <a:r>
            <a:rPr lang="en-US" sz="2100" kern="1200" dirty="0"/>
            <a:t>, </a:t>
          </a:r>
          <a:r>
            <a:rPr lang="en-US" sz="2100" kern="1200" dirty="0" err="1"/>
            <a:t>preferenční</a:t>
          </a:r>
          <a:r>
            <a:rPr lang="en-US" sz="2100" kern="1200" dirty="0"/>
            <a:t> </a:t>
          </a:r>
          <a:r>
            <a:rPr lang="en-US" sz="2100" kern="1200" dirty="0" err="1"/>
            <a:t>hlasy</a:t>
          </a:r>
          <a:r>
            <a:rPr lang="en-US" sz="2100" kern="1200" dirty="0"/>
            <a:t>, </a:t>
          </a:r>
          <a:r>
            <a:rPr lang="en-US" sz="2100" kern="1200" dirty="0" err="1"/>
            <a:t>předčasné</a:t>
          </a:r>
          <a:r>
            <a:rPr lang="en-US" sz="2100" kern="1200" dirty="0"/>
            <a:t> a </a:t>
          </a:r>
          <a:r>
            <a:rPr lang="en-US" sz="2100" kern="1200" dirty="0" err="1"/>
            <a:t>opakované</a:t>
          </a:r>
          <a:r>
            <a:rPr lang="en-US" sz="2100" kern="1200" dirty="0"/>
            <a:t> </a:t>
          </a:r>
          <a:r>
            <a:rPr lang="en-US" sz="2100" kern="1200" dirty="0" err="1"/>
            <a:t>volby</a:t>
          </a:r>
          <a:endParaRPr lang="en-US" sz="2100" kern="1200" dirty="0"/>
        </a:p>
      </dsp:txBody>
      <dsp:txXfrm>
        <a:off x="2103120" y="3309300"/>
        <a:ext cx="8412480" cy="1040029"/>
      </dsp:txXfrm>
    </dsp:sp>
    <dsp:sp modelId="{1E8052CF-B9D8-45E6-9EDE-7E377BF66A99}">
      <dsp:nvSpPr>
        <dsp:cNvPr id="0" name=""/>
        <dsp:cNvSpPr/>
      </dsp:nvSpPr>
      <dsp:spPr>
        <a:xfrm>
          <a:off x="0" y="3309300"/>
          <a:ext cx="2103120" cy="10400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Volby</a:t>
          </a:r>
          <a:endParaRPr lang="en-US" sz="2600" kern="1200"/>
        </a:p>
      </dsp:txBody>
      <dsp:txXfrm>
        <a:off x="0" y="3309300"/>
        <a:ext cx="2103120" cy="10400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8C1E8-2A6C-4673-8701-58A6874D1759}">
      <dsp:nvSpPr>
        <dsp:cNvPr id="0" name=""/>
        <dsp:cNvSpPr/>
      </dsp:nvSpPr>
      <dsp:spPr>
        <a:xfrm>
          <a:off x="2103120" y="2007"/>
          <a:ext cx="8412480" cy="104002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Financování</a:t>
          </a:r>
          <a:r>
            <a:rPr lang="en-US" sz="2000" kern="1200" dirty="0"/>
            <a:t> </a:t>
          </a:r>
          <a:r>
            <a:rPr lang="en-US" sz="2000" kern="1200" dirty="0" err="1"/>
            <a:t>obcí</a:t>
          </a:r>
          <a:r>
            <a:rPr lang="en-US" sz="2000" kern="1200" dirty="0"/>
            <a:t>/</a:t>
          </a:r>
          <a:r>
            <a:rPr lang="en-US" sz="2000" kern="1200" dirty="0" err="1"/>
            <a:t>krajů</a:t>
          </a:r>
          <a:r>
            <a:rPr lang="en-US" sz="2000" kern="1200" dirty="0"/>
            <a:t>/</a:t>
          </a:r>
          <a:r>
            <a:rPr lang="en-US" sz="2000" kern="1200" dirty="0" err="1"/>
            <a:t>stran</a:t>
          </a:r>
          <a:r>
            <a:rPr lang="en-US" sz="2000" kern="1200" dirty="0"/>
            <a:t>, </a:t>
          </a:r>
          <a:r>
            <a:rPr lang="en-US" sz="2000" kern="1200" dirty="0" err="1"/>
            <a:t>hospodaření</a:t>
          </a:r>
          <a:r>
            <a:rPr lang="en-US" sz="2000" kern="1200" dirty="0"/>
            <a:t> </a:t>
          </a:r>
          <a:r>
            <a:rPr lang="en-US" sz="2000" kern="1200" dirty="0" err="1"/>
            <a:t>nižších</a:t>
          </a:r>
          <a:r>
            <a:rPr lang="en-US" sz="2000" kern="1200" dirty="0"/>
            <a:t> </a:t>
          </a:r>
          <a:r>
            <a:rPr lang="en-US" sz="2000" kern="1200" dirty="0" err="1"/>
            <a:t>územních</a:t>
          </a:r>
          <a:r>
            <a:rPr lang="en-US" sz="2000" kern="1200" dirty="0"/>
            <a:t> </a:t>
          </a:r>
          <a:r>
            <a:rPr lang="en-US" sz="2000" kern="1200" dirty="0" err="1"/>
            <a:t>celků</a:t>
          </a:r>
          <a:r>
            <a:rPr lang="en-US" sz="2000" kern="1200" dirty="0"/>
            <a:t>, </a:t>
          </a:r>
          <a:r>
            <a:rPr lang="en-US" sz="2000" kern="1200" dirty="0" err="1"/>
            <a:t>sociální</a:t>
          </a:r>
          <a:r>
            <a:rPr lang="en-US" sz="2000" kern="1200" dirty="0"/>
            <a:t> </a:t>
          </a:r>
          <a:r>
            <a:rPr lang="en-US" sz="2000" kern="1200" dirty="0" err="1"/>
            <a:t>politika</a:t>
          </a:r>
          <a:endParaRPr lang="en-US" sz="2000" kern="1200" dirty="0"/>
        </a:p>
      </dsp:txBody>
      <dsp:txXfrm>
        <a:off x="2103120" y="2007"/>
        <a:ext cx="8412480" cy="1040029"/>
      </dsp:txXfrm>
    </dsp:sp>
    <dsp:sp modelId="{8A3A7A31-7B39-4086-AD71-9954CB05E2F6}">
      <dsp:nvSpPr>
        <dsp:cNvPr id="0" name=""/>
        <dsp:cNvSpPr/>
      </dsp:nvSpPr>
      <dsp:spPr>
        <a:xfrm>
          <a:off x="0" y="2007"/>
          <a:ext cx="2103120" cy="10400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Ekonomie</a:t>
          </a:r>
          <a:endParaRPr lang="en-US" sz="2300" kern="1200" dirty="0"/>
        </a:p>
      </dsp:txBody>
      <dsp:txXfrm>
        <a:off x="0" y="2007"/>
        <a:ext cx="2103120" cy="1040029"/>
      </dsp:txXfrm>
    </dsp:sp>
    <dsp:sp modelId="{733E8081-0938-4366-BD38-1E236DCB2BC1}">
      <dsp:nvSpPr>
        <dsp:cNvPr id="0" name=""/>
        <dsp:cNvSpPr/>
      </dsp:nvSpPr>
      <dsp:spPr>
        <a:xfrm>
          <a:off x="2103120" y="1104438"/>
          <a:ext cx="8412480" cy="10400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Obecní</a:t>
          </a:r>
          <a:r>
            <a:rPr lang="en-US" sz="2000" kern="1200" dirty="0"/>
            <a:t> a </a:t>
          </a:r>
          <a:r>
            <a:rPr lang="en-US" sz="2000" kern="1200" dirty="0" err="1"/>
            <a:t>krajské</a:t>
          </a:r>
          <a:r>
            <a:rPr lang="en-US" sz="2000" kern="1200" dirty="0"/>
            <a:t> </a:t>
          </a:r>
          <a:r>
            <a:rPr lang="en-US" sz="2000" kern="1200" dirty="0" err="1"/>
            <a:t>vyhlášky</a:t>
          </a:r>
          <a:r>
            <a:rPr lang="en-US" sz="2000" kern="1200" dirty="0"/>
            <a:t>, </a:t>
          </a:r>
          <a:r>
            <a:rPr lang="en-US" sz="2000" kern="1200" dirty="0" err="1"/>
            <a:t>implementace</a:t>
          </a:r>
          <a:r>
            <a:rPr lang="en-US" sz="2000" kern="1200" dirty="0"/>
            <a:t> </a:t>
          </a:r>
          <a:r>
            <a:rPr lang="en-US" sz="2000" kern="1200" dirty="0" err="1"/>
            <a:t>zákonů</a:t>
          </a:r>
          <a:r>
            <a:rPr lang="en-US" sz="2000" kern="1200" dirty="0"/>
            <a:t> a </a:t>
          </a:r>
          <a:r>
            <a:rPr lang="en-US" sz="2000" kern="1200" dirty="0" err="1"/>
            <a:t>nařízení</a:t>
          </a:r>
          <a:r>
            <a:rPr lang="en-US" sz="2000" kern="1200" dirty="0"/>
            <a:t> z </a:t>
          </a:r>
          <a:r>
            <a:rPr lang="en-US" sz="2000" kern="1200" dirty="0" err="1"/>
            <a:t>vyšších</a:t>
          </a:r>
          <a:r>
            <a:rPr lang="en-US" sz="2000" kern="1200" dirty="0"/>
            <a:t> pater </a:t>
          </a:r>
          <a:r>
            <a:rPr lang="en-US" sz="2000" kern="1200" dirty="0" err="1"/>
            <a:t>politiky</a:t>
          </a:r>
          <a:endParaRPr lang="en-US" sz="2000" kern="1200" dirty="0"/>
        </a:p>
      </dsp:txBody>
      <dsp:txXfrm>
        <a:off x="2103120" y="1104438"/>
        <a:ext cx="8412480" cy="1040029"/>
      </dsp:txXfrm>
    </dsp:sp>
    <dsp:sp modelId="{5C9FD93B-D412-4C1B-A604-CEEFED9B7DD7}">
      <dsp:nvSpPr>
        <dsp:cNvPr id="0" name=""/>
        <dsp:cNvSpPr/>
      </dsp:nvSpPr>
      <dsp:spPr>
        <a:xfrm>
          <a:off x="0" y="1104438"/>
          <a:ext cx="2103120" cy="10400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Právo</a:t>
          </a:r>
          <a:endParaRPr lang="en-US" sz="2300" kern="1200" dirty="0"/>
        </a:p>
      </dsp:txBody>
      <dsp:txXfrm>
        <a:off x="0" y="1104438"/>
        <a:ext cx="2103120" cy="1040029"/>
      </dsp:txXfrm>
    </dsp:sp>
    <dsp:sp modelId="{4CB759AC-FD86-4EB2-9F6E-5B9168E58999}">
      <dsp:nvSpPr>
        <dsp:cNvPr id="0" name=""/>
        <dsp:cNvSpPr/>
      </dsp:nvSpPr>
      <dsp:spPr>
        <a:xfrm>
          <a:off x="2103120" y="2206869"/>
          <a:ext cx="8412480" cy="104002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Etika </a:t>
          </a:r>
          <a:r>
            <a:rPr lang="en-US" sz="2000" kern="1200" dirty="0" err="1"/>
            <a:t>vládnutí</a:t>
          </a:r>
          <a:r>
            <a:rPr lang="en-US" sz="2000" kern="1200" dirty="0"/>
            <a:t> </a:t>
          </a:r>
          <a:r>
            <a:rPr lang="en-US" sz="2000" kern="1200" dirty="0" err="1"/>
            <a:t>na</a:t>
          </a:r>
          <a:r>
            <a:rPr lang="en-US" sz="2000" kern="1200" dirty="0"/>
            <a:t> </a:t>
          </a:r>
          <a:r>
            <a:rPr lang="en-US" sz="2000" kern="1200" dirty="0" err="1"/>
            <a:t>nižší</a:t>
          </a:r>
          <a:r>
            <a:rPr lang="en-US" sz="2000" kern="1200" dirty="0"/>
            <a:t> </a:t>
          </a:r>
          <a:r>
            <a:rPr lang="en-US" sz="2000" kern="1200" dirty="0" err="1"/>
            <a:t>úrovni</a:t>
          </a:r>
          <a:r>
            <a:rPr lang="en-US" sz="2000" kern="1200" dirty="0"/>
            <a:t> </a:t>
          </a:r>
          <a:r>
            <a:rPr lang="en-US" sz="2000" kern="1200" dirty="0" err="1"/>
            <a:t>systému</a:t>
          </a:r>
          <a:r>
            <a:rPr lang="en-US" sz="2000" kern="1200" dirty="0"/>
            <a:t>, </a:t>
          </a:r>
          <a:r>
            <a:rPr lang="en-US" sz="2000" kern="1200" dirty="0" err="1"/>
            <a:t>slučitelnost</a:t>
          </a:r>
          <a:r>
            <a:rPr lang="en-US" sz="2000" kern="1200" dirty="0"/>
            <a:t> </a:t>
          </a:r>
          <a:r>
            <a:rPr lang="en-US" sz="2000" kern="1200" dirty="0" err="1"/>
            <a:t>pozice</a:t>
          </a:r>
          <a:r>
            <a:rPr lang="en-US" sz="2000" kern="1200" dirty="0"/>
            <a:t> v </a:t>
          </a:r>
          <a:r>
            <a:rPr lang="en-US" sz="2000" kern="1200" dirty="0" err="1"/>
            <a:t>zastupitelstvu</a:t>
          </a:r>
          <a:r>
            <a:rPr lang="en-US" sz="2000" kern="1200" dirty="0"/>
            <a:t> s </a:t>
          </a:r>
          <a:r>
            <a:rPr lang="en-US" sz="2000" kern="1200" dirty="0" err="1"/>
            <a:t>jiným</a:t>
          </a:r>
          <a:r>
            <a:rPr lang="en-US" sz="2000" kern="1200" dirty="0"/>
            <a:t> </a:t>
          </a:r>
          <a:r>
            <a:rPr lang="en-US" sz="2000" kern="1200" dirty="0" err="1"/>
            <a:t>zaměstnáním</a:t>
          </a:r>
          <a:endParaRPr lang="en-US" sz="2000" kern="1200" dirty="0"/>
        </a:p>
      </dsp:txBody>
      <dsp:txXfrm>
        <a:off x="2103120" y="2206869"/>
        <a:ext cx="8412480" cy="1040029"/>
      </dsp:txXfrm>
    </dsp:sp>
    <dsp:sp modelId="{57696F1B-FAF2-408C-84F1-F6C7F956ED37}">
      <dsp:nvSpPr>
        <dsp:cNvPr id="0" name=""/>
        <dsp:cNvSpPr/>
      </dsp:nvSpPr>
      <dsp:spPr>
        <a:xfrm>
          <a:off x="0" y="2206869"/>
          <a:ext cx="2103120" cy="10400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 err="1"/>
            <a:t>Politick</a:t>
          </a:r>
          <a:r>
            <a:rPr lang="en-US" sz="2300" b="1" kern="1200" dirty="0"/>
            <a:t>á </a:t>
          </a:r>
          <a:r>
            <a:rPr lang="en-US" sz="2300" b="1" kern="1200" dirty="0" err="1"/>
            <a:t>filosofie</a:t>
          </a:r>
          <a:endParaRPr lang="en-US" sz="2300" kern="1200" dirty="0"/>
        </a:p>
      </dsp:txBody>
      <dsp:txXfrm>
        <a:off x="0" y="2206869"/>
        <a:ext cx="2103120" cy="1040029"/>
      </dsp:txXfrm>
    </dsp:sp>
    <dsp:sp modelId="{7CB335C2-625B-4006-84D9-EC3991DEF52F}">
      <dsp:nvSpPr>
        <dsp:cNvPr id="0" name=""/>
        <dsp:cNvSpPr/>
      </dsp:nvSpPr>
      <dsp:spPr>
        <a:xfrm>
          <a:off x="2103120" y="3309300"/>
          <a:ext cx="8412480" cy="10400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Volební</a:t>
          </a:r>
          <a:r>
            <a:rPr lang="en-US" sz="1800" kern="1200" dirty="0"/>
            <a:t> </a:t>
          </a:r>
          <a:r>
            <a:rPr lang="en-US" sz="1800" kern="1200" dirty="0" err="1"/>
            <a:t>kampaně</a:t>
          </a:r>
          <a:r>
            <a:rPr lang="en-US" sz="1800" kern="1200" dirty="0"/>
            <a:t>, </a:t>
          </a:r>
          <a:r>
            <a:rPr lang="en-US" sz="1800" kern="1200" dirty="0" err="1"/>
            <a:t>obecní</a:t>
          </a:r>
          <a:r>
            <a:rPr lang="en-US" sz="1800" kern="1200" dirty="0"/>
            <a:t> </a:t>
          </a:r>
          <a:r>
            <a:rPr lang="en-US" sz="1800" kern="1200" dirty="0" err="1"/>
            <a:t>zpravodaje</a:t>
          </a:r>
          <a:r>
            <a:rPr lang="en-US" sz="1800" kern="1200" dirty="0"/>
            <a:t>, </a:t>
          </a:r>
          <a:r>
            <a:rPr lang="en-US" sz="1800" kern="1200" dirty="0" err="1"/>
            <a:t>medializace</a:t>
          </a:r>
          <a:r>
            <a:rPr lang="en-US" sz="1800" kern="1200" dirty="0"/>
            <a:t> </a:t>
          </a:r>
          <a:r>
            <a:rPr lang="en-US" sz="1800" kern="1200" dirty="0" err="1"/>
            <a:t>problémů</a:t>
          </a:r>
          <a:r>
            <a:rPr lang="en-US" sz="1800" kern="1200" dirty="0"/>
            <a:t> (</a:t>
          </a:r>
          <a:r>
            <a:rPr lang="en-US" sz="1800" kern="1200" dirty="0" err="1"/>
            <a:t>propojení</a:t>
          </a:r>
          <a:r>
            <a:rPr lang="en-US" sz="1800" kern="1200" dirty="0"/>
            <a:t> s </a:t>
          </a:r>
          <a:r>
            <a:rPr lang="en-US" sz="1800" kern="1200" dirty="0" err="1"/>
            <a:t>veřejnou</a:t>
          </a:r>
          <a:r>
            <a:rPr lang="en-US" sz="1800" kern="1200" dirty="0"/>
            <a:t> </a:t>
          </a:r>
          <a:r>
            <a:rPr lang="en-US" sz="1800" kern="1200" dirty="0" err="1"/>
            <a:t>politikou</a:t>
          </a:r>
          <a:r>
            <a:rPr lang="en-US" sz="1800" kern="1200" dirty="0"/>
            <a:t>)</a:t>
          </a:r>
        </a:p>
      </dsp:txBody>
      <dsp:txXfrm>
        <a:off x="2103120" y="3309300"/>
        <a:ext cx="8412480" cy="1040029"/>
      </dsp:txXfrm>
    </dsp:sp>
    <dsp:sp modelId="{1E8052CF-B9D8-45E6-9EDE-7E377BF66A99}">
      <dsp:nvSpPr>
        <dsp:cNvPr id="0" name=""/>
        <dsp:cNvSpPr/>
      </dsp:nvSpPr>
      <dsp:spPr>
        <a:xfrm>
          <a:off x="0" y="3309300"/>
          <a:ext cx="2103120" cy="10400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Mediální</a:t>
          </a:r>
          <a:r>
            <a:rPr lang="en-US" sz="2300" b="1" kern="1200" dirty="0"/>
            <a:t> </a:t>
          </a:r>
          <a:r>
            <a:rPr lang="en-US" sz="2300" b="1" kern="1200" dirty="0" err="1"/>
            <a:t>analýza</a:t>
          </a:r>
          <a:endParaRPr lang="en-US" sz="2300" kern="1200" dirty="0"/>
        </a:p>
      </dsp:txBody>
      <dsp:txXfrm>
        <a:off x="0" y="3309300"/>
        <a:ext cx="2103120" cy="1040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E233-B03C-F4B6-CAA1-E779AD95F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4A12C-B1E9-1138-5A79-7A25F5FBF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33CA3-22FA-388A-56A5-7B56F840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5389-1A0E-DEA8-8561-230FA55D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B4DB8-EC90-65DA-6E20-377C47A4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05FD-4872-0810-9319-DFF3160D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4B8D9-EC89-0FC5-D57B-16E4FEC82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A6D56-E0BB-AF79-93C1-BDEEB3F7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8CAB6-0C0D-4C24-F565-9ED587D6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4131-A643-7AA2-5A2B-D675EE8F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4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AC11D-398F-D397-6043-306E67895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2AEC4-5791-D4A3-93AA-FDC0788C8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E8185-67DC-B494-E83F-1B4A41D3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8FA4B-A9A7-36F4-2007-C5513AC9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D08FC-094F-2442-4CCB-72E64F9B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0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C16A-D70B-2945-3AAA-E6AD7AB4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4CD5E-455F-93D9-CEE1-688ACC9E8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EC733-2EA6-34F4-3941-27195D71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8CFE5-5583-B745-B46F-6793164B9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8B1F8-E097-78D7-65B7-A27A7CFE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9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40A87-BA9D-7F18-1661-A8177834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4EF0C-E8F0-3BD3-7655-D14F22AA2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826C8-95DB-4AF7-A2F0-823F11C1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59B1A-1353-3015-B771-00A5E729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6B25-4E41-1386-D9AE-74250B233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EB23-9E9B-B884-AB0A-3A5D1190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B4B13-2ADF-DA22-9B16-CE76D553F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7A637-0DCD-C58C-E005-D94A2EC58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4B354-0FD9-D9EF-0FE6-1EF7A2BB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9DA2A-5313-AF2E-C801-D2A65879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68E82-F50E-EFB3-1C68-C8846BCA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AEF5B-D75E-5A31-C1E9-069A10FCC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2565C-4612-16FE-B3E4-51F74A558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3DB4A-B406-B8D3-C5C3-BD738EC4B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2BEEB-CC03-778F-AAF9-8B916F3F2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D36CE-36E4-31D3-E128-E2B552853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F0296-D9EC-AC64-ADEF-B04A8555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C74A-2E08-C99F-D66A-D3D51C61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AD58C2-4E20-D228-AB6C-48AB43FE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2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0863-1620-0236-02D3-223D4632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632C8-4CFE-DC6C-1370-BDF17374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516BBF-86C5-A603-CC5A-B287C42BF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F1F19-BA37-4393-70CE-6CCB2851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33449B-97CB-C14F-8541-D222439B2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CFEC0-63AB-BCF4-FBE3-274FBDFB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03ED-06BD-8D6E-2A2F-A5F6A6F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6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B43E3-DBB5-0AD8-313F-2A4B7C2F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EEBF-0A3A-4291-2C41-7F8DB66B8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7DC6A-4FAA-E126-730F-72646E7D7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8AE5D-35CE-C04D-E512-711E2542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1218-BF48-42D7-B809-878AC296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C1E72-BCEB-D768-3C5C-DD958EA2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D7925-A1D8-1090-A9CF-CB920298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92F90-8487-5B35-43E3-0D2B37A8E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5B24F-FC7F-D4CD-6B2C-6808DBB2A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30C57-74A9-3B2C-51C8-A9EEA2DC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2B44B-5F0D-8AB1-4E00-E1F60569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48072-2DCE-DD19-CCBC-B1A903871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5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FE920-A870-A1C7-29B5-5F4649E8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7C4E5-1614-E364-DDAF-7924F4A4B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11F0B-312D-3C43-CD9C-3496FD78E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C532-B536-4FE5-8223-C173B3026E8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24D7E-E8AA-0DA9-5805-53E3AED89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0DB4A-D7E4-2D7F-DC66-16AF518DB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0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.clarivate.com/login?app=wos&amp;alternative=true&amp;shibShireURL=https:%2F%2Fwww.webofknowledge.com%2F%3Fauth%3DShibboleth&amp;shibReturnURL=https:%2F%2Fwww.webofknowledge.com%2F%3Fmode%3DNextgen%26action%3Dtransfer%26path%3D%252Fwos%252Fwoscc%252Fbasic-search%26DestApp%3DUA&amp;referrer=mode%3DNextgen%26path%3D%252Fwos%252Fwoscc%252Fbasic-search%26DestApp%3DUA%26action%3Dtransfer&amp;roaming=true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eol.com/" TargetMode="External"/><Relationship Id="rId4" Type="http://schemas.openxmlformats.org/officeDocument/2006/relationships/hyperlink" Target="https://www.scopus.com/home.ur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cpo.vedeckecasopisy.cz/publicFiles/0037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2" name="Rectangle 1071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B1E694-7C40-2246-3D90-F6C0317E6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Specifika výzkumu regionální a lokální politiky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B8AEA-41C5-2496-B287-2EB529B1A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Jakub Čapek</a:t>
            </a:r>
            <a:endParaRPr lang="en-US"/>
          </a:p>
        </p:txBody>
      </p:sp>
      <p:pic>
        <p:nvPicPr>
          <p:cNvPr id="1028" name="Picture 4" descr="Komunální politika | eKnihy, elektronické knihy, vaše eKNIHOVNA.cz">
            <a:extLst>
              <a:ext uri="{FF2B5EF4-FFF2-40B4-BE49-F238E27FC236}">
                <a16:creationId xmlns:a16="http://schemas.microsoft.com/office/drawing/2014/main" id="{FFD5FD7E-F3E0-E7DA-D69A-A0464D96A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6" r="2" b="3045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77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Rectangle 1062">
            <a:extLst>
              <a:ext uri="{FF2B5EF4-FFF2-40B4-BE49-F238E27FC236}">
                <a16:creationId xmlns:a16="http://schemas.microsoft.com/office/drawing/2014/main" id="{69AB23CA-CF96-42B0-847F-37A181DE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449965-ECA1-45D1-D409-FF3C7B2B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442914"/>
            <a:ext cx="7134415" cy="1331296"/>
          </a:xfrm>
        </p:spPr>
        <p:txBody>
          <a:bodyPr anchor="b">
            <a:normAutofit/>
          </a:bodyPr>
          <a:lstStyle/>
          <a:p>
            <a:r>
              <a:rPr lang="en-US" sz="4000" b="1" dirty="0" err="1"/>
              <a:t>Případová</a:t>
            </a:r>
            <a:r>
              <a:rPr lang="en-US" sz="4000" b="1" dirty="0"/>
              <a:t> </a:t>
            </a:r>
            <a:r>
              <a:rPr lang="en-US" sz="4000" b="1" dirty="0" err="1"/>
              <a:t>studie</a:t>
            </a:r>
            <a:r>
              <a:rPr lang="en-US" sz="4000" b="1" dirty="0"/>
              <a:t> – články v </a:t>
            </a:r>
            <a:r>
              <a:rPr lang="en-US" sz="4000" b="1" dirty="0" err="1"/>
              <a:t>české</a:t>
            </a:r>
            <a:r>
              <a:rPr lang="en-US" sz="4000" b="1" dirty="0"/>
              <a:t> </a:t>
            </a:r>
            <a:r>
              <a:rPr lang="en-US" sz="4000" b="1" dirty="0" err="1"/>
              <a:t>komunální</a:t>
            </a:r>
            <a:r>
              <a:rPr lang="en-US" sz="4000" b="1" dirty="0"/>
              <a:t> a </a:t>
            </a:r>
            <a:r>
              <a:rPr lang="en-US" sz="4000" b="1" dirty="0" err="1"/>
              <a:t>krajské</a:t>
            </a:r>
            <a:r>
              <a:rPr lang="en-US" sz="4000" b="1" dirty="0"/>
              <a:t> </a:t>
            </a:r>
            <a:r>
              <a:rPr lang="en-US" sz="4000" b="1" dirty="0" err="1"/>
              <a:t>politice</a:t>
            </a:r>
            <a:endParaRPr lang="cs-CZ" sz="4000" b="1" dirty="0"/>
          </a:p>
        </p:txBody>
      </p:sp>
      <p:sp>
        <p:nvSpPr>
          <p:cNvPr id="1065" name="Freeform: Shape 1064">
            <a:extLst>
              <a:ext uri="{FF2B5EF4-FFF2-40B4-BE49-F238E27FC236}">
                <a16:creationId xmlns:a16="http://schemas.microsoft.com/office/drawing/2014/main" id="{A45FD7F6-BF7B-4588-AE38-90035891A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30690" y="-18918"/>
            <a:ext cx="3580076" cy="3029264"/>
          </a:xfrm>
          <a:custGeom>
            <a:avLst/>
            <a:gdLst>
              <a:gd name="connsiteX0" fmla="*/ 19381 w 3580076"/>
              <a:gd name="connsiteY0" fmla="*/ 0 h 3029264"/>
              <a:gd name="connsiteX1" fmla="*/ 3580076 w 3580076"/>
              <a:gd name="connsiteY1" fmla="*/ 0 h 3029264"/>
              <a:gd name="connsiteX2" fmla="*/ 3580076 w 3580076"/>
              <a:gd name="connsiteY2" fmla="*/ 2559343 h 3029264"/>
              <a:gd name="connsiteX3" fmla="*/ 3556258 w 3580076"/>
              <a:gd name="connsiteY3" fmla="*/ 2578706 h 3029264"/>
              <a:gd name="connsiteX4" fmla="*/ 2887450 w 3580076"/>
              <a:gd name="connsiteY4" fmla="*/ 2826324 h 3029264"/>
              <a:gd name="connsiteX5" fmla="*/ 2575407 w 3580076"/>
              <a:gd name="connsiteY5" fmla="*/ 2906908 h 3029264"/>
              <a:gd name="connsiteX6" fmla="*/ 628491 w 3580076"/>
              <a:gd name="connsiteY6" fmla="*/ 2569492 h 3029264"/>
              <a:gd name="connsiteX7" fmla="*/ 113276 w 3580076"/>
              <a:gd name="connsiteY7" fmla="*/ 1240251 h 3029264"/>
              <a:gd name="connsiteX8" fmla="*/ 83702 w 3580076"/>
              <a:gd name="connsiteY8" fmla="*/ 1041556 h 3029264"/>
              <a:gd name="connsiteX9" fmla="*/ 7347 w 3580076"/>
              <a:gd name="connsiteY9" fmla="*/ 73049 h 302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0076" h="3029264">
                <a:moveTo>
                  <a:pt x="19381" y="0"/>
                </a:moveTo>
                <a:lnTo>
                  <a:pt x="3580076" y="0"/>
                </a:lnTo>
                <a:lnTo>
                  <a:pt x="3580076" y="2559343"/>
                </a:lnTo>
                <a:lnTo>
                  <a:pt x="3556258" y="2578706"/>
                </a:lnTo>
                <a:cubicBezTo>
                  <a:pt x="3390615" y="2698133"/>
                  <a:pt x="3196665" y="2750327"/>
                  <a:pt x="2887450" y="2826324"/>
                </a:cubicBezTo>
                <a:cubicBezTo>
                  <a:pt x="2787996" y="2850747"/>
                  <a:pt x="2685123" y="2876042"/>
                  <a:pt x="2575407" y="2906908"/>
                </a:cubicBezTo>
                <a:cubicBezTo>
                  <a:pt x="1737105" y="3142655"/>
                  <a:pt x="1154843" y="3041718"/>
                  <a:pt x="628491" y="2569492"/>
                </a:cubicBezTo>
                <a:cubicBezTo>
                  <a:pt x="283045" y="2259569"/>
                  <a:pt x="200247" y="1841949"/>
                  <a:pt x="113276" y="1240251"/>
                </a:cubicBezTo>
                <a:cubicBezTo>
                  <a:pt x="103566" y="1173024"/>
                  <a:pt x="93505" y="1106186"/>
                  <a:pt x="83702" y="1041556"/>
                </a:cubicBezTo>
                <a:cubicBezTo>
                  <a:pt x="30763" y="691052"/>
                  <a:pt x="-19190" y="360006"/>
                  <a:pt x="7347" y="73049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026" name="Picture 2" descr="Training sessions on Web of Science and Scopus - Libraries - UAB Barcelona">
            <a:extLst>
              <a:ext uri="{FF2B5EF4-FFF2-40B4-BE49-F238E27FC236}">
                <a16:creationId xmlns:a16="http://schemas.microsoft.com/office/drawing/2014/main" id="{62F47C67-2826-9D3A-1EA1-26330CD915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" r="3393"/>
          <a:stretch/>
        </p:blipFill>
        <p:spPr bwMode="auto">
          <a:xfrm>
            <a:off x="6232303" y="3297831"/>
            <a:ext cx="5959692" cy="3560169"/>
          </a:xfrm>
          <a:custGeom>
            <a:avLst/>
            <a:gdLst/>
            <a:ahLst/>
            <a:cxnLst/>
            <a:rect l="l" t="t" r="r" b="b"/>
            <a:pathLst>
              <a:path w="5959692" h="3560169">
                <a:moveTo>
                  <a:pt x="3008109" y="42"/>
                </a:moveTo>
                <a:cubicBezTo>
                  <a:pt x="3549058" y="3372"/>
                  <a:pt x="4091345" y="208628"/>
                  <a:pt x="4702247" y="626282"/>
                </a:cubicBezTo>
                <a:cubicBezTo>
                  <a:pt x="4830168" y="713755"/>
                  <a:pt x="4951806" y="791097"/>
                  <a:pt x="5069411" y="865826"/>
                </a:cubicBezTo>
                <a:cubicBezTo>
                  <a:pt x="5495976" y="1136988"/>
                  <a:pt x="5734167" y="1298128"/>
                  <a:pt x="5895906" y="1594994"/>
                </a:cubicBezTo>
                <a:lnTo>
                  <a:pt x="5959691" y="1728783"/>
                </a:lnTo>
                <a:lnTo>
                  <a:pt x="5959692" y="3560169"/>
                </a:lnTo>
                <a:lnTo>
                  <a:pt x="635" y="3560169"/>
                </a:lnTo>
                <a:lnTo>
                  <a:pt x="0" y="3534810"/>
                </a:lnTo>
                <a:cubicBezTo>
                  <a:pt x="2402" y="3407978"/>
                  <a:pt x="21463" y="3278501"/>
                  <a:pt x="56896" y="3142342"/>
                </a:cubicBezTo>
                <a:cubicBezTo>
                  <a:pt x="155720" y="2762537"/>
                  <a:pt x="374193" y="2359525"/>
                  <a:pt x="605568" y="1932853"/>
                </a:cubicBezTo>
                <a:cubicBezTo>
                  <a:pt x="648282" y="1854194"/>
                  <a:pt x="692359" y="1772817"/>
                  <a:pt x="736162" y="1690788"/>
                </a:cubicBezTo>
                <a:cubicBezTo>
                  <a:pt x="1128289" y="956620"/>
                  <a:pt x="1429537" y="456850"/>
                  <a:pt x="2021319" y="209863"/>
                </a:cubicBezTo>
                <a:cubicBezTo>
                  <a:pt x="2359453" y="68739"/>
                  <a:pt x="2683541" y="-1956"/>
                  <a:pt x="3008109" y="4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7" name="Freeform: Shape 1066">
            <a:extLst>
              <a:ext uri="{FF2B5EF4-FFF2-40B4-BE49-F238E27FC236}">
                <a16:creationId xmlns:a16="http://schemas.microsoft.com/office/drawing/2014/main" id="{2F05AAE2-453E-4EDA-8961-D9B319978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32156" y="3297832"/>
            <a:ext cx="5959692" cy="3560169"/>
          </a:xfrm>
          <a:custGeom>
            <a:avLst/>
            <a:gdLst>
              <a:gd name="connsiteX0" fmla="*/ 5959692 w 5959692"/>
              <a:gd name="connsiteY0" fmla="*/ 3363787 h 3560169"/>
              <a:gd name="connsiteX1" fmla="*/ 5959692 w 5959692"/>
              <a:gd name="connsiteY1" fmla="*/ 3560169 h 3560169"/>
              <a:gd name="connsiteX2" fmla="*/ 5918326 w 5959692"/>
              <a:gd name="connsiteY2" fmla="*/ 3560169 h 3560169"/>
              <a:gd name="connsiteX3" fmla="*/ 3008109 w 5959692"/>
              <a:gd name="connsiteY3" fmla="*/ 42 h 3560169"/>
              <a:gd name="connsiteX4" fmla="*/ 4702247 w 5959692"/>
              <a:gd name="connsiteY4" fmla="*/ 626282 h 3560169"/>
              <a:gd name="connsiteX5" fmla="*/ 5069411 w 5959692"/>
              <a:gd name="connsiteY5" fmla="*/ 865826 h 3560169"/>
              <a:gd name="connsiteX6" fmla="*/ 5895906 w 5959692"/>
              <a:gd name="connsiteY6" fmla="*/ 1594994 h 3560169"/>
              <a:gd name="connsiteX7" fmla="*/ 5959691 w 5959692"/>
              <a:gd name="connsiteY7" fmla="*/ 1728783 h 3560169"/>
              <a:gd name="connsiteX8" fmla="*/ 5959691 w 5959692"/>
              <a:gd name="connsiteY8" fmla="*/ 2242763 h 3560169"/>
              <a:gd name="connsiteX9" fmla="*/ 5918347 w 5959692"/>
              <a:gd name="connsiteY9" fmla="*/ 2056598 h 3560169"/>
              <a:gd name="connsiteX10" fmla="*/ 5820285 w 5959692"/>
              <a:gd name="connsiteY10" fmla="*/ 1774807 h 3560169"/>
              <a:gd name="connsiteX11" fmla="*/ 4980935 w 5959692"/>
              <a:gd name="connsiteY11" fmla="*/ 946614 h 3560169"/>
              <a:gd name="connsiteX12" fmla="*/ 4635662 w 5959692"/>
              <a:gd name="connsiteY12" fmla="*/ 716464 h 3560169"/>
              <a:gd name="connsiteX13" fmla="*/ 3044280 w 5959692"/>
              <a:gd name="connsiteY13" fmla="*/ 109209 h 3560169"/>
              <a:gd name="connsiteX14" fmla="*/ 2119450 w 5959692"/>
              <a:gd name="connsiteY14" fmla="*/ 300880 h 3560169"/>
              <a:gd name="connsiteX15" fmla="*/ 919412 w 5959692"/>
              <a:gd name="connsiteY15" fmla="*/ 1696777 h 3560169"/>
              <a:gd name="connsiteX16" fmla="*/ 797804 w 5959692"/>
              <a:gd name="connsiteY16" fmla="*/ 1925546 h 3560169"/>
              <a:gd name="connsiteX17" fmla="*/ 287588 w 5959692"/>
              <a:gd name="connsiteY17" fmla="*/ 3069391 h 3560169"/>
              <a:gd name="connsiteX18" fmla="*/ 235658 w 5959692"/>
              <a:gd name="connsiteY18" fmla="*/ 3441477 h 3560169"/>
              <a:gd name="connsiteX19" fmla="*/ 239056 w 5959692"/>
              <a:gd name="connsiteY19" fmla="*/ 3560169 h 3560169"/>
              <a:gd name="connsiteX20" fmla="*/ 635 w 5959692"/>
              <a:gd name="connsiteY20" fmla="*/ 3560169 h 3560169"/>
              <a:gd name="connsiteX21" fmla="*/ 0 w 5959692"/>
              <a:gd name="connsiteY21" fmla="*/ 3534810 h 3560169"/>
              <a:gd name="connsiteX22" fmla="*/ 56896 w 5959692"/>
              <a:gd name="connsiteY22" fmla="*/ 3142342 h 3560169"/>
              <a:gd name="connsiteX23" fmla="*/ 605568 w 5959692"/>
              <a:gd name="connsiteY23" fmla="*/ 1932853 h 3560169"/>
              <a:gd name="connsiteX24" fmla="*/ 736162 w 5959692"/>
              <a:gd name="connsiteY24" fmla="*/ 1690788 h 3560169"/>
              <a:gd name="connsiteX25" fmla="*/ 2021319 w 5959692"/>
              <a:gd name="connsiteY25" fmla="*/ 209863 h 3560169"/>
              <a:gd name="connsiteX26" fmla="*/ 3008109 w 5959692"/>
              <a:gd name="connsiteY26" fmla="*/ 42 h 356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59692" h="3560169">
                <a:moveTo>
                  <a:pt x="5959692" y="3363787"/>
                </a:moveTo>
                <a:lnTo>
                  <a:pt x="5959692" y="3560169"/>
                </a:lnTo>
                <a:lnTo>
                  <a:pt x="5918326" y="3560169"/>
                </a:lnTo>
                <a:close/>
                <a:moveTo>
                  <a:pt x="3008109" y="42"/>
                </a:moveTo>
                <a:cubicBezTo>
                  <a:pt x="3549058" y="3372"/>
                  <a:pt x="4091345" y="208628"/>
                  <a:pt x="4702247" y="626282"/>
                </a:cubicBezTo>
                <a:cubicBezTo>
                  <a:pt x="4830168" y="713755"/>
                  <a:pt x="4951806" y="791097"/>
                  <a:pt x="5069411" y="865826"/>
                </a:cubicBezTo>
                <a:cubicBezTo>
                  <a:pt x="5495976" y="1136988"/>
                  <a:pt x="5734167" y="1298128"/>
                  <a:pt x="5895906" y="1594994"/>
                </a:cubicBezTo>
                <a:lnTo>
                  <a:pt x="5959691" y="1728783"/>
                </a:lnTo>
                <a:lnTo>
                  <a:pt x="5959691" y="2242763"/>
                </a:lnTo>
                <a:lnTo>
                  <a:pt x="5918347" y="2056598"/>
                </a:lnTo>
                <a:cubicBezTo>
                  <a:pt x="5891169" y="1960834"/>
                  <a:pt x="5858474" y="1866845"/>
                  <a:pt x="5820285" y="1774807"/>
                </a:cubicBezTo>
                <a:cubicBezTo>
                  <a:pt x="5666444" y="1404038"/>
                  <a:pt x="5439344" y="1244459"/>
                  <a:pt x="4980935" y="946614"/>
                </a:cubicBezTo>
                <a:cubicBezTo>
                  <a:pt x="4870349" y="874793"/>
                  <a:pt x="4755972" y="800460"/>
                  <a:pt x="4635662" y="716464"/>
                </a:cubicBezTo>
                <a:cubicBezTo>
                  <a:pt x="4061110" y="315407"/>
                  <a:pt x="3551697" y="116473"/>
                  <a:pt x="3044280" y="109209"/>
                </a:cubicBezTo>
                <a:cubicBezTo>
                  <a:pt x="2739831" y="104851"/>
                  <a:pt x="2436100" y="169494"/>
                  <a:pt x="2119450" y="300880"/>
                </a:cubicBezTo>
                <a:cubicBezTo>
                  <a:pt x="1565269" y="530823"/>
                  <a:pt x="1284534" y="1002904"/>
                  <a:pt x="919412" y="1696777"/>
                </a:cubicBezTo>
                <a:cubicBezTo>
                  <a:pt x="878625" y="1774305"/>
                  <a:pt x="837580" y="1851211"/>
                  <a:pt x="797804" y="1925546"/>
                </a:cubicBezTo>
                <a:cubicBezTo>
                  <a:pt x="582340" y="2328776"/>
                  <a:pt x="378892" y="2709642"/>
                  <a:pt x="287588" y="3069391"/>
                </a:cubicBezTo>
                <a:cubicBezTo>
                  <a:pt x="254851" y="3198359"/>
                  <a:pt x="237447" y="3321111"/>
                  <a:pt x="235658" y="3441477"/>
                </a:cubicBezTo>
                <a:lnTo>
                  <a:pt x="239056" y="3560169"/>
                </a:lnTo>
                <a:lnTo>
                  <a:pt x="635" y="3560169"/>
                </a:lnTo>
                <a:lnTo>
                  <a:pt x="0" y="3534810"/>
                </a:lnTo>
                <a:cubicBezTo>
                  <a:pt x="2402" y="3407978"/>
                  <a:pt x="21463" y="3278501"/>
                  <a:pt x="56896" y="3142342"/>
                </a:cubicBezTo>
                <a:cubicBezTo>
                  <a:pt x="155720" y="2762537"/>
                  <a:pt x="374193" y="2359525"/>
                  <a:pt x="605568" y="1932853"/>
                </a:cubicBezTo>
                <a:cubicBezTo>
                  <a:pt x="648282" y="1854194"/>
                  <a:pt x="692359" y="1772817"/>
                  <a:pt x="736162" y="1690788"/>
                </a:cubicBezTo>
                <a:cubicBezTo>
                  <a:pt x="1128289" y="956620"/>
                  <a:pt x="1429537" y="456850"/>
                  <a:pt x="2021319" y="209863"/>
                </a:cubicBezTo>
                <a:cubicBezTo>
                  <a:pt x="2359453" y="68739"/>
                  <a:pt x="2683541" y="-1956"/>
                  <a:pt x="3008109" y="42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69" name="Freeform: Shape 1068">
            <a:extLst>
              <a:ext uri="{FF2B5EF4-FFF2-40B4-BE49-F238E27FC236}">
                <a16:creationId xmlns:a16="http://schemas.microsoft.com/office/drawing/2014/main" id="{CE2CF453-4871-4F22-8746-957F757DA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493" y="3124529"/>
            <a:ext cx="6141507" cy="3752389"/>
          </a:xfrm>
          <a:custGeom>
            <a:avLst/>
            <a:gdLst>
              <a:gd name="connsiteX0" fmla="*/ 3215595 w 6141507"/>
              <a:gd name="connsiteY0" fmla="*/ 37 h 3752389"/>
              <a:gd name="connsiteX1" fmla="*/ 5025810 w 6141507"/>
              <a:gd name="connsiteY1" fmla="*/ 667544 h 3752389"/>
              <a:gd name="connsiteX2" fmla="*/ 5418068 w 6141507"/>
              <a:gd name="connsiteY2" fmla="*/ 923043 h 3752389"/>
              <a:gd name="connsiteX3" fmla="*/ 6130109 w 6141507"/>
              <a:gd name="connsiteY3" fmla="*/ 1458777 h 3752389"/>
              <a:gd name="connsiteX4" fmla="*/ 6141506 w 6141507"/>
              <a:gd name="connsiteY4" fmla="*/ 1473047 h 3752389"/>
              <a:gd name="connsiteX5" fmla="*/ 6141507 w 6141507"/>
              <a:gd name="connsiteY5" fmla="*/ 3752389 h 3752389"/>
              <a:gd name="connsiteX6" fmla="*/ 0 w 6141507"/>
              <a:gd name="connsiteY6" fmla="*/ 3752389 h 3752389"/>
              <a:gd name="connsiteX7" fmla="*/ 7127 w 6141507"/>
              <a:gd name="connsiteY7" fmla="*/ 3638865 h 3752389"/>
              <a:gd name="connsiteX8" fmla="*/ 59603 w 6141507"/>
              <a:gd name="connsiteY8" fmla="*/ 3356358 h 3752389"/>
              <a:gd name="connsiteX9" fmla="*/ 646726 w 6141507"/>
              <a:gd name="connsiteY9" fmla="*/ 2064848 h 3752389"/>
              <a:gd name="connsiteX10" fmla="*/ 786444 w 6141507"/>
              <a:gd name="connsiteY10" fmla="*/ 1806355 h 3752389"/>
              <a:gd name="connsiteX11" fmla="*/ 2160845 w 6141507"/>
              <a:gd name="connsiteY11" fmla="*/ 224629 h 3752389"/>
              <a:gd name="connsiteX12" fmla="*/ 3215595 w 6141507"/>
              <a:gd name="connsiteY12" fmla="*/ 37 h 375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41507" h="3752389">
                <a:moveTo>
                  <a:pt x="3215595" y="37"/>
                </a:moveTo>
                <a:cubicBezTo>
                  <a:pt x="3793727" y="3265"/>
                  <a:pt x="4373168" y="222053"/>
                  <a:pt x="5025810" y="667544"/>
                </a:cubicBezTo>
                <a:cubicBezTo>
                  <a:pt x="5162471" y="760846"/>
                  <a:pt x="5292423" y="843339"/>
                  <a:pt x="5418068" y="923043"/>
                </a:cubicBezTo>
                <a:cubicBezTo>
                  <a:pt x="5743584" y="1129628"/>
                  <a:pt x="5966418" y="1276344"/>
                  <a:pt x="6130109" y="1458777"/>
                </a:cubicBezTo>
                <a:lnTo>
                  <a:pt x="6141506" y="1473047"/>
                </a:lnTo>
                <a:lnTo>
                  <a:pt x="6141507" y="3752389"/>
                </a:lnTo>
                <a:lnTo>
                  <a:pt x="0" y="3752389"/>
                </a:lnTo>
                <a:lnTo>
                  <a:pt x="7127" y="3638865"/>
                </a:lnTo>
                <a:cubicBezTo>
                  <a:pt x="16780" y="3547020"/>
                  <a:pt x="34303" y="3453276"/>
                  <a:pt x="59603" y="3356358"/>
                </a:cubicBezTo>
                <a:cubicBezTo>
                  <a:pt x="165452" y="2950843"/>
                  <a:pt x="399187" y="2520480"/>
                  <a:pt x="646726" y="2064848"/>
                </a:cubicBezTo>
                <a:cubicBezTo>
                  <a:pt x="692424" y="1980851"/>
                  <a:pt x="739580" y="1893951"/>
                  <a:pt x="786444" y="1806355"/>
                </a:cubicBezTo>
                <a:cubicBezTo>
                  <a:pt x="1205972" y="1022363"/>
                  <a:pt x="1528233" y="488656"/>
                  <a:pt x="2160845" y="224629"/>
                </a:cubicBezTo>
                <a:cubicBezTo>
                  <a:pt x="2522310" y="73767"/>
                  <a:pt x="2868717" y="-1899"/>
                  <a:pt x="3215595" y="37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EB1A3-27F0-971B-E98B-E76108FB3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66431"/>
            <a:ext cx="5485331" cy="3997807"/>
          </a:xfrm>
        </p:spPr>
        <p:txBody>
          <a:bodyPr>
            <a:normAutofit/>
          </a:bodyPr>
          <a:lstStyle/>
          <a:p>
            <a:r>
              <a:rPr lang="cs-CZ" sz="3200" dirty="0"/>
              <a:t>Vyhledávání v českých časopisech a indexovaných databázích (</a:t>
            </a:r>
            <a:r>
              <a:rPr lang="cs-CZ" sz="3200" dirty="0" err="1"/>
              <a:t>WoS</a:t>
            </a:r>
            <a:r>
              <a:rPr lang="cs-CZ" sz="3200" dirty="0"/>
              <a:t>, </a:t>
            </a:r>
            <a:r>
              <a:rPr lang="cs-CZ" sz="3200" dirty="0" err="1"/>
              <a:t>Scopus</a:t>
            </a:r>
            <a:r>
              <a:rPr lang="cs-CZ" sz="3200" dirty="0"/>
              <a:t>, </a:t>
            </a:r>
            <a:r>
              <a:rPr lang="cs-CZ" sz="3200" dirty="0" err="1"/>
              <a:t>Erih</a:t>
            </a:r>
            <a:r>
              <a:rPr lang="cs-CZ" sz="3200" dirty="0"/>
              <a:t> plus)</a:t>
            </a:r>
          </a:p>
          <a:p>
            <a:endParaRPr lang="cs-CZ" sz="3200" dirty="0"/>
          </a:p>
          <a:p>
            <a:r>
              <a:rPr lang="cs-CZ" sz="3200" dirty="0"/>
              <a:t>Všechny články od roku 1993-součastnost</a:t>
            </a:r>
          </a:p>
          <a:p>
            <a:endParaRPr lang="cs-CZ" sz="2000" dirty="0"/>
          </a:p>
        </p:txBody>
      </p:sp>
      <p:pic>
        <p:nvPicPr>
          <p:cNvPr id="1028" name="Picture 4" descr="ERIH PLUS">
            <a:extLst>
              <a:ext uri="{FF2B5EF4-FFF2-40B4-BE49-F238E27FC236}">
                <a16:creationId xmlns:a16="http://schemas.microsoft.com/office/drawing/2014/main" id="{989BEC25-FFF6-28A7-413B-3A52CC036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0" r="-2" b="38709"/>
          <a:stretch/>
        </p:blipFill>
        <p:spPr bwMode="auto">
          <a:xfrm>
            <a:off x="8898128" y="10"/>
            <a:ext cx="3293877" cy="2743202"/>
          </a:xfrm>
          <a:custGeom>
            <a:avLst/>
            <a:gdLst/>
            <a:ahLst/>
            <a:cxnLst/>
            <a:rect l="l" t="t" r="r" b="b"/>
            <a:pathLst>
              <a:path w="3293877" h="2743212">
                <a:moveTo>
                  <a:pt x="37772" y="0"/>
                </a:moveTo>
                <a:lnTo>
                  <a:pt x="3293877" y="0"/>
                </a:lnTo>
                <a:lnTo>
                  <a:pt x="3293877" y="2133887"/>
                </a:lnTo>
                <a:lnTo>
                  <a:pt x="3222757" y="2223039"/>
                </a:lnTo>
                <a:cubicBezTo>
                  <a:pt x="3041339" y="2425251"/>
                  <a:pt x="2861221" y="2476800"/>
                  <a:pt x="2503136" y="2565392"/>
                </a:cubicBezTo>
                <a:cubicBezTo>
                  <a:pt x="2416757" y="2586746"/>
                  <a:pt x="2327408" y="2608861"/>
                  <a:pt x="2232111" y="2635826"/>
                </a:cubicBezTo>
                <a:cubicBezTo>
                  <a:pt x="1503976" y="2841768"/>
                  <a:pt x="998612" y="2754939"/>
                  <a:pt x="542319" y="2345567"/>
                </a:cubicBezTo>
                <a:cubicBezTo>
                  <a:pt x="242852" y="2076894"/>
                  <a:pt x="171565" y="1714314"/>
                  <a:pt x="96920" y="1191868"/>
                </a:cubicBezTo>
                <a:cubicBezTo>
                  <a:pt x="88586" y="1133496"/>
                  <a:pt x="79946" y="1075462"/>
                  <a:pt x="71529" y="1019346"/>
                </a:cubicBezTo>
                <a:cubicBezTo>
                  <a:pt x="26070" y="715012"/>
                  <a:pt x="-16826" y="427572"/>
                  <a:pt x="6623" y="178315"/>
                </a:cubicBezTo>
                <a:cubicBezTo>
                  <a:pt x="12226" y="118742"/>
                  <a:pt x="21526" y="62431"/>
                  <a:pt x="34833" y="868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1" name="Freeform: Shape 1070">
            <a:extLst>
              <a:ext uri="{FF2B5EF4-FFF2-40B4-BE49-F238E27FC236}">
                <a16:creationId xmlns:a16="http://schemas.microsoft.com/office/drawing/2014/main" id="{6A0E0FAE-D6BC-43D5-ACA6-8CDE48477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97970" y="0"/>
            <a:ext cx="3293877" cy="2743212"/>
          </a:xfrm>
          <a:custGeom>
            <a:avLst/>
            <a:gdLst>
              <a:gd name="connsiteX0" fmla="*/ 37772 w 3293877"/>
              <a:gd name="connsiteY0" fmla="*/ 0 h 2743212"/>
              <a:gd name="connsiteX1" fmla="*/ 175506 w 3293877"/>
              <a:gd name="connsiteY1" fmla="*/ 0 h 2743212"/>
              <a:gd name="connsiteX2" fmla="*/ 149226 w 3293877"/>
              <a:gd name="connsiteY2" fmla="*/ 78193 h 2743212"/>
              <a:gd name="connsiteX3" fmla="*/ 122819 w 3293877"/>
              <a:gd name="connsiteY3" fmla="*/ 237010 h 2743212"/>
              <a:gd name="connsiteX4" fmla="*/ 180914 w 3293877"/>
              <a:gd name="connsiteY4" fmla="*/ 1023956 h 2743212"/>
              <a:gd name="connsiteX5" fmla="*/ 203979 w 3293877"/>
              <a:gd name="connsiteY5" fmla="*/ 1185356 h 2743212"/>
              <a:gd name="connsiteX6" fmla="*/ 612631 w 3293877"/>
              <a:gd name="connsiteY6" fmla="*/ 2264082 h 2743212"/>
              <a:gd name="connsiteX7" fmla="*/ 2171849 w 3293877"/>
              <a:gd name="connsiteY7" fmla="*/ 2532019 h 2743212"/>
              <a:gd name="connsiteX8" fmla="*/ 2422184 w 3293877"/>
              <a:gd name="connsiteY8" fmla="*/ 2465509 h 2743212"/>
              <a:gd name="connsiteX9" fmla="*/ 3087206 w 3293877"/>
              <a:gd name="connsiteY9" fmla="*/ 2143537 h 2743212"/>
              <a:gd name="connsiteX10" fmla="*/ 3203783 w 3293877"/>
              <a:gd name="connsiteY10" fmla="*/ 1995541 h 2743212"/>
              <a:gd name="connsiteX11" fmla="*/ 3293877 w 3293877"/>
              <a:gd name="connsiteY11" fmla="*/ 1849554 h 2743212"/>
              <a:gd name="connsiteX12" fmla="*/ 3293877 w 3293877"/>
              <a:gd name="connsiteY12" fmla="*/ 2133887 h 2743212"/>
              <a:gd name="connsiteX13" fmla="*/ 3222757 w 3293877"/>
              <a:gd name="connsiteY13" fmla="*/ 2223039 h 2743212"/>
              <a:gd name="connsiteX14" fmla="*/ 2503136 w 3293877"/>
              <a:gd name="connsiteY14" fmla="*/ 2565392 h 2743212"/>
              <a:gd name="connsiteX15" fmla="*/ 2232111 w 3293877"/>
              <a:gd name="connsiteY15" fmla="*/ 2635826 h 2743212"/>
              <a:gd name="connsiteX16" fmla="*/ 542319 w 3293877"/>
              <a:gd name="connsiteY16" fmla="*/ 2345567 h 2743212"/>
              <a:gd name="connsiteX17" fmla="*/ 96920 w 3293877"/>
              <a:gd name="connsiteY17" fmla="*/ 1191868 h 2743212"/>
              <a:gd name="connsiteX18" fmla="*/ 71529 w 3293877"/>
              <a:gd name="connsiteY18" fmla="*/ 1019346 h 2743212"/>
              <a:gd name="connsiteX19" fmla="*/ 6623 w 3293877"/>
              <a:gd name="connsiteY19" fmla="*/ 178315 h 2743212"/>
              <a:gd name="connsiteX20" fmla="*/ 34833 w 3293877"/>
              <a:gd name="connsiteY20" fmla="*/ 8680 h 274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93877" h="2743212">
                <a:moveTo>
                  <a:pt x="37772" y="0"/>
                </a:moveTo>
                <a:lnTo>
                  <a:pt x="175506" y="0"/>
                </a:lnTo>
                <a:lnTo>
                  <a:pt x="149226" y="78193"/>
                </a:lnTo>
                <a:cubicBezTo>
                  <a:pt x="136827" y="128527"/>
                  <a:pt x="128121" y="181246"/>
                  <a:pt x="122819" y="237010"/>
                </a:cubicBezTo>
                <a:cubicBezTo>
                  <a:pt x="100634" y="470331"/>
                  <a:pt x="139609" y="739241"/>
                  <a:pt x="180914" y="1023956"/>
                </a:cubicBezTo>
                <a:cubicBezTo>
                  <a:pt x="188562" y="1076454"/>
                  <a:pt x="196412" y="1130747"/>
                  <a:pt x="203979" y="1185356"/>
                </a:cubicBezTo>
                <a:cubicBezTo>
                  <a:pt x="271754" y="1674130"/>
                  <a:pt x="336774" y="2013298"/>
                  <a:pt x="612631" y="2264082"/>
                </a:cubicBezTo>
                <a:cubicBezTo>
                  <a:pt x="1032949" y="2646196"/>
                  <a:pt x="1499262" y="2726349"/>
                  <a:pt x="2171849" y="2532019"/>
                </a:cubicBezTo>
                <a:cubicBezTo>
                  <a:pt x="2259876" y="2506576"/>
                  <a:pt x="2342402" y="2485683"/>
                  <a:pt x="2422184" y="2465509"/>
                </a:cubicBezTo>
                <a:cubicBezTo>
                  <a:pt x="2752924" y="2381814"/>
                  <a:pt x="2919303" y="2333175"/>
                  <a:pt x="3087206" y="2143537"/>
                </a:cubicBezTo>
                <a:cubicBezTo>
                  <a:pt x="3128886" y="2096462"/>
                  <a:pt x="3167762" y="2047097"/>
                  <a:pt x="3203783" y="1995541"/>
                </a:cubicBezTo>
                <a:lnTo>
                  <a:pt x="3293877" y="1849554"/>
                </a:lnTo>
                <a:lnTo>
                  <a:pt x="3293877" y="2133887"/>
                </a:lnTo>
                <a:lnTo>
                  <a:pt x="3222757" y="2223039"/>
                </a:lnTo>
                <a:cubicBezTo>
                  <a:pt x="3041339" y="2425251"/>
                  <a:pt x="2861221" y="2476800"/>
                  <a:pt x="2503136" y="2565392"/>
                </a:cubicBezTo>
                <a:cubicBezTo>
                  <a:pt x="2416757" y="2586746"/>
                  <a:pt x="2327408" y="2608861"/>
                  <a:pt x="2232111" y="2635826"/>
                </a:cubicBezTo>
                <a:cubicBezTo>
                  <a:pt x="1503976" y="2841768"/>
                  <a:pt x="998612" y="2754939"/>
                  <a:pt x="542319" y="2345567"/>
                </a:cubicBezTo>
                <a:cubicBezTo>
                  <a:pt x="242852" y="2076894"/>
                  <a:pt x="171565" y="1714314"/>
                  <a:pt x="96920" y="1191868"/>
                </a:cubicBezTo>
                <a:cubicBezTo>
                  <a:pt x="88586" y="1133496"/>
                  <a:pt x="79946" y="1075462"/>
                  <a:pt x="71529" y="1019346"/>
                </a:cubicBezTo>
                <a:cubicBezTo>
                  <a:pt x="26070" y="715012"/>
                  <a:pt x="-16826" y="427572"/>
                  <a:pt x="6623" y="178315"/>
                </a:cubicBezTo>
                <a:cubicBezTo>
                  <a:pt x="12226" y="118742"/>
                  <a:pt x="21526" y="62431"/>
                  <a:pt x="34833" y="868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1808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BD96A-0FDF-C267-2F5C-7FB1185A3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Limity</a:t>
            </a:r>
            <a:r>
              <a:rPr lang="en-US" sz="5400" b="1" dirty="0"/>
              <a:t> </a:t>
            </a:r>
            <a:r>
              <a:rPr lang="en-US" sz="5400" b="1" dirty="0" err="1"/>
              <a:t>výzkumu</a:t>
            </a:r>
            <a:endParaRPr lang="cs-CZ" sz="54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52FDC-167E-BD28-2F7C-0E5BD0033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Snaha o vymezení komunální a regionální politiky pomocí klíčových slov</a:t>
            </a:r>
            <a:endParaRPr lang="en-US" dirty="0"/>
          </a:p>
          <a:p>
            <a:pPr lvl="1" algn="just"/>
            <a:r>
              <a:rPr lang="en-US" dirty="0"/>
              <a:t>Z </a:t>
            </a:r>
            <a:r>
              <a:rPr lang="en-US" dirty="0" err="1"/>
              <a:t>databáze</a:t>
            </a:r>
            <a:r>
              <a:rPr lang="en-US" dirty="0"/>
              <a:t> </a:t>
            </a:r>
            <a:r>
              <a:rPr lang="en-US" dirty="0" err="1"/>
              <a:t>vypadnou</a:t>
            </a:r>
            <a:r>
              <a:rPr lang="en-US" dirty="0"/>
              <a:t> </a:t>
            </a:r>
            <a:r>
              <a:rPr lang="en-US" dirty="0" err="1"/>
              <a:t>články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</a:t>
            </a:r>
            <a:r>
              <a:rPr lang="en-US" dirty="0" err="1"/>
              <a:t>zaměřují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“niche” </a:t>
            </a:r>
            <a:r>
              <a:rPr lang="en-US" dirty="0" err="1"/>
              <a:t>témata</a:t>
            </a:r>
            <a:r>
              <a:rPr lang="en-US" dirty="0"/>
              <a:t> </a:t>
            </a:r>
            <a:r>
              <a:rPr lang="en-US" dirty="0" err="1"/>
              <a:t>případně</a:t>
            </a:r>
            <a:r>
              <a:rPr lang="en-US" dirty="0"/>
              <a:t> </a:t>
            </a:r>
            <a:r>
              <a:rPr lang="en-US" dirty="0" err="1"/>
              <a:t>autoři</a:t>
            </a:r>
            <a:r>
              <a:rPr lang="en-US" dirty="0"/>
              <a:t> se </a:t>
            </a:r>
            <a:r>
              <a:rPr lang="en-US" dirty="0" err="1"/>
              <a:t>specifickou</a:t>
            </a:r>
            <a:r>
              <a:rPr lang="en-US" dirty="0"/>
              <a:t> </a:t>
            </a:r>
            <a:r>
              <a:rPr lang="en-US" dirty="0" err="1"/>
              <a:t>volbou</a:t>
            </a:r>
            <a:r>
              <a:rPr lang="en-US" dirty="0"/>
              <a:t> </a:t>
            </a:r>
            <a:r>
              <a:rPr lang="en-US" dirty="0" err="1"/>
              <a:t>klíčových</a:t>
            </a:r>
            <a:r>
              <a:rPr lang="en-US" dirty="0"/>
              <a:t> </a:t>
            </a:r>
            <a:r>
              <a:rPr lang="en-US" dirty="0" err="1"/>
              <a:t>slov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Neexistence všeobecně uznávané definice komunální/regionální politiky</a:t>
            </a:r>
          </a:p>
          <a:p>
            <a:pPr lvl="1" algn="just"/>
            <a:r>
              <a:rPr lang="cs-CZ" dirty="0"/>
              <a:t>U komunální politiky lze vycházet například z Balíka a jeho učebnice komunální politiky (2009)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U regionální/krajské politiky, je těžší definici o něco opřít</a:t>
            </a:r>
          </a:p>
          <a:p>
            <a:pPr lvl="1"/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7257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1CFFD6-F0B1-FF84-C895-148C8849C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 b="1"/>
              <a:t>Postup</a:t>
            </a:r>
            <a:endParaRPr lang="cs-CZ" sz="40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DF6E7-6FC4-5543-02D4-DA493AC2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3" y="2086252"/>
            <a:ext cx="5115214" cy="36664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Jaká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volili</a:t>
            </a:r>
            <a:r>
              <a:rPr lang="en-US" dirty="0"/>
              <a:t> </a:t>
            </a:r>
            <a:r>
              <a:rPr lang="en-US" dirty="0" err="1"/>
              <a:t>klíčová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pro </a:t>
            </a:r>
            <a:r>
              <a:rPr lang="en-US" dirty="0" err="1"/>
              <a:t>vyhledávání</a:t>
            </a:r>
            <a:r>
              <a:rPr lang="en-US" dirty="0"/>
              <a:t> </a:t>
            </a:r>
            <a:r>
              <a:rPr lang="en-US" dirty="0" err="1"/>
              <a:t>článků</a:t>
            </a:r>
            <a:r>
              <a:rPr lang="en-US" dirty="0"/>
              <a:t> </a:t>
            </a:r>
            <a:r>
              <a:rPr lang="en-US" dirty="0" err="1"/>
              <a:t>věnovaných</a:t>
            </a:r>
            <a:r>
              <a:rPr lang="en-US" dirty="0"/>
              <a:t> </a:t>
            </a:r>
            <a:r>
              <a:rPr lang="en-US" dirty="0" err="1"/>
              <a:t>komunální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regionální</a:t>
            </a:r>
            <a:r>
              <a:rPr lang="en-US" dirty="0"/>
              <a:t> </a:t>
            </a:r>
            <a:r>
              <a:rPr lang="en-US" dirty="0" err="1"/>
              <a:t>politice</a:t>
            </a:r>
            <a:r>
              <a:rPr lang="en-US" dirty="0"/>
              <a:t>?</a:t>
            </a:r>
          </a:p>
          <a:p>
            <a:endParaRPr lang="en-US" sz="2000" dirty="0"/>
          </a:p>
          <a:p>
            <a:endParaRPr lang="cs-CZ" sz="2000" dirty="0"/>
          </a:p>
        </p:txBody>
      </p:sp>
      <p:pic>
        <p:nvPicPr>
          <p:cNvPr id="12" name="Picture 11" descr="Zvětšovací sklo a otazník">
            <a:extLst>
              <a:ext uri="{FF2B5EF4-FFF2-40B4-BE49-F238E27FC236}">
                <a16:creationId xmlns:a16="http://schemas.microsoft.com/office/drawing/2014/main" id="{E2E0066C-3E40-5D5C-811C-114AD347C7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13" r="20531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8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33C428-F9BC-F0C4-BE8F-B4A4BB3C73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7086" y="643467"/>
            <a:ext cx="10057827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28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EED1-481A-5C55-930A-826EDF29C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8A98-BD8E-D800-C847-597E135A5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CAB7CA-FD2B-BEA4-B462-4E4C7FB2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29" y="375904"/>
            <a:ext cx="11411939" cy="17908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8384DE-DBF3-DFBA-79C6-B44C1859D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98" y="2424091"/>
            <a:ext cx="11250000" cy="40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8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blue background&#10;&#10;Description automatically generated">
            <a:extLst>
              <a:ext uri="{FF2B5EF4-FFF2-40B4-BE49-F238E27FC236}">
                <a16:creationId xmlns:a16="http://schemas.microsoft.com/office/drawing/2014/main" id="{57A086A2-3FA1-57ED-24C3-B97F4D77F2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9091" b="233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A3D427-37DF-F15A-8F88-B6A1E0D37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err="1"/>
              <a:t>Obsah</a:t>
            </a:r>
            <a:r>
              <a:rPr lang="en-US" b="1" dirty="0"/>
              <a:t> </a:t>
            </a:r>
            <a:r>
              <a:rPr lang="en-US" b="1" dirty="0" err="1"/>
              <a:t>přednášky</a:t>
            </a:r>
            <a:endParaRPr lang="cs-CZ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07907F-DEF2-D8F7-0385-6B2422564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9281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318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E9223-E4A8-75AF-30D3-DCEABD63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Metodologie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BCB083E8-0307-415B-57F8-FF5D09ED0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306727" cy="5585619"/>
          </a:xfrm>
        </p:spPr>
        <p:txBody>
          <a:bodyPr anchor="ctr">
            <a:normAutofit/>
          </a:bodyPr>
          <a:lstStyle/>
          <a:p>
            <a:pPr algn="just"/>
            <a:endParaRPr lang="en-US" sz="3200" dirty="0"/>
          </a:p>
          <a:p>
            <a:pPr algn="just"/>
            <a:r>
              <a:rPr lang="cs-CZ" sz="3200" dirty="0"/>
              <a:t>Hned na začátku jasně </a:t>
            </a:r>
            <a:r>
              <a:rPr lang="cs-CZ" sz="3200" b="1" dirty="0"/>
              <a:t>vymezit</a:t>
            </a:r>
            <a:r>
              <a:rPr lang="cs-CZ" sz="3200" dirty="0"/>
              <a:t> výzkumný problém, otázky,</a:t>
            </a:r>
            <a:r>
              <a:rPr lang="en-US" sz="3200" dirty="0"/>
              <a:t> </a:t>
            </a:r>
            <a:r>
              <a:rPr lang="en-US" sz="3200" dirty="0" err="1"/>
              <a:t>hypotézy</a:t>
            </a:r>
            <a:r>
              <a:rPr lang="en-US" sz="3200" dirty="0"/>
              <a:t>, </a:t>
            </a:r>
            <a:r>
              <a:rPr lang="cs-CZ" sz="3200" dirty="0"/>
              <a:t> proměnné</a:t>
            </a:r>
            <a:endParaRPr lang="en-US" sz="3200" dirty="0"/>
          </a:p>
          <a:p>
            <a:pPr algn="just"/>
            <a:endParaRPr lang="en-US" sz="3200" dirty="0"/>
          </a:p>
          <a:p>
            <a:pPr algn="just"/>
            <a:r>
              <a:rPr lang="en-US" sz="3200" dirty="0" err="1"/>
              <a:t>Nezapomenout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to, co </a:t>
            </a:r>
            <a:r>
              <a:rPr lang="en-US" sz="3200" dirty="0" err="1"/>
              <a:t>chci</a:t>
            </a:r>
            <a:r>
              <a:rPr lang="en-US" sz="3200" dirty="0"/>
              <a:t> </a:t>
            </a:r>
            <a:r>
              <a:rPr lang="en-US" sz="3200" dirty="0" err="1"/>
              <a:t>zkoumat</a:t>
            </a:r>
            <a:endParaRPr lang="en-US" sz="3200" dirty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cs-CZ" sz="3200" dirty="0"/>
              <a:t>Promyslet </a:t>
            </a:r>
            <a:r>
              <a:rPr lang="cs-CZ" sz="3200" b="1" dirty="0"/>
              <a:t>nástrahy</a:t>
            </a:r>
            <a:r>
              <a:rPr lang="cs-CZ" sz="3200" dirty="0"/>
              <a:t>, které výzkum skýtá: </a:t>
            </a:r>
          </a:p>
          <a:p>
            <a:pPr lvl="1" algn="just"/>
            <a:r>
              <a:rPr lang="cs-CZ" sz="2800" dirty="0"/>
              <a:t>dostupnost dat</a:t>
            </a:r>
          </a:p>
          <a:p>
            <a:pPr lvl="1" algn="just"/>
            <a:r>
              <a:rPr lang="cs-CZ" sz="2800" dirty="0"/>
              <a:t>velikost vzorku</a:t>
            </a:r>
          </a:p>
          <a:p>
            <a:pPr lvl="1" algn="just"/>
            <a:r>
              <a:rPr lang="cs-CZ" sz="2800" dirty="0"/>
              <a:t>časové období, aktuálnost</a:t>
            </a:r>
          </a:p>
          <a:p>
            <a:pPr lvl="1" algn="just"/>
            <a:r>
              <a:rPr lang="cs-CZ" sz="2800" dirty="0"/>
              <a:t>závislost na lidském faktoru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4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9100F41A-3F4E-B724-03F4-5AEEB35B50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7D1FAD-E686-E9E5-3644-E49DECCF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/>
              <a:t>Metodologie</a:t>
            </a:r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F6A988B2-749D-1A09-295F-3147F7504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6799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-up of a blue and green wave&#10;&#10;Description automatically generated">
            <a:extLst>
              <a:ext uri="{FF2B5EF4-FFF2-40B4-BE49-F238E27FC236}">
                <a16:creationId xmlns:a16="http://schemas.microsoft.com/office/drawing/2014/main" id="{4F2475BA-FD31-941D-BD63-3611E912B1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73C73F-CDC7-538A-8973-2FBE63977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/>
              <a:t>Možnosti – co zkoumat?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25C61E-C545-8B0F-2F22-B2F0F23FD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4826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2306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4AC26-0AD9-D963-202D-650B82885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-up of a blue and green wave&#10;&#10;Description automatically generated">
            <a:extLst>
              <a:ext uri="{FF2B5EF4-FFF2-40B4-BE49-F238E27FC236}">
                <a16:creationId xmlns:a16="http://schemas.microsoft.com/office/drawing/2014/main" id="{0F3B2AF8-8E8A-5BB9-6867-0DE689266C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D45F2-B7B7-7CFA-F0AD-C2DFAE049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/>
              <a:t>Možnosti – co zkoumat?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66734922-544A-E85A-4643-16373D5A5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6744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96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21A5D-1227-4531-29DD-1498B3F09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Překážky a limity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850B5-276B-DA5C-228C-0D6985D9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Specifika</a:t>
            </a:r>
            <a:r>
              <a:rPr lang="cs-CZ" sz="2400" dirty="0"/>
              <a:t> české komunální politiky (vysoký počet obcí – problém se zobecněním, velký objem dat k analýze</a:t>
            </a:r>
            <a:r>
              <a:rPr lang="en-US" sz="2400" dirty="0"/>
              <a:t>, </a:t>
            </a:r>
            <a:r>
              <a:rPr lang="en-US" sz="2400" dirty="0" err="1"/>
              <a:t>volební</a:t>
            </a:r>
            <a:r>
              <a:rPr lang="en-US" sz="2400" dirty="0"/>
              <a:t> </a:t>
            </a:r>
            <a:r>
              <a:rPr lang="en-US" sz="2400" dirty="0" err="1"/>
              <a:t>systém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r>
              <a:rPr lang="cs-CZ" sz="2400" b="1" dirty="0"/>
              <a:t>Nedostupná data</a:t>
            </a:r>
          </a:p>
          <a:p>
            <a:pPr lvl="1"/>
            <a:r>
              <a:rPr lang="cs-CZ" dirty="0"/>
              <a:t>Respondenti (jejich odpor k vyjadřování se na diktafon)</a:t>
            </a:r>
          </a:p>
          <a:p>
            <a:pPr lvl="1"/>
            <a:r>
              <a:rPr lang="cs-CZ" dirty="0"/>
              <a:t>Problém “nezávislého” pozorování</a:t>
            </a:r>
          </a:p>
          <a:p>
            <a:pPr lvl="1"/>
            <a:r>
              <a:rPr lang="cs-CZ" dirty="0"/>
              <a:t>Často nutnost znalosti místního prostředí</a:t>
            </a:r>
          </a:p>
          <a:p>
            <a:pPr lvl="1"/>
            <a:endParaRPr lang="cs-CZ" dirty="0"/>
          </a:p>
          <a:p>
            <a:r>
              <a:rPr lang="cs-CZ" sz="2400" dirty="0"/>
              <a:t>Chybějící </a:t>
            </a:r>
            <a:r>
              <a:rPr lang="cs-CZ" sz="2400" b="1" dirty="0"/>
              <a:t>zkušenosti</a:t>
            </a:r>
            <a:r>
              <a:rPr lang="cs-CZ" sz="2400" dirty="0"/>
              <a:t> s využíváním programů (pro kvantitativní analýzu nebo správu rozhovorů) </a:t>
            </a:r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dirty="0" err="1"/>
              <a:t>Věda</a:t>
            </a:r>
            <a:r>
              <a:rPr lang="en-US" sz="2400" dirty="0"/>
              <a:t> pro </a:t>
            </a:r>
            <a:r>
              <a:rPr lang="en-US" sz="2400" dirty="0" err="1"/>
              <a:t>vědu</a:t>
            </a:r>
            <a:r>
              <a:rPr lang="en-US" sz="2400" dirty="0"/>
              <a:t>”</a:t>
            </a:r>
            <a:endParaRPr lang="cs-CZ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413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7D824-DF0E-2637-2E7F-00C9963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Zdroje pro výzkum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EDD6-7851-774E-A5AC-C25FA257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cs-CZ" sz="2400" b="1" dirty="0"/>
              <a:t>Obecně </a:t>
            </a:r>
            <a:endParaRPr lang="en-US" sz="2400" b="1" dirty="0"/>
          </a:p>
          <a:p>
            <a:pPr lvl="1" algn="just"/>
            <a:r>
              <a:rPr lang="cs-CZ" dirty="0">
                <a:hlinkClick r:id="rId2"/>
              </a:rPr>
              <a:t>Google </a:t>
            </a:r>
            <a:r>
              <a:rPr lang="cs-CZ" dirty="0" err="1">
                <a:hlinkClick r:id="rId2"/>
              </a:rPr>
              <a:t>scholar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Web </a:t>
            </a:r>
            <a:r>
              <a:rPr lang="cs-CZ" dirty="0" err="1">
                <a:hlinkClick r:id="rId3"/>
              </a:rPr>
              <a:t>of</a:t>
            </a:r>
            <a:r>
              <a:rPr lang="cs-CZ" dirty="0">
                <a:hlinkClick r:id="rId3"/>
              </a:rPr>
              <a:t> Science</a:t>
            </a:r>
            <a:r>
              <a:rPr lang="cs-CZ" dirty="0"/>
              <a:t>, </a:t>
            </a:r>
            <a:r>
              <a:rPr lang="cs-CZ" dirty="0" err="1">
                <a:hlinkClick r:id="rId4"/>
              </a:rPr>
              <a:t>Scopus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CEEOL</a:t>
            </a:r>
            <a:r>
              <a:rPr lang="cs-CZ" dirty="0"/>
              <a:t> (obsahuje články ze střední a východní Evropy – obzvlášť užitečné při zkoumání komunální politiky)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Zákony</a:t>
            </a:r>
            <a:endParaRPr lang="cs-CZ" dirty="0"/>
          </a:p>
          <a:p>
            <a:pPr lvl="1"/>
            <a:endParaRPr lang="en-US" dirty="0"/>
          </a:p>
          <a:p>
            <a:pPr lvl="1"/>
            <a:r>
              <a:rPr lang="cs-CZ" dirty="0"/>
              <a:t>Prezentace z Úvodu do empirického výzkumu </a:t>
            </a:r>
            <a:r>
              <a:rPr lang="en-US" dirty="0"/>
              <a:t>a </a:t>
            </a:r>
            <a:r>
              <a:rPr lang="en-US" dirty="0" err="1"/>
              <a:t>jiných</a:t>
            </a:r>
            <a:r>
              <a:rPr lang="en-US" dirty="0"/>
              <a:t> </a:t>
            </a:r>
            <a:r>
              <a:rPr lang="en-US" dirty="0" err="1"/>
              <a:t>předmětů</a:t>
            </a:r>
            <a:r>
              <a:rPr lang="en-US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6532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7D824-DF0E-2637-2E7F-00C9963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Zdroje pro výzkum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EDD6-7851-774E-A5AC-C25FA257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cs-CZ" sz="2200" b="1" dirty="0"/>
              <a:t>Kvantitativní</a:t>
            </a:r>
          </a:p>
          <a:p>
            <a:pPr lvl="1"/>
            <a:r>
              <a:rPr lang="cs-CZ" sz="2200" dirty="0"/>
              <a:t>Volby.cz</a:t>
            </a:r>
            <a:r>
              <a:rPr lang="en-US" sz="2200" dirty="0"/>
              <a:t>, data z ČSÚ</a:t>
            </a:r>
            <a:endParaRPr lang="cs-CZ" sz="2200" dirty="0"/>
          </a:p>
          <a:p>
            <a:pPr lvl="1"/>
            <a:r>
              <a:rPr lang="cs-CZ" sz="2200" dirty="0"/>
              <a:t>Databáze spravované jednotlivci (</a:t>
            </a:r>
            <a:r>
              <a:rPr lang="cs-CZ" sz="2200" dirty="0">
                <a:hlinkClick r:id="rId2"/>
              </a:rPr>
              <a:t>Bernardova databáze kandidátů do komunálních voleb</a:t>
            </a:r>
            <a:r>
              <a:rPr lang="cs-CZ" sz="2200" dirty="0"/>
              <a:t>, Balíkova databáze starostů z roku 2014)</a:t>
            </a:r>
            <a:endParaRPr lang="en-US" sz="2200" dirty="0"/>
          </a:p>
          <a:p>
            <a:r>
              <a:rPr lang="cs-CZ" sz="2200" b="1" dirty="0"/>
              <a:t>Kvalitativní</a:t>
            </a:r>
          </a:p>
          <a:p>
            <a:pPr lvl="1"/>
            <a:r>
              <a:rPr lang="cs-CZ" sz="2200" dirty="0"/>
              <a:t>Zápisy ze zastupitelstev</a:t>
            </a:r>
          </a:p>
          <a:p>
            <a:pPr lvl="1"/>
            <a:r>
              <a:rPr lang="cs-CZ" sz="2200" dirty="0"/>
              <a:t>Přímá účast na zasedáních</a:t>
            </a:r>
          </a:p>
          <a:p>
            <a:pPr lvl="1"/>
            <a:r>
              <a:rPr lang="cs-CZ" sz="2200" dirty="0"/>
              <a:t>Rozhovory s aktéry (politici, obyvatelé obce, straničtí koordinátoři)</a:t>
            </a:r>
          </a:p>
          <a:p>
            <a:pPr lvl="1"/>
            <a:r>
              <a:rPr lang="cs-CZ" sz="2200" dirty="0"/>
              <a:t>Mediální výstupy (hlavně ve větších městech), obecní zpravodaj, kronika obce</a:t>
            </a:r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1376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571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Meiryo</vt:lpstr>
      <vt:lpstr>Arial</vt:lpstr>
      <vt:lpstr>Calibri</vt:lpstr>
      <vt:lpstr>Calibri Light</vt:lpstr>
      <vt:lpstr>Wingdings</vt:lpstr>
      <vt:lpstr>Office Theme</vt:lpstr>
      <vt:lpstr>Specifika výzkumu regionální a lokální politiky</vt:lpstr>
      <vt:lpstr>Obsah přednášky</vt:lpstr>
      <vt:lpstr>Metodologie</vt:lpstr>
      <vt:lpstr>Metodologie</vt:lpstr>
      <vt:lpstr>Možnosti – co zkoumat?</vt:lpstr>
      <vt:lpstr>Možnosti – co zkoumat?</vt:lpstr>
      <vt:lpstr>Překážky a limity</vt:lpstr>
      <vt:lpstr>Zdroje pro výzkum</vt:lpstr>
      <vt:lpstr>Zdroje pro výzkum</vt:lpstr>
      <vt:lpstr>Případová studie – články v české komunální a krajské politice</vt:lpstr>
      <vt:lpstr>Limity výzkumu</vt:lpstr>
      <vt:lpstr>Postup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výzkumu regionální a lokální politiky</dc:title>
  <dc:creator>Jakub Čapek</dc:creator>
  <cp:lastModifiedBy>Jakub Čapek</cp:lastModifiedBy>
  <cp:revision>85</cp:revision>
  <dcterms:created xsi:type="dcterms:W3CDTF">2022-09-23T11:27:22Z</dcterms:created>
  <dcterms:modified xsi:type="dcterms:W3CDTF">2024-10-17T13:14:43Z</dcterms:modified>
</cp:coreProperties>
</file>