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408" autoAdjust="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166624-E55B-4748-A971-4B08A19A48D9}" type="datetime1">
              <a:rPr lang="cs-CZ" smtClean="0"/>
              <a:pPr rtl="0"/>
              <a:t>6.4.2021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75DC4F1-CC00-4E21-8F9B-51DE3107EA3A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8173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8AB60-A118-42BC-A03B-1EDA33441007}" type="datetime1">
              <a:rPr lang="cs-CZ" smtClean="0"/>
              <a:pPr/>
              <a:t>6.4.2021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D563E5-3F3B-4F78-9C71-DC260886980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xmlns="" val="3303684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D563E5-3F3B-4F78-9C71-DC2608869805}" type="slidenum">
              <a:rPr lang="cs-CZ" smtClean="0"/>
              <a:pPr rtl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83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D563E5-3F3B-4F78-9C71-DC2608869805}" type="slidenum">
              <a:rPr lang="cs-CZ" smtClean="0"/>
              <a:pPr rtl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4505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Volný tvar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Volný tvar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Volný tvar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 rtlCol="0"/>
          <a:lstStyle/>
          <a:p>
            <a:pPr rtl="0"/>
            <a:fld id="{27825528-3E25-4384-9D97-9D0EEF35097D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rtlCol="0" anchor="ctr"/>
          <a:lstStyle>
            <a:lvl1pPr algn="l">
              <a:defRPr sz="1200"/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68" name="Volný tvar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Skupina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Volný tvar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Volný tvar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Přímá spojnice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rtlCol="0"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03671F-89F5-4B1A-B6C7-701037546638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Vol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Vol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 rtlCol="0"/>
          <a:lstStyle/>
          <a:p>
            <a:pPr rtl="0"/>
            <a:fld id="{9FDAFBCE-DC39-4D12-9C1B-7DF0AF986C8F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C670C2-385F-443C-B667-74AC8C617427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Skupina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Volný tvar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Volný tvar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Přímá spojnice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2D7DD804-FA0A-429B-AA21-E088D333A39F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 rtlCol="0"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rtlCol="0"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 rtlCol="0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B42AE-F96C-427F-8C8D-B5CA8B282E25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AB013-3A11-40BB-B828-18BFA1B5BB4A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AEF57D-803C-497B-982C-C16AA556914A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Vol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Vol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3C9AA7-D844-455D-81BF-37A0EF118AA7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Volný tvar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rtlCol="0"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D1D517E0-4842-4114-8311-49D9BAA4225D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Volný tvar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rtlCol="0"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71DFD208-918E-481C-A788-3E1E6ADB31E9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Vol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Vol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9ABB3F67-84B1-4D5F-A154-5268A4369850}" type="datetime1">
              <a:rPr lang="cs-CZ" noProof="0" smtClean="0"/>
              <a:pPr rtl="0"/>
              <a:t>6.4.2021</a:t>
            </a:fld>
            <a:endParaRPr lang="cs-CZ" noProof="0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FAEF9944-A4F6-4C59-AEBD-678D6480B8EA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délník 50">
            <a:extLst>
              <a:ext uri="{FF2B5EF4-FFF2-40B4-BE49-F238E27FC236}">
                <a16:creationId xmlns:a16="http://schemas.microsoft.com/office/drawing/2014/main" xmlns="" id="{36E27C40-104A-4C05-A382-21A40999A1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grpSp>
        <p:nvGrpSpPr>
          <p:cNvPr id="53" name="Skupina 52">
            <a:extLst>
              <a:ext uri="{FF2B5EF4-FFF2-40B4-BE49-F238E27FC236}">
                <a16:creationId xmlns:a16="http://schemas.microsoft.com/office/drawing/2014/main" xmlns="" id="{C1D78633-7222-4BD8-9B43-C5A3FE3FB1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54" name="Volný tvar 5">
              <a:extLst>
                <a:ext uri="{FF2B5EF4-FFF2-40B4-BE49-F238E27FC236}">
                  <a16:creationId xmlns:a16="http://schemas.microsoft.com/office/drawing/2014/main" xmlns="" id="{64A62ED5-69F8-4A9A-959F-BDFA4CB00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5" name="Volný tvar 9">
              <a:extLst>
                <a:ext uri="{FF2B5EF4-FFF2-40B4-BE49-F238E27FC236}">
                  <a16:creationId xmlns:a16="http://schemas.microsoft.com/office/drawing/2014/main" xmlns="" id="{1E1E0581-3B45-45FA-909D-956C5BA8C3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6" name="Volný tvar 13">
              <a:extLst>
                <a:ext uri="{FF2B5EF4-FFF2-40B4-BE49-F238E27FC236}">
                  <a16:creationId xmlns:a16="http://schemas.microsoft.com/office/drawing/2014/main" xmlns="" id="{05474103-4A93-4198-B2FA-45EC74FD52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grpSp>
        <p:nvGrpSpPr>
          <p:cNvPr id="58" name="Skupina 57">
            <a:extLst>
              <a:ext uri="{FF2B5EF4-FFF2-40B4-BE49-F238E27FC236}">
                <a16:creationId xmlns:a16="http://schemas.microsoft.com/office/drawing/2014/main" xmlns="" id="{AD746CED-0567-4DF8-AB5A-955539059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 useBgFill="1">
          <p:nvSpPr>
            <p:cNvPr id="59" name="Volný tvar 159">
              <a:extLst>
                <a:ext uri="{FF2B5EF4-FFF2-40B4-BE49-F238E27FC236}">
                  <a16:creationId xmlns:a16="http://schemas.microsoft.com/office/drawing/2014/main" xmlns="" id="{ADA5E076-A7C5-4275-A6C5-D0949C89B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0" name="Volný tvar 164">
              <a:extLst>
                <a:ext uri="{FF2B5EF4-FFF2-40B4-BE49-F238E27FC236}">
                  <a16:creationId xmlns:a16="http://schemas.microsoft.com/office/drawing/2014/main" xmlns="" id="{8DA0B687-0059-4D26-A341-3533C07D86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61" name="Přímá spojnice 60">
              <a:extLst>
                <a:ext uri="{FF2B5EF4-FFF2-40B4-BE49-F238E27FC236}">
                  <a16:creationId xmlns:a16="http://schemas.microsoft.com/office/drawing/2014/main" xmlns="" id="{B3CFF822-5B88-4257-86DB-464E3C755F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5AC2A1-33AB-498F-9481-456EE428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2301" y="1830579"/>
            <a:ext cx="5860821" cy="1829015"/>
          </a:xfrm>
        </p:spPr>
        <p:txBody>
          <a:bodyPr rtlCol="0" anchor="ctr">
            <a:normAutofit/>
          </a:bodyPr>
          <a:lstStyle/>
          <a:p>
            <a:pPr algn="ctr"/>
            <a:r>
              <a:rPr lang="cs-CZ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Postmodernist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fiction- Brian </a:t>
            </a:r>
            <a:r>
              <a:rPr lang="cs-CZ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McHale</a:t>
            </a:r>
            <a:endParaRPr lang="cs-CZ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44B152B-31E5-418B-BA48-A3361253F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2301" y="4176130"/>
            <a:ext cx="5860821" cy="926103"/>
          </a:xfrm>
        </p:spPr>
        <p:txBody>
          <a:bodyPr rtlCol="0">
            <a:normAutofit/>
          </a:bodyPr>
          <a:lstStyle/>
          <a:p>
            <a:pPr algn="ctr" rtl="0"/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Anna Holíková</a:t>
            </a:r>
          </a:p>
        </p:txBody>
      </p:sp>
    </p:spTree>
    <p:extLst>
      <p:ext uri="{BB962C8B-B14F-4D97-AF65-F5344CB8AC3E}">
        <p14:creationId xmlns:p14="http://schemas.microsoft.com/office/powerpoint/2010/main" xmlns="" val="107436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AEF9BD-EE6D-4661-BAA4-42F42A9A8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McHale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747EC96-1E11-4116-82EF-43BBD9339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Literaire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hoofdzakelijk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postmodernisme </a:t>
            </a:r>
          </a:p>
          <a:p>
            <a:pPr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Verenigde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Staten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Rhodes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Literaire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theoreticus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364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41D0EF-2815-4338-9CAD-FA86AE1A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 modernism</a:t>
            </a:r>
            <a:r>
              <a:rPr lang="cs-CZ" dirty="0"/>
              <a:t>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postmodernisme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ECF4D7-5B37-43CC-986B-76348F7E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–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genoeg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termen –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Char char="-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fictie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postmodernisme“ </a:t>
            </a:r>
          </a:p>
          <a:p>
            <a:pPr lvl="2">
              <a:buFontTx/>
              <a:buChar char="-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gelijk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moeten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kiezen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constructies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waardevoller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zijn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Char char="-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 -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consequentie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Tx/>
              <a:buChar char="-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ISM –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organizeerde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gestructureerde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systeem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romantisme, modernisme……)</a:t>
            </a:r>
          </a:p>
        </p:txBody>
      </p:sp>
    </p:spTree>
    <p:extLst>
      <p:ext uri="{BB962C8B-B14F-4D97-AF65-F5344CB8AC3E}">
        <p14:creationId xmlns:p14="http://schemas.microsoft.com/office/powerpoint/2010/main" xmlns="" val="155264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257815-396C-4126-BB77-2EF1C7C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</a:t>
            </a:r>
            <a:r>
              <a:rPr lang="cs-CZ" dirty="0"/>
              <a:t> van „de dominant“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B892AA-9F11-426B-AB24-283F92352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van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transformeert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beheerst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elementen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Poezie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meter,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intonatie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5"/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Verschillende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Dominant 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centrum van de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structuur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5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x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dominant –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verschillende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afhankelijk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onze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vraagen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van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welke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lezen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08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A037E5-1C9D-48DE-BC1C-77A4310C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</a:t>
            </a:r>
            <a:r>
              <a:rPr lang="cs-CZ" dirty="0" err="1"/>
              <a:t>concept</a:t>
            </a:r>
            <a:r>
              <a:rPr lang="cs-CZ" dirty="0"/>
              <a:t> van de dominant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25320C-845F-4483-AA2F-82AA0A79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Oppositie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hoofdkenmerken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modernisme x postmodernisme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auteurs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bakenen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postmodernisme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modernisme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Bijvoorbeeld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transitivity vs.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intransitivity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</a:t>
            </a:r>
          </a:p>
          <a:p>
            <a:pPr marL="0" indent="0">
              <a:buNone/>
            </a:pP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foregrounding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single vs.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diegesis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closure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aperture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unpleasure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fiction vs. reality)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Modernisme: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onvolledigheid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epistemological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doubt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metalingual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self-reflection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–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vragen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Voorbeeld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Faulkner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r>
              <a:rPr lang="cs-CZ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endParaRPr lang="cs-CZ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91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A037E5-1C9D-48DE-BC1C-77A4310C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</a:t>
            </a:r>
            <a:r>
              <a:rPr lang="cs-CZ" dirty="0" err="1"/>
              <a:t>concept</a:t>
            </a:r>
            <a:r>
              <a:rPr lang="cs-CZ" dirty="0"/>
              <a:t> van de dominant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 smtClean="0"/>
              <a:t>Absalom</a:t>
            </a:r>
            <a:r>
              <a:rPr lang="cs-CZ" dirty="0" smtClean="0"/>
              <a:t>, </a:t>
            </a:r>
            <a:r>
              <a:rPr lang="cs-CZ" dirty="0" err="1" smtClean="0"/>
              <a:t>Absalom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25320C-845F-4483-AA2F-82AA0A79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„period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van Modernisme (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Douwe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Fokkema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onvolledigheid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metalingual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scepticisme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erspektieven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semantiek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georganiseerd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zelfreflectie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epistemologische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twijfel</a:t>
            </a:r>
            <a:endParaRPr 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r>
              <a:rPr 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Personages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onbetrouwbare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vertellers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epistemologissche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twijfel</a:t>
            </a:r>
            <a:endParaRPr 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lezer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moet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verhaal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uit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perspectieven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verbinden</a:t>
            </a:r>
            <a:endParaRPr 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dominant: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epistemologisch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vragen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wereld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wereld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interpreteren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60198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46FD6E-B7F9-4ECB-B7B6-F6704EDE4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</a:t>
            </a:r>
            <a:r>
              <a:rPr lang="cs-CZ" dirty="0" err="1"/>
              <a:t>concept</a:t>
            </a:r>
            <a:r>
              <a:rPr lang="cs-CZ" dirty="0"/>
              <a:t> van de dominant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 smtClean="0"/>
              <a:t>Absalom</a:t>
            </a:r>
            <a:r>
              <a:rPr lang="cs-CZ" dirty="0" smtClean="0"/>
              <a:t>, </a:t>
            </a:r>
            <a:r>
              <a:rPr lang="cs-CZ" dirty="0" err="1" smtClean="0"/>
              <a:t>Absalom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A5CA96-F3D0-4F3D-9328-FE01E0D5F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Maar! –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hoofdstuk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modernistische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structuur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gebroken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verhaal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personages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auteur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verhaal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ontknoping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uit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vragen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onze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wereld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maar van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imaginatie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Absalom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postmodernisme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vragen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wereld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237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34F26C-9693-4880-87B0-8F0EF30F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Postmodernisme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9E009B2-9F25-4788-A14D-D7CF29C22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Ontologische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dominant</a:t>
            </a:r>
          </a:p>
          <a:p>
            <a:pPr lvl="1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Dominant - 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volgorde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aspecten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Beckett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Pynchon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Nabokov,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Fuentes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2"/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78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délník 50">
            <a:extLst>
              <a:ext uri="{FF2B5EF4-FFF2-40B4-BE49-F238E27FC236}">
                <a16:creationId xmlns:a16="http://schemas.microsoft.com/office/drawing/2014/main" xmlns="" id="{36E27C40-104A-4C05-A382-21A40999A1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grpSp>
        <p:nvGrpSpPr>
          <p:cNvPr id="53" name="Skupina 52">
            <a:extLst>
              <a:ext uri="{FF2B5EF4-FFF2-40B4-BE49-F238E27FC236}">
                <a16:creationId xmlns:a16="http://schemas.microsoft.com/office/drawing/2014/main" xmlns="" id="{C1D78633-7222-4BD8-9B43-C5A3FE3FB1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54" name="Volný tvar 5">
              <a:extLst>
                <a:ext uri="{FF2B5EF4-FFF2-40B4-BE49-F238E27FC236}">
                  <a16:creationId xmlns:a16="http://schemas.microsoft.com/office/drawing/2014/main" xmlns="" id="{64A62ED5-69F8-4A9A-959F-BDFA4CB00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5" name="Volný tvar 9">
              <a:extLst>
                <a:ext uri="{FF2B5EF4-FFF2-40B4-BE49-F238E27FC236}">
                  <a16:creationId xmlns:a16="http://schemas.microsoft.com/office/drawing/2014/main" xmlns="" id="{1E1E0581-3B45-45FA-909D-956C5BA8C3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</p:sp>
        <p:sp>
          <p:nvSpPr>
            <p:cNvPr id="56" name="Volný tvar 13">
              <a:extLst>
                <a:ext uri="{FF2B5EF4-FFF2-40B4-BE49-F238E27FC236}">
                  <a16:creationId xmlns:a16="http://schemas.microsoft.com/office/drawing/2014/main" xmlns="" id="{05474103-4A93-4198-B2FA-45EC74FD52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</p:sp>
      </p:grpSp>
      <p:grpSp>
        <p:nvGrpSpPr>
          <p:cNvPr id="58" name="Skupina 57">
            <a:extLst>
              <a:ext uri="{FF2B5EF4-FFF2-40B4-BE49-F238E27FC236}">
                <a16:creationId xmlns:a16="http://schemas.microsoft.com/office/drawing/2014/main" xmlns="" id="{AD746CED-0567-4DF8-AB5A-955539059A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 useBgFill="1">
          <p:nvSpPr>
            <p:cNvPr id="59" name="Volný tvar 159">
              <a:extLst>
                <a:ext uri="{FF2B5EF4-FFF2-40B4-BE49-F238E27FC236}">
                  <a16:creationId xmlns:a16="http://schemas.microsoft.com/office/drawing/2014/main" xmlns="" id="{ADA5E076-A7C5-4275-A6C5-D0949C89B1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0" name="Volný tvar 164">
              <a:extLst>
                <a:ext uri="{FF2B5EF4-FFF2-40B4-BE49-F238E27FC236}">
                  <a16:creationId xmlns:a16="http://schemas.microsoft.com/office/drawing/2014/main" xmlns="" id="{8DA0B687-0059-4D26-A341-3533C07D86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61" name="Přímá spojnice 60">
              <a:extLst>
                <a:ext uri="{FF2B5EF4-FFF2-40B4-BE49-F238E27FC236}">
                  <a16:creationId xmlns:a16="http://schemas.microsoft.com/office/drawing/2014/main" xmlns="" id="{B3CFF822-5B88-4257-86DB-464E3C755F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5AC2A1-33AB-498F-9481-456EE428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5589" y="2033779"/>
            <a:ext cx="5860821" cy="1829015"/>
          </a:xfrm>
        </p:spPr>
        <p:txBody>
          <a:bodyPr rtlCol="0" anchor="ctr">
            <a:normAutofit/>
          </a:bodyPr>
          <a:lstStyle/>
          <a:p>
            <a:pPr algn="ctr"/>
            <a:r>
              <a:rPr lang="cs-CZ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Dank</a:t>
            </a:r>
            <a:r>
              <a:rPr lang="cs-CZ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voor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jullie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aandacht</a:t>
            </a:r>
            <a:r>
              <a:rPr lang="cs-CZ" dirty="0">
                <a:solidFill>
                  <a:schemeClr val="tx2">
                    <a:lumMod val="75000"/>
                    <a:lumOff val="2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4236802890"/>
      </p:ext>
    </p:extLst>
  </p:cSld>
  <p:clrMapOvr>
    <a:masterClrMapping/>
  </p:clrMapOvr>
</p:sld>
</file>

<file path=ppt/theme/theme1.xml><?xml version="1.0" encoding="utf-8"?>
<a:theme xmlns:a="http://schemas.openxmlformats.org/drawingml/2006/main" name="Pírka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4394_TF11309028.potx" id="{77196AD8-2F28-41D0-A330-252CEACC73EE}" vid="{EF6F30E8-450D-499C-9AA2-34824C320AB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B8899B-5794-42FB-9137-8220A7376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9290C9-6505-4B77-B628-A44276CB9D8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728C3E1-D10B-4426-B05E-8E1CAFF03C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Peříčka</Template>
  <TotalTime>289</TotalTime>
  <Words>315</Words>
  <Application>Microsoft Office PowerPoint</Application>
  <PresentationFormat>Vlastní</PresentationFormat>
  <Paragraphs>48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Pírka</vt:lpstr>
      <vt:lpstr>Postmodernist fiction- Brian McHale</vt:lpstr>
      <vt:lpstr>Brian McHale </vt:lpstr>
      <vt:lpstr>Van modernisme naar postmodernisme</vt:lpstr>
      <vt:lpstr>Concept van „de dominant“</vt:lpstr>
      <vt:lpstr>De concept van de dominant</vt:lpstr>
      <vt:lpstr>De concept van de dominant  Absalom, Absalom</vt:lpstr>
      <vt:lpstr>De concept van de dominant  Absalom, Absalom</vt:lpstr>
      <vt:lpstr>Postmodernisme</vt:lpstr>
      <vt:lpstr>Dank voor jullie aandacht!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Postmodernist fiction- Brian McHale</dc:title>
  <dc:creator>Holíková, Anna</dc:creator>
  <cp:lastModifiedBy>Anna Krýsová</cp:lastModifiedBy>
  <cp:revision>6</cp:revision>
  <dcterms:created xsi:type="dcterms:W3CDTF">2021-03-30T08:15:25Z</dcterms:created>
  <dcterms:modified xsi:type="dcterms:W3CDTF">2021-04-06T10:27:36Z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