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0"/>
  </p:notesMasterIdLst>
  <p:sldIdLst>
    <p:sldId id="256" r:id="rId5"/>
    <p:sldId id="269" r:id="rId6"/>
    <p:sldId id="270" r:id="rId7"/>
    <p:sldId id="285" r:id="rId8"/>
    <p:sldId id="271" r:id="rId9"/>
    <p:sldId id="272" r:id="rId10"/>
    <p:sldId id="273" r:id="rId11"/>
    <p:sldId id="286" r:id="rId12"/>
    <p:sldId id="287" r:id="rId13"/>
    <p:sldId id="288" r:id="rId14"/>
    <p:sldId id="289" r:id="rId15"/>
    <p:sldId id="268" r:id="rId16"/>
    <p:sldId id="279" r:id="rId17"/>
    <p:sldId id="284" r:id="rId18"/>
    <p:sldId id="290" r:id="rId1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EE1D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4" y="576"/>
      </p:cViewPr>
      <p:guideLst>
        <p:guide orient="horz" pos="2160"/>
        <p:guide pos="3840"/>
        <p:guide orient="horz" pos="686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ka Kučírková" userId="46c707f6-c7c9-4cca-b167-55d3d2d12945" providerId="ADAL" clId="{31E496F1-4D75-4067-BE1D-EC5A4C1E1FD3}"/>
    <pc:docChg chg="delSld modSld">
      <pc:chgData name="Radka Kučírková" userId="46c707f6-c7c9-4cca-b167-55d3d2d12945" providerId="ADAL" clId="{31E496F1-4D75-4067-BE1D-EC5A4C1E1FD3}" dt="2021-03-18T15:02:34.519" v="66" actId="2696"/>
      <pc:docMkLst>
        <pc:docMk/>
      </pc:docMkLst>
      <pc:sldChg chg="del">
        <pc:chgData name="Radka Kučírková" userId="46c707f6-c7c9-4cca-b167-55d3d2d12945" providerId="ADAL" clId="{31E496F1-4D75-4067-BE1D-EC5A4C1E1FD3}" dt="2021-03-18T15:02:16.105" v="61" actId="2696"/>
        <pc:sldMkLst>
          <pc:docMk/>
          <pc:sldMk cId="1013338854" sldId="274"/>
        </pc:sldMkLst>
      </pc:sldChg>
      <pc:sldChg chg="del">
        <pc:chgData name="Radka Kučírková" userId="46c707f6-c7c9-4cca-b167-55d3d2d12945" providerId="ADAL" clId="{31E496F1-4D75-4067-BE1D-EC5A4C1E1FD3}" dt="2021-03-18T15:02:19.612" v="62" actId="2696"/>
        <pc:sldMkLst>
          <pc:docMk/>
          <pc:sldMk cId="3915951356" sldId="275"/>
        </pc:sldMkLst>
      </pc:sldChg>
      <pc:sldChg chg="del">
        <pc:chgData name="Radka Kučírková" userId="46c707f6-c7c9-4cca-b167-55d3d2d12945" providerId="ADAL" clId="{31E496F1-4D75-4067-BE1D-EC5A4C1E1FD3}" dt="2021-03-18T15:02:25.696" v="64" actId="2696"/>
        <pc:sldMkLst>
          <pc:docMk/>
          <pc:sldMk cId="3123661719" sldId="276"/>
        </pc:sldMkLst>
      </pc:sldChg>
      <pc:sldChg chg="del">
        <pc:chgData name="Radka Kučírková" userId="46c707f6-c7c9-4cca-b167-55d3d2d12945" providerId="ADAL" clId="{31E496F1-4D75-4067-BE1D-EC5A4C1E1FD3}" dt="2021-03-18T15:02:34.519" v="66" actId="2696"/>
        <pc:sldMkLst>
          <pc:docMk/>
          <pc:sldMk cId="3071174967" sldId="277"/>
        </pc:sldMkLst>
      </pc:sldChg>
      <pc:sldChg chg="del">
        <pc:chgData name="Radka Kučírková" userId="46c707f6-c7c9-4cca-b167-55d3d2d12945" providerId="ADAL" clId="{31E496F1-4D75-4067-BE1D-EC5A4C1E1FD3}" dt="2021-03-18T15:02:22.503" v="63" actId="2696"/>
        <pc:sldMkLst>
          <pc:docMk/>
          <pc:sldMk cId="4283505750" sldId="281"/>
        </pc:sldMkLst>
      </pc:sldChg>
      <pc:sldChg chg="del">
        <pc:chgData name="Radka Kučírková" userId="46c707f6-c7c9-4cca-b167-55d3d2d12945" providerId="ADAL" clId="{31E496F1-4D75-4067-BE1D-EC5A4C1E1FD3}" dt="2021-03-18T15:02:28.387" v="65" actId="2696"/>
        <pc:sldMkLst>
          <pc:docMk/>
          <pc:sldMk cId="674652145" sldId="282"/>
        </pc:sldMkLst>
      </pc:sldChg>
      <pc:sldChg chg="modSp mod">
        <pc:chgData name="Radka Kučírková" userId="46c707f6-c7c9-4cca-b167-55d3d2d12945" providerId="ADAL" clId="{31E496F1-4D75-4067-BE1D-EC5A4C1E1FD3}" dt="2021-03-18T15:01:53.156" v="60" actId="14100"/>
        <pc:sldMkLst>
          <pc:docMk/>
          <pc:sldMk cId="1090775258" sldId="289"/>
        </pc:sldMkLst>
        <pc:spChg chg="mod">
          <ac:chgData name="Radka Kučírková" userId="46c707f6-c7c9-4cca-b167-55d3d2d12945" providerId="ADAL" clId="{31E496F1-4D75-4067-BE1D-EC5A4C1E1FD3}" dt="2021-03-18T15:01:53.156" v="60" actId="14100"/>
          <ac:spMkLst>
            <pc:docMk/>
            <pc:sldMk cId="1090775258" sldId="289"/>
            <ac:spMk id="2" creationId="{F0BAD044-67F1-4CDE-92A6-B5B07FAF3F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stps.sharepoint.com/Sdilene%20dokumenty/PH-minule/PH-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Umístění ČR v pořadí zemí na LPH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9959656"/>
        <c:axId val="579959984"/>
      </c:barChart>
      <c:catAx>
        <c:axId val="57995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9959984"/>
        <c:crosses val="autoZero"/>
        <c:auto val="1"/>
        <c:lblAlgn val="ctr"/>
        <c:lblOffset val="100"/>
        <c:noMultiLvlLbl val="0"/>
      </c:catAx>
      <c:valAx>
        <c:axId val="57995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9959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Počet sportovců ČR</a:t>
            </a:r>
            <a:r>
              <a:rPr lang="cs-CZ" sz="1600" b="1"/>
              <a:t> na LPH</a:t>
            </a:r>
            <a:r>
              <a:rPr lang="en-US" sz="1600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'2004-2016'!$A$28:$A$31</c:f>
              <c:strCache>
                <c:ptCount val="4"/>
                <c:pt idx="0">
                  <c:v>2004 Atény</c:v>
                </c:pt>
                <c:pt idx="1">
                  <c:v>2008 Peking</c:v>
                </c:pt>
                <c:pt idx="2">
                  <c:v>2012 Londýn</c:v>
                </c:pt>
                <c:pt idx="3">
                  <c:v>2016 Rio de Janeiro</c:v>
                </c:pt>
              </c:strCache>
            </c:strRef>
          </c:cat>
          <c:val>
            <c:numRef>
              <c:f>'2004-2016'!$B$28:$B$31</c:f>
              <c:numCache>
                <c:formatCode>General</c:formatCode>
                <c:ptCount val="4"/>
                <c:pt idx="0">
                  <c:v>65</c:v>
                </c:pt>
                <c:pt idx="1">
                  <c:v>56</c:v>
                </c:pt>
                <c:pt idx="2">
                  <c:v>46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5-4E7A-ADCE-4FBBBD6CA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396864"/>
        <c:axId val="344401784"/>
      </c:barChart>
      <c:catAx>
        <c:axId val="3443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401784"/>
        <c:crosses val="autoZero"/>
        <c:auto val="1"/>
        <c:lblAlgn val="ctr"/>
        <c:lblOffset val="100"/>
        <c:noMultiLvlLbl val="0"/>
      </c:catAx>
      <c:valAx>
        <c:axId val="34440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3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Umístění ČR v pořadí zemí na LPH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E3A-4B81-BECC-B96EA60286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E3A-4B81-BECC-B96EA60286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E3A-4B81-BECC-B96EA60286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E3A-4B81-BECC-B96EA602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'2004-2016'!$A$2:$A$5</c:f>
              <c:strCache>
                <c:ptCount val="4"/>
                <c:pt idx="0">
                  <c:v>2004 Atény</c:v>
                </c:pt>
                <c:pt idx="1">
                  <c:v>2008 Peking</c:v>
                </c:pt>
                <c:pt idx="2">
                  <c:v>2012 Londýn</c:v>
                </c:pt>
                <c:pt idx="3">
                  <c:v>2016 Rio de Janeiro</c:v>
                </c:pt>
              </c:strCache>
            </c:strRef>
          </c:cat>
          <c:val>
            <c:numRef>
              <c:f>'2004-2016'!$B$2:$B$5</c:f>
              <c:numCache>
                <c:formatCode>General</c:formatCode>
                <c:ptCount val="4"/>
                <c:pt idx="0">
                  <c:v>48</c:v>
                </c:pt>
                <c:pt idx="1">
                  <c:v>44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3A-4B81-BECC-B96EA6028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9959656"/>
        <c:axId val="579959984"/>
      </c:barChart>
      <c:catAx>
        <c:axId val="57995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9959984"/>
        <c:crosses val="autoZero"/>
        <c:auto val="1"/>
        <c:lblAlgn val="ctr"/>
        <c:lblOffset val="100"/>
        <c:noMultiLvlLbl val="0"/>
      </c:catAx>
      <c:valAx>
        <c:axId val="57995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995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[ITTF-Para_1-4-2016_1-4-2020.xlsx]List4!Kontingenční tabulka15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Počet hráčů ve světovém žebříčku ITTF Para    srovnání 2016 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List4!$B$3:$B$4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List4!$A$5:$A$8</c:f>
              <c:strCache>
                <c:ptCount val="3"/>
                <c:pt idx="0">
                  <c:v>ČATHS</c:v>
                </c:pt>
                <c:pt idx="1">
                  <c:v>ČSMPS</c:v>
                </c:pt>
                <c:pt idx="2">
                  <c:v>ČSTPS</c:v>
                </c:pt>
              </c:strCache>
            </c:strRef>
          </c:cat>
          <c:val>
            <c:numRef>
              <c:f>List4!$B$5:$B$8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7-478F-A72A-5A0881D8A3A1}"/>
            </c:ext>
          </c:extLst>
        </c:ser>
        <c:ser>
          <c:idx val="1"/>
          <c:order val="1"/>
          <c:tx>
            <c:strRef>
              <c:f>List4!$C$3:$C$4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List4!$A$5:$A$8</c:f>
              <c:strCache>
                <c:ptCount val="3"/>
                <c:pt idx="0">
                  <c:v>ČATHS</c:v>
                </c:pt>
                <c:pt idx="1">
                  <c:v>ČSMPS</c:v>
                </c:pt>
                <c:pt idx="2">
                  <c:v>ČSTPS</c:v>
                </c:pt>
              </c:strCache>
            </c:strRef>
          </c:cat>
          <c:val>
            <c:numRef>
              <c:f>List4!$C$5:$C$8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7-478F-A72A-5A0881D8A3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0287008"/>
        <c:axId val="1596327280"/>
      </c:barChart>
      <c:catAx>
        <c:axId val="17502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327280"/>
        <c:crosses val="autoZero"/>
        <c:auto val="1"/>
        <c:lblAlgn val="ctr"/>
        <c:lblOffset val="100"/>
        <c:noMultiLvlLbl val="0"/>
      </c:catAx>
      <c:valAx>
        <c:axId val="159632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028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D09E-FEB7-42F0-A1CA-1AE262C15B8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E447-B577-4DF6-A012-5042D3497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2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2A90D-6D2E-4D86-8368-D8F87A1D38FE}" type="datetime1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6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5A7A9-1F83-45E2-B49E-D943D8D39FC4}" type="datetime1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AC74C-C444-476A-98A6-6AD3FF19B9A8}" type="datetime1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F83F6-17BC-47DA-B69A-9968FBD2FB80}" type="datetime1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2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1987D-DF89-4EED-BDAA-6510F1BD8A41}" type="datetime1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45A71-3824-42A5-964D-7FDE4A83FF00}" type="datetime1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D4237-B3B4-45C6-9493-C1BC9DA71F60}" type="datetime1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3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A147C-718B-499C-8866-C68176DBFCF1}" type="datetime1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052000-62A9-49CA-80B9-5CD5C3E5BB8C}" type="datetime1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31125F-CB9B-4176-8C50-23C8C132CC5F}" type="datetime1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1E971-BA2E-45AA-88A8-21AA7DA095C4}" type="datetime1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35636-58BE-4666-B108-586ED2E37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t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50DE17FF-D7C0-446A-B095-A0780C4C4B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360"/>
            <a:ext cx="12192000" cy="488328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EF1023C-826E-49FD-858D-E95A74E5B1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61EB687-4FE0-4B64-8925-107AEC9041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7" y="102539"/>
            <a:ext cx="1092721" cy="99836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60CAC2-53A6-4C2F-9EA2-4E6DA8D72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2" b="2"/>
          <a:stretch/>
        </p:blipFill>
        <p:spPr>
          <a:xfrm>
            <a:off x="10053254" y="186594"/>
            <a:ext cx="1900062" cy="914312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D72AB7B1-E4E3-40E2-B00D-24AEF7A5457A}"/>
              </a:ext>
            </a:extLst>
          </p:cNvPr>
          <p:cNvGrpSpPr/>
          <p:nvPr userDrawn="1"/>
        </p:nvGrpSpPr>
        <p:grpSpPr>
          <a:xfrm>
            <a:off x="1750542" y="99994"/>
            <a:ext cx="8095644" cy="887366"/>
            <a:chOff x="2130553" y="2328778"/>
            <a:chExt cx="7377831" cy="823154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163D377E-1256-48AB-A949-C0BC1E238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288" y="2346728"/>
              <a:ext cx="521285" cy="431014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D2D5754A-79C4-4271-92CF-665A95290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022" y="2345742"/>
              <a:ext cx="497493" cy="432000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4C47FFD8-D360-4165-8AB9-908DEB1E9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402" y="2345742"/>
              <a:ext cx="677367" cy="432000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D0B430B4-16F0-404F-A785-0F10B6C48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50" y="2345742"/>
              <a:ext cx="644483" cy="43200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3E9C2C8C-D300-4216-9D20-718FBDD51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618" y="2345742"/>
              <a:ext cx="437130" cy="432000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F5E5A4E4-25D0-4116-8765-0EFDBCEC7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24" y="2348841"/>
              <a:ext cx="468193" cy="431014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744C8C5C-003B-4A91-8EDF-9E54DBE35B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32" y="2444531"/>
              <a:ext cx="620334" cy="271301"/>
            </a:xfrm>
            <a:prstGeom prst="rect">
              <a:avLst/>
            </a:prstGeom>
          </p:spPr>
        </p:pic>
        <p:pic>
          <p:nvPicPr>
            <p:cNvPr id="24" name="Obrázek 23" descr="Obsah obrázku text&#10;&#10;Popis byl vytvořen automaticky">
              <a:extLst>
                <a:ext uri="{FF2B5EF4-FFF2-40B4-BE49-F238E27FC236}">
                  <a16:creationId xmlns:a16="http://schemas.microsoft.com/office/drawing/2014/main" id="{76BE9399-7E53-4302-ADF9-6770DDDEF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16" y="2328778"/>
              <a:ext cx="446411" cy="431487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44DA0A09-F09F-45B1-AAF3-4830EC170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009" y="2357349"/>
              <a:ext cx="382448" cy="374343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1030C7AE-0725-4727-AB46-32DB232A8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97" y="2345742"/>
              <a:ext cx="415760" cy="432000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47C22BC0-A2BD-43B0-90E8-F9D38B9C0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97" y="2340492"/>
              <a:ext cx="392631" cy="432000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FEA6C440-F192-40F5-81EB-6C174037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027" y="2340492"/>
              <a:ext cx="427886" cy="432000"/>
            </a:xfrm>
            <a:prstGeom prst="rect">
              <a:avLst/>
            </a:prstGeom>
          </p:spPr>
        </p:pic>
        <p:sp>
          <p:nvSpPr>
            <p:cNvPr id="29" name="Šipka: doprava 28">
              <a:extLst>
                <a:ext uri="{FF2B5EF4-FFF2-40B4-BE49-F238E27FC236}">
                  <a16:creationId xmlns:a16="http://schemas.microsoft.com/office/drawing/2014/main" id="{3207E02F-96D1-404A-A65A-0969C8455585}"/>
                </a:ext>
              </a:extLst>
            </p:cNvPr>
            <p:cNvSpPr/>
            <p:nvPr userDrawn="1"/>
          </p:nvSpPr>
          <p:spPr>
            <a:xfrm>
              <a:off x="2130553" y="2780056"/>
              <a:ext cx="7341764" cy="371876"/>
            </a:xfrm>
            <a:custGeom>
              <a:avLst/>
              <a:gdLst>
                <a:gd name="connsiteX0" fmla="*/ 0 w 7341764"/>
                <a:gd name="connsiteY0" fmla="*/ 103400 h 371876"/>
                <a:gd name="connsiteX1" fmla="*/ 731360 w 7341764"/>
                <a:gd name="connsiteY1" fmla="*/ 103400 h 371876"/>
                <a:gd name="connsiteX2" fmla="*/ 1396232 w 7341764"/>
                <a:gd name="connsiteY2" fmla="*/ 103400 h 371876"/>
                <a:gd name="connsiteX3" fmla="*/ 1994618 w 7341764"/>
                <a:gd name="connsiteY3" fmla="*/ 103400 h 371876"/>
                <a:gd name="connsiteX4" fmla="*/ 2725977 w 7341764"/>
                <a:gd name="connsiteY4" fmla="*/ 103400 h 371876"/>
                <a:gd name="connsiteX5" fmla="*/ 3390850 w 7341764"/>
                <a:gd name="connsiteY5" fmla="*/ 103400 h 371876"/>
                <a:gd name="connsiteX6" fmla="*/ 3989235 w 7341764"/>
                <a:gd name="connsiteY6" fmla="*/ 103400 h 371876"/>
                <a:gd name="connsiteX7" fmla="*/ 4720595 w 7341764"/>
                <a:gd name="connsiteY7" fmla="*/ 103400 h 371876"/>
                <a:gd name="connsiteX8" fmla="*/ 5451955 w 7341764"/>
                <a:gd name="connsiteY8" fmla="*/ 103400 h 371876"/>
                <a:gd name="connsiteX9" fmla="*/ 5983852 w 7341764"/>
                <a:gd name="connsiteY9" fmla="*/ 103400 h 371876"/>
                <a:gd name="connsiteX10" fmla="*/ 6648725 w 7341764"/>
                <a:gd name="connsiteY10" fmla="*/ 103400 h 371876"/>
                <a:gd name="connsiteX11" fmla="*/ 6648725 w 7341764"/>
                <a:gd name="connsiteY11" fmla="*/ 0 h 371876"/>
                <a:gd name="connsiteX12" fmla="*/ 7002175 w 7341764"/>
                <a:gd name="connsiteY12" fmla="*/ 94828 h 371876"/>
                <a:gd name="connsiteX13" fmla="*/ 7341764 w 7341764"/>
                <a:gd name="connsiteY13" fmla="*/ 185938 h 371876"/>
                <a:gd name="connsiteX14" fmla="*/ 7016036 w 7341764"/>
                <a:gd name="connsiteY14" fmla="*/ 273329 h 371876"/>
                <a:gd name="connsiteX15" fmla="*/ 6648725 w 7341764"/>
                <a:gd name="connsiteY15" fmla="*/ 371876 h 371876"/>
                <a:gd name="connsiteX16" fmla="*/ 6648725 w 7341764"/>
                <a:gd name="connsiteY16" fmla="*/ 268476 h 371876"/>
                <a:gd name="connsiteX17" fmla="*/ 6116827 w 7341764"/>
                <a:gd name="connsiteY17" fmla="*/ 268476 h 371876"/>
                <a:gd name="connsiteX18" fmla="*/ 5584929 w 7341764"/>
                <a:gd name="connsiteY18" fmla="*/ 268476 h 371876"/>
                <a:gd name="connsiteX19" fmla="*/ 5119518 w 7341764"/>
                <a:gd name="connsiteY19" fmla="*/ 268476 h 371876"/>
                <a:gd name="connsiteX20" fmla="*/ 4521133 w 7341764"/>
                <a:gd name="connsiteY20" fmla="*/ 268476 h 371876"/>
                <a:gd name="connsiteX21" fmla="*/ 3856260 w 7341764"/>
                <a:gd name="connsiteY21" fmla="*/ 268476 h 371876"/>
                <a:gd name="connsiteX22" fmla="*/ 3191388 w 7341764"/>
                <a:gd name="connsiteY22" fmla="*/ 268476 h 371876"/>
                <a:gd name="connsiteX23" fmla="*/ 2460028 w 7341764"/>
                <a:gd name="connsiteY23" fmla="*/ 268476 h 371876"/>
                <a:gd name="connsiteX24" fmla="*/ 1994618 w 7341764"/>
                <a:gd name="connsiteY24" fmla="*/ 268476 h 371876"/>
                <a:gd name="connsiteX25" fmla="*/ 1462720 w 7341764"/>
                <a:gd name="connsiteY25" fmla="*/ 268476 h 371876"/>
                <a:gd name="connsiteX26" fmla="*/ 864334 w 7341764"/>
                <a:gd name="connsiteY26" fmla="*/ 268476 h 371876"/>
                <a:gd name="connsiteX27" fmla="*/ 0 w 7341764"/>
                <a:gd name="connsiteY27" fmla="*/ 268476 h 371876"/>
                <a:gd name="connsiteX28" fmla="*/ 0 w 7341764"/>
                <a:gd name="connsiteY28" fmla="*/ 103400 h 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41764" h="371876" fill="none" extrusionOk="0">
                  <a:moveTo>
                    <a:pt x="0" y="103400"/>
                  </a:moveTo>
                  <a:cubicBezTo>
                    <a:pt x="193846" y="99468"/>
                    <a:pt x="582664" y="106811"/>
                    <a:pt x="731360" y="103400"/>
                  </a:cubicBezTo>
                  <a:cubicBezTo>
                    <a:pt x="880056" y="99989"/>
                    <a:pt x="1127323" y="73069"/>
                    <a:pt x="1396232" y="103400"/>
                  </a:cubicBezTo>
                  <a:cubicBezTo>
                    <a:pt x="1665141" y="133731"/>
                    <a:pt x="1822624" y="133034"/>
                    <a:pt x="1994618" y="103400"/>
                  </a:cubicBezTo>
                  <a:cubicBezTo>
                    <a:pt x="2166612" y="73766"/>
                    <a:pt x="2536952" y="67479"/>
                    <a:pt x="2725977" y="103400"/>
                  </a:cubicBezTo>
                  <a:cubicBezTo>
                    <a:pt x="2915002" y="139321"/>
                    <a:pt x="3069322" y="82605"/>
                    <a:pt x="3390850" y="103400"/>
                  </a:cubicBezTo>
                  <a:cubicBezTo>
                    <a:pt x="3712378" y="124195"/>
                    <a:pt x="3744190" y="95710"/>
                    <a:pt x="3989235" y="103400"/>
                  </a:cubicBezTo>
                  <a:cubicBezTo>
                    <a:pt x="4234281" y="111090"/>
                    <a:pt x="4466935" y="118930"/>
                    <a:pt x="4720595" y="103400"/>
                  </a:cubicBezTo>
                  <a:cubicBezTo>
                    <a:pt x="4974255" y="87870"/>
                    <a:pt x="5200149" y="89818"/>
                    <a:pt x="5451955" y="103400"/>
                  </a:cubicBezTo>
                  <a:cubicBezTo>
                    <a:pt x="5703761" y="116982"/>
                    <a:pt x="5851383" y="77259"/>
                    <a:pt x="5983852" y="103400"/>
                  </a:cubicBezTo>
                  <a:cubicBezTo>
                    <a:pt x="6116321" y="129541"/>
                    <a:pt x="6326872" y="100891"/>
                    <a:pt x="6648725" y="103400"/>
                  </a:cubicBezTo>
                  <a:cubicBezTo>
                    <a:pt x="6645245" y="78979"/>
                    <a:pt x="6648135" y="47408"/>
                    <a:pt x="6648725" y="0"/>
                  </a:cubicBezTo>
                  <a:cubicBezTo>
                    <a:pt x="6746838" y="17072"/>
                    <a:pt x="6828221" y="42376"/>
                    <a:pt x="7002175" y="94828"/>
                  </a:cubicBezTo>
                  <a:cubicBezTo>
                    <a:pt x="7176129" y="147280"/>
                    <a:pt x="7233854" y="158361"/>
                    <a:pt x="7341764" y="185938"/>
                  </a:cubicBezTo>
                  <a:cubicBezTo>
                    <a:pt x="7275381" y="216560"/>
                    <a:pt x="7104090" y="244342"/>
                    <a:pt x="7016036" y="273329"/>
                  </a:cubicBezTo>
                  <a:cubicBezTo>
                    <a:pt x="6927982" y="302316"/>
                    <a:pt x="6807119" y="346335"/>
                    <a:pt x="6648725" y="371876"/>
                  </a:cubicBezTo>
                  <a:cubicBezTo>
                    <a:pt x="6652607" y="344710"/>
                    <a:pt x="6648718" y="316998"/>
                    <a:pt x="6648725" y="268476"/>
                  </a:cubicBezTo>
                  <a:cubicBezTo>
                    <a:pt x="6507202" y="282775"/>
                    <a:pt x="6369257" y="269979"/>
                    <a:pt x="6116827" y="268476"/>
                  </a:cubicBezTo>
                  <a:cubicBezTo>
                    <a:pt x="5864397" y="266973"/>
                    <a:pt x="5760152" y="293412"/>
                    <a:pt x="5584929" y="268476"/>
                  </a:cubicBezTo>
                  <a:cubicBezTo>
                    <a:pt x="5409706" y="243540"/>
                    <a:pt x="5249499" y="290895"/>
                    <a:pt x="5119518" y="268476"/>
                  </a:cubicBezTo>
                  <a:cubicBezTo>
                    <a:pt x="4989537" y="246057"/>
                    <a:pt x="4656364" y="248827"/>
                    <a:pt x="4521133" y="268476"/>
                  </a:cubicBezTo>
                  <a:cubicBezTo>
                    <a:pt x="4385903" y="288125"/>
                    <a:pt x="4164522" y="267684"/>
                    <a:pt x="3856260" y="268476"/>
                  </a:cubicBezTo>
                  <a:cubicBezTo>
                    <a:pt x="3547998" y="269268"/>
                    <a:pt x="3492699" y="244903"/>
                    <a:pt x="3191388" y="268476"/>
                  </a:cubicBezTo>
                  <a:cubicBezTo>
                    <a:pt x="2890077" y="292049"/>
                    <a:pt x="2712127" y="264683"/>
                    <a:pt x="2460028" y="268476"/>
                  </a:cubicBezTo>
                  <a:cubicBezTo>
                    <a:pt x="2207929" y="272269"/>
                    <a:pt x="2166531" y="260547"/>
                    <a:pt x="1994618" y="268476"/>
                  </a:cubicBezTo>
                  <a:cubicBezTo>
                    <a:pt x="1822705" y="276406"/>
                    <a:pt x="1628264" y="274163"/>
                    <a:pt x="1462720" y="268476"/>
                  </a:cubicBezTo>
                  <a:cubicBezTo>
                    <a:pt x="1297176" y="262789"/>
                    <a:pt x="991310" y="292596"/>
                    <a:pt x="864334" y="268476"/>
                  </a:cubicBezTo>
                  <a:cubicBezTo>
                    <a:pt x="737358" y="244356"/>
                    <a:pt x="177729" y="305487"/>
                    <a:pt x="0" y="268476"/>
                  </a:cubicBezTo>
                  <a:cubicBezTo>
                    <a:pt x="-3861" y="232951"/>
                    <a:pt x="798" y="174331"/>
                    <a:pt x="0" y="103400"/>
                  </a:cubicBezTo>
                  <a:close/>
                </a:path>
                <a:path w="7341764" h="371876" stroke="0" extrusionOk="0">
                  <a:moveTo>
                    <a:pt x="0" y="103400"/>
                  </a:moveTo>
                  <a:cubicBezTo>
                    <a:pt x="180190" y="96393"/>
                    <a:pt x="269417" y="100376"/>
                    <a:pt x="465411" y="103400"/>
                  </a:cubicBezTo>
                  <a:cubicBezTo>
                    <a:pt x="661405" y="106424"/>
                    <a:pt x="990279" y="115479"/>
                    <a:pt x="1196771" y="103400"/>
                  </a:cubicBezTo>
                  <a:cubicBezTo>
                    <a:pt x="1403263" y="91321"/>
                    <a:pt x="1774168" y="76834"/>
                    <a:pt x="1928130" y="103400"/>
                  </a:cubicBezTo>
                  <a:cubicBezTo>
                    <a:pt x="2082092" y="129966"/>
                    <a:pt x="2195048" y="107198"/>
                    <a:pt x="2393541" y="103400"/>
                  </a:cubicBezTo>
                  <a:cubicBezTo>
                    <a:pt x="2592034" y="99602"/>
                    <a:pt x="2935542" y="105605"/>
                    <a:pt x="3191388" y="103400"/>
                  </a:cubicBezTo>
                  <a:cubicBezTo>
                    <a:pt x="3447234" y="101195"/>
                    <a:pt x="3528441" y="109721"/>
                    <a:pt x="3856260" y="103400"/>
                  </a:cubicBezTo>
                  <a:cubicBezTo>
                    <a:pt x="4184079" y="97079"/>
                    <a:pt x="4266227" y="106937"/>
                    <a:pt x="4388158" y="103400"/>
                  </a:cubicBezTo>
                  <a:cubicBezTo>
                    <a:pt x="4510089" y="99863"/>
                    <a:pt x="4724016" y="107386"/>
                    <a:pt x="5053031" y="103400"/>
                  </a:cubicBezTo>
                  <a:cubicBezTo>
                    <a:pt x="5382046" y="99414"/>
                    <a:pt x="5468146" y="85824"/>
                    <a:pt x="5850878" y="103400"/>
                  </a:cubicBezTo>
                  <a:cubicBezTo>
                    <a:pt x="6233610" y="120976"/>
                    <a:pt x="6453588" y="93884"/>
                    <a:pt x="6648725" y="103400"/>
                  </a:cubicBezTo>
                  <a:cubicBezTo>
                    <a:pt x="6648462" y="67517"/>
                    <a:pt x="6643998" y="42891"/>
                    <a:pt x="6648725" y="0"/>
                  </a:cubicBezTo>
                  <a:cubicBezTo>
                    <a:pt x="6783520" y="26685"/>
                    <a:pt x="6883399" y="47288"/>
                    <a:pt x="7009105" y="96688"/>
                  </a:cubicBezTo>
                  <a:cubicBezTo>
                    <a:pt x="7134811" y="146088"/>
                    <a:pt x="7188217" y="151389"/>
                    <a:pt x="7341764" y="185938"/>
                  </a:cubicBezTo>
                  <a:cubicBezTo>
                    <a:pt x="7237860" y="222465"/>
                    <a:pt x="7095315" y="243116"/>
                    <a:pt x="7009105" y="275188"/>
                  </a:cubicBezTo>
                  <a:cubicBezTo>
                    <a:pt x="6922895" y="307260"/>
                    <a:pt x="6760880" y="322759"/>
                    <a:pt x="6648725" y="371876"/>
                  </a:cubicBezTo>
                  <a:cubicBezTo>
                    <a:pt x="6653006" y="320471"/>
                    <a:pt x="6647860" y="306880"/>
                    <a:pt x="6648725" y="268476"/>
                  </a:cubicBezTo>
                  <a:cubicBezTo>
                    <a:pt x="6456722" y="275305"/>
                    <a:pt x="6297285" y="247442"/>
                    <a:pt x="6116827" y="268476"/>
                  </a:cubicBezTo>
                  <a:cubicBezTo>
                    <a:pt x="5936369" y="289510"/>
                    <a:pt x="5770442" y="274727"/>
                    <a:pt x="5651416" y="268476"/>
                  </a:cubicBezTo>
                  <a:cubicBezTo>
                    <a:pt x="5532390" y="262225"/>
                    <a:pt x="5366025" y="279844"/>
                    <a:pt x="5186006" y="268476"/>
                  </a:cubicBezTo>
                  <a:cubicBezTo>
                    <a:pt x="5005987" y="257109"/>
                    <a:pt x="4801193" y="246580"/>
                    <a:pt x="4521133" y="268476"/>
                  </a:cubicBezTo>
                  <a:cubicBezTo>
                    <a:pt x="4241073" y="290372"/>
                    <a:pt x="4121796" y="265104"/>
                    <a:pt x="3856260" y="268476"/>
                  </a:cubicBezTo>
                  <a:cubicBezTo>
                    <a:pt x="3590724" y="271848"/>
                    <a:pt x="3440425" y="283644"/>
                    <a:pt x="3324363" y="268476"/>
                  </a:cubicBezTo>
                  <a:cubicBezTo>
                    <a:pt x="3208301" y="253308"/>
                    <a:pt x="2708207" y="300625"/>
                    <a:pt x="2526516" y="268476"/>
                  </a:cubicBezTo>
                  <a:cubicBezTo>
                    <a:pt x="2344825" y="236327"/>
                    <a:pt x="2106701" y="267989"/>
                    <a:pt x="1994618" y="268476"/>
                  </a:cubicBezTo>
                  <a:cubicBezTo>
                    <a:pt x="1882535" y="268963"/>
                    <a:pt x="1718030" y="278563"/>
                    <a:pt x="1462720" y="268476"/>
                  </a:cubicBezTo>
                  <a:cubicBezTo>
                    <a:pt x="1207410" y="258389"/>
                    <a:pt x="1165825" y="241947"/>
                    <a:pt x="930822" y="268476"/>
                  </a:cubicBezTo>
                  <a:cubicBezTo>
                    <a:pt x="695819" y="295005"/>
                    <a:pt x="211697" y="225815"/>
                    <a:pt x="0" y="268476"/>
                  </a:cubicBezTo>
                  <a:cubicBezTo>
                    <a:pt x="1649" y="189709"/>
                    <a:pt x="7162" y="184323"/>
                    <a:pt x="0" y="103400"/>
                  </a:cubicBezTo>
                  <a:close/>
                </a:path>
              </a:pathLst>
            </a:custGeom>
            <a:solidFill>
              <a:srgbClr val="EE1D23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Šipka: doprava 29">
              <a:extLst>
                <a:ext uri="{FF2B5EF4-FFF2-40B4-BE49-F238E27FC236}">
                  <a16:creationId xmlns:a16="http://schemas.microsoft.com/office/drawing/2014/main" id="{265699EE-EC36-4094-9839-1622ACF58D07}"/>
                </a:ext>
              </a:extLst>
            </p:cNvPr>
            <p:cNvSpPr/>
            <p:nvPr userDrawn="1"/>
          </p:nvSpPr>
          <p:spPr>
            <a:xfrm>
              <a:off x="2204744" y="2756481"/>
              <a:ext cx="7235424" cy="320784"/>
            </a:xfrm>
            <a:custGeom>
              <a:avLst/>
              <a:gdLst>
                <a:gd name="connsiteX0" fmla="*/ 0 w 7235424"/>
                <a:gd name="connsiteY0" fmla="*/ 89194 h 320784"/>
                <a:gd name="connsiteX1" fmla="*/ 663760 w 7235424"/>
                <a:gd name="connsiteY1" fmla="*/ 89194 h 320784"/>
                <a:gd name="connsiteX2" fmla="*/ 1327520 w 7235424"/>
                <a:gd name="connsiteY2" fmla="*/ 89194 h 320784"/>
                <a:gd name="connsiteX3" fmla="*/ 2124032 w 7235424"/>
                <a:gd name="connsiteY3" fmla="*/ 89194 h 320784"/>
                <a:gd name="connsiteX4" fmla="*/ 2721416 w 7235424"/>
                <a:gd name="connsiteY4" fmla="*/ 89194 h 320784"/>
                <a:gd name="connsiteX5" fmla="*/ 3385177 w 7235424"/>
                <a:gd name="connsiteY5" fmla="*/ 89194 h 320784"/>
                <a:gd name="connsiteX6" fmla="*/ 3982561 w 7235424"/>
                <a:gd name="connsiteY6" fmla="*/ 89194 h 320784"/>
                <a:gd name="connsiteX7" fmla="*/ 4712697 w 7235424"/>
                <a:gd name="connsiteY7" fmla="*/ 89194 h 320784"/>
                <a:gd name="connsiteX8" fmla="*/ 5376457 w 7235424"/>
                <a:gd name="connsiteY8" fmla="*/ 89194 h 320784"/>
                <a:gd name="connsiteX9" fmla="*/ 5973841 w 7235424"/>
                <a:gd name="connsiteY9" fmla="*/ 89194 h 320784"/>
                <a:gd name="connsiteX10" fmla="*/ 6637601 w 7235424"/>
                <a:gd name="connsiteY10" fmla="*/ 89194 h 320784"/>
                <a:gd name="connsiteX11" fmla="*/ 6637601 w 7235424"/>
                <a:gd name="connsiteY11" fmla="*/ 0 h 320784"/>
                <a:gd name="connsiteX12" fmla="*/ 7235424 w 7235424"/>
                <a:gd name="connsiteY12" fmla="*/ 160392 h 320784"/>
                <a:gd name="connsiteX13" fmla="*/ 6637601 w 7235424"/>
                <a:gd name="connsiteY13" fmla="*/ 320784 h 320784"/>
                <a:gd name="connsiteX14" fmla="*/ 6637601 w 7235424"/>
                <a:gd name="connsiteY14" fmla="*/ 231590 h 320784"/>
                <a:gd name="connsiteX15" fmla="*/ 5841089 w 7235424"/>
                <a:gd name="connsiteY15" fmla="*/ 231590 h 320784"/>
                <a:gd name="connsiteX16" fmla="*/ 5310081 w 7235424"/>
                <a:gd name="connsiteY16" fmla="*/ 231590 h 320784"/>
                <a:gd name="connsiteX17" fmla="*/ 4513569 w 7235424"/>
                <a:gd name="connsiteY17" fmla="*/ 231590 h 320784"/>
                <a:gd name="connsiteX18" fmla="*/ 3717057 w 7235424"/>
                <a:gd name="connsiteY18" fmla="*/ 231590 h 320784"/>
                <a:gd name="connsiteX19" fmla="*/ 3053296 w 7235424"/>
                <a:gd name="connsiteY19" fmla="*/ 231590 h 320784"/>
                <a:gd name="connsiteX20" fmla="*/ 2389536 w 7235424"/>
                <a:gd name="connsiteY20" fmla="*/ 231590 h 320784"/>
                <a:gd name="connsiteX21" fmla="*/ 1858528 w 7235424"/>
                <a:gd name="connsiteY21" fmla="*/ 231590 h 320784"/>
                <a:gd name="connsiteX22" fmla="*/ 1393896 w 7235424"/>
                <a:gd name="connsiteY22" fmla="*/ 231590 h 320784"/>
                <a:gd name="connsiteX23" fmla="*/ 796512 w 7235424"/>
                <a:gd name="connsiteY23" fmla="*/ 231590 h 320784"/>
                <a:gd name="connsiteX24" fmla="*/ 0 w 7235424"/>
                <a:gd name="connsiteY24" fmla="*/ 231590 h 320784"/>
                <a:gd name="connsiteX25" fmla="*/ 0 w 7235424"/>
                <a:gd name="connsiteY25" fmla="*/ 89194 h 3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235424" h="320784" fill="none" extrusionOk="0">
                  <a:moveTo>
                    <a:pt x="0" y="89194"/>
                  </a:moveTo>
                  <a:cubicBezTo>
                    <a:pt x="222000" y="102666"/>
                    <a:pt x="465623" y="83119"/>
                    <a:pt x="663760" y="89194"/>
                  </a:cubicBezTo>
                  <a:cubicBezTo>
                    <a:pt x="861897" y="95269"/>
                    <a:pt x="1171422" y="113294"/>
                    <a:pt x="1327520" y="89194"/>
                  </a:cubicBezTo>
                  <a:cubicBezTo>
                    <a:pt x="1483618" y="65094"/>
                    <a:pt x="1733917" y="52393"/>
                    <a:pt x="2124032" y="89194"/>
                  </a:cubicBezTo>
                  <a:cubicBezTo>
                    <a:pt x="2514147" y="125995"/>
                    <a:pt x="2463524" y="118071"/>
                    <a:pt x="2721416" y="89194"/>
                  </a:cubicBezTo>
                  <a:cubicBezTo>
                    <a:pt x="2979308" y="60317"/>
                    <a:pt x="3123515" y="118776"/>
                    <a:pt x="3385177" y="89194"/>
                  </a:cubicBezTo>
                  <a:cubicBezTo>
                    <a:pt x="3646839" y="59612"/>
                    <a:pt x="3823232" y="117243"/>
                    <a:pt x="3982561" y="89194"/>
                  </a:cubicBezTo>
                  <a:cubicBezTo>
                    <a:pt x="4141890" y="61145"/>
                    <a:pt x="4531924" y="115693"/>
                    <a:pt x="4712697" y="89194"/>
                  </a:cubicBezTo>
                  <a:cubicBezTo>
                    <a:pt x="4893470" y="62695"/>
                    <a:pt x="5150158" y="98024"/>
                    <a:pt x="5376457" y="89194"/>
                  </a:cubicBezTo>
                  <a:cubicBezTo>
                    <a:pt x="5602756" y="80364"/>
                    <a:pt x="5838216" y="101807"/>
                    <a:pt x="5973841" y="89194"/>
                  </a:cubicBezTo>
                  <a:cubicBezTo>
                    <a:pt x="6109466" y="76581"/>
                    <a:pt x="6492335" y="68576"/>
                    <a:pt x="6637601" y="89194"/>
                  </a:cubicBezTo>
                  <a:cubicBezTo>
                    <a:pt x="6640268" y="50337"/>
                    <a:pt x="6637497" y="30251"/>
                    <a:pt x="6637601" y="0"/>
                  </a:cubicBezTo>
                  <a:cubicBezTo>
                    <a:pt x="6849507" y="66043"/>
                    <a:pt x="6982638" y="103947"/>
                    <a:pt x="7235424" y="160392"/>
                  </a:cubicBezTo>
                  <a:cubicBezTo>
                    <a:pt x="7105851" y="205917"/>
                    <a:pt x="6759898" y="279090"/>
                    <a:pt x="6637601" y="320784"/>
                  </a:cubicBezTo>
                  <a:cubicBezTo>
                    <a:pt x="6639677" y="293189"/>
                    <a:pt x="6637467" y="272834"/>
                    <a:pt x="6637601" y="231590"/>
                  </a:cubicBezTo>
                  <a:cubicBezTo>
                    <a:pt x="6376304" y="197368"/>
                    <a:pt x="6097387" y="259249"/>
                    <a:pt x="5841089" y="231590"/>
                  </a:cubicBezTo>
                  <a:cubicBezTo>
                    <a:pt x="5584791" y="203931"/>
                    <a:pt x="5469645" y="254741"/>
                    <a:pt x="5310081" y="231590"/>
                  </a:cubicBezTo>
                  <a:cubicBezTo>
                    <a:pt x="5150517" y="208439"/>
                    <a:pt x="4808721" y="209202"/>
                    <a:pt x="4513569" y="231590"/>
                  </a:cubicBezTo>
                  <a:cubicBezTo>
                    <a:pt x="4218417" y="253978"/>
                    <a:pt x="4089425" y="252248"/>
                    <a:pt x="3717057" y="231590"/>
                  </a:cubicBezTo>
                  <a:cubicBezTo>
                    <a:pt x="3344689" y="210932"/>
                    <a:pt x="3357408" y="237104"/>
                    <a:pt x="3053296" y="231590"/>
                  </a:cubicBezTo>
                  <a:cubicBezTo>
                    <a:pt x="2749184" y="226076"/>
                    <a:pt x="2571686" y="252390"/>
                    <a:pt x="2389536" y="231590"/>
                  </a:cubicBezTo>
                  <a:cubicBezTo>
                    <a:pt x="2207386" y="210790"/>
                    <a:pt x="2088038" y="207046"/>
                    <a:pt x="1858528" y="231590"/>
                  </a:cubicBezTo>
                  <a:cubicBezTo>
                    <a:pt x="1629018" y="256134"/>
                    <a:pt x="1497460" y="217549"/>
                    <a:pt x="1393896" y="231590"/>
                  </a:cubicBezTo>
                  <a:cubicBezTo>
                    <a:pt x="1290332" y="245631"/>
                    <a:pt x="1067227" y="258863"/>
                    <a:pt x="796512" y="231590"/>
                  </a:cubicBezTo>
                  <a:cubicBezTo>
                    <a:pt x="525797" y="204317"/>
                    <a:pt x="249213" y="213945"/>
                    <a:pt x="0" y="231590"/>
                  </a:cubicBezTo>
                  <a:cubicBezTo>
                    <a:pt x="3358" y="163083"/>
                    <a:pt x="-4548" y="142242"/>
                    <a:pt x="0" y="89194"/>
                  </a:cubicBezTo>
                  <a:close/>
                </a:path>
                <a:path w="7235424" h="320784" stroke="0" extrusionOk="0">
                  <a:moveTo>
                    <a:pt x="0" y="89194"/>
                  </a:moveTo>
                  <a:cubicBezTo>
                    <a:pt x="212074" y="78408"/>
                    <a:pt x="354461" y="83611"/>
                    <a:pt x="464632" y="89194"/>
                  </a:cubicBezTo>
                  <a:cubicBezTo>
                    <a:pt x="574803" y="94777"/>
                    <a:pt x="945298" y="69313"/>
                    <a:pt x="1194768" y="89194"/>
                  </a:cubicBezTo>
                  <a:cubicBezTo>
                    <a:pt x="1444238" y="109075"/>
                    <a:pt x="1671364" y="93248"/>
                    <a:pt x="1924904" y="89194"/>
                  </a:cubicBezTo>
                  <a:cubicBezTo>
                    <a:pt x="2178444" y="85140"/>
                    <a:pt x="2199364" y="109041"/>
                    <a:pt x="2389536" y="89194"/>
                  </a:cubicBezTo>
                  <a:cubicBezTo>
                    <a:pt x="2579708" y="69347"/>
                    <a:pt x="2943904" y="121012"/>
                    <a:pt x="3186048" y="89194"/>
                  </a:cubicBezTo>
                  <a:cubicBezTo>
                    <a:pt x="3428192" y="57376"/>
                    <a:pt x="3634391" y="119246"/>
                    <a:pt x="3849809" y="89194"/>
                  </a:cubicBezTo>
                  <a:cubicBezTo>
                    <a:pt x="4065227" y="59142"/>
                    <a:pt x="4211557" y="100574"/>
                    <a:pt x="4380817" y="89194"/>
                  </a:cubicBezTo>
                  <a:cubicBezTo>
                    <a:pt x="4550077" y="77814"/>
                    <a:pt x="4906785" y="93448"/>
                    <a:pt x="5044577" y="89194"/>
                  </a:cubicBezTo>
                  <a:cubicBezTo>
                    <a:pt x="5182369" y="84940"/>
                    <a:pt x="5644130" y="121678"/>
                    <a:pt x="5841089" y="89194"/>
                  </a:cubicBezTo>
                  <a:cubicBezTo>
                    <a:pt x="6038048" y="56710"/>
                    <a:pt x="6410128" y="94033"/>
                    <a:pt x="6637601" y="89194"/>
                  </a:cubicBezTo>
                  <a:cubicBezTo>
                    <a:pt x="6637082" y="47115"/>
                    <a:pt x="6638941" y="43343"/>
                    <a:pt x="6637601" y="0"/>
                  </a:cubicBezTo>
                  <a:cubicBezTo>
                    <a:pt x="6797099" y="45272"/>
                    <a:pt x="6952308" y="71724"/>
                    <a:pt x="7235424" y="160392"/>
                  </a:cubicBezTo>
                  <a:cubicBezTo>
                    <a:pt x="7068314" y="205041"/>
                    <a:pt x="6852050" y="236064"/>
                    <a:pt x="6637601" y="320784"/>
                  </a:cubicBezTo>
                  <a:cubicBezTo>
                    <a:pt x="6641836" y="290480"/>
                    <a:pt x="6636990" y="253066"/>
                    <a:pt x="6637601" y="231590"/>
                  </a:cubicBezTo>
                  <a:cubicBezTo>
                    <a:pt x="6473637" y="224203"/>
                    <a:pt x="6286980" y="224425"/>
                    <a:pt x="6172969" y="231590"/>
                  </a:cubicBezTo>
                  <a:cubicBezTo>
                    <a:pt x="6058958" y="238755"/>
                    <a:pt x="5693782" y="224504"/>
                    <a:pt x="5376457" y="231590"/>
                  </a:cubicBezTo>
                  <a:cubicBezTo>
                    <a:pt x="5059132" y="238676"/>
                    <a:pt x="4830875" y="263489"/>
                    <a:pt x="4579945" y="231590"/>
                  </a:cubicBezTo>
                  <a:cubicBezTo>
                    <a:pt x="4329015" y="199691"/>
                    <a:pt x="4221682" y="215230"/>
                    <a:pt x="4115313" y="231590"/>
                  </a:cubicBezTo>
                  <a:cubicBezTo>
                    <a:pt x="4008944" y="247950"/>
                    <a:pt x="3801106" y="214695"/>
                    <a:pt x="3650681" y="231590"/>
                  </a:cubicBezTo>
                  <a:cubicBezTo>
                    <a:pt x="3500256" y="248485"/>
                    <a:pt x="3228408" y="208199"/>
                    <a:pt x="2986920" y="231590"/>
                  </a:cubicBezTo>
                  <a:cubicBezTo>
                    <a:pt x="2745432" y="254981"/>
                    <a:pt x="2631407" y="264436"/>
                    <a:pt x="2323160" y="231590"/>
                  </a:cubicBezTo>
                  <a:cubicBezTo>
                    <a:pt x="2014913" y="198744"/>
                    <a:pt x="2010535" y="228383"/>
                    <a:pt x="1792152" y="231590"/>
                  </a:cubicBezTo>
                  <a:cubicBezTo>
                    <a:pt x="1573769" y="234797"/>
                    <a:pt x="1293948" y="244260"/>
                    <a:pt x="995640" y="231590"/>
                  </a:cubicBezTo>
                  <a:cubicBezTo>
                    <a:pt x="697332" y="218920"/>
                    <a:pt x="248815" y="262167"/>
                    <a:pt x="0" y="231590"/>
                  </a:cubicBezTo>
                  <a:cubicBezTo>
                    <a:pt x="-57" y="192600"/>
                    <a:pt x="-4355" y="122905"/>
                    <a:pt x="0" y="89194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Šipka: doprava 30">
              <a:extLst>
                <a:ext uri="{FF2B5EF4-FFF2-40B4-BE49-F238E27FC236}">
                  <a16:creationId xmlns:a16="http://schemas.microsoft.com/office/drawing/2014/main" id="{BDB05292-D24D-498D-957D-CAD5A4491D0A}"/>
                </a:ext>
              </a:extLst>
            </p:cNvPr>
            <p:cNvSpPr/>
            <p:nvPr userDrawn="1"/>
          </p:nvSpPr>
          <p:spPr>
            <a:xfrm>
              <a:off x="2305812" y="2665785"/>
              <a:ext cx="7184284" cy="320783"/>
            </a:xfrm>
            <a:custGeom>
              <a:avLst/>
              <a:gdLst>
                <a:gd name="connsiteX0" fmla="*/ 0 w 7184284"/>
                <a:gd name="connsiteY0" fmla="*/ 89194 h 320783"/>
                <a:gd name="connsiteX1" fmla="*/ 658646 w 7184284"/>
                <a:gd name="connsiteY1" fmla="*/ 89194 h 320783"/>
                <a:gd name="connsiteX2" fmla="*/ 1317293 w 7184284"/>
                <a:gd name="connsiteY2" fmla="*/ 89194 h 320783"/>
                <a:gd name="connsiteX3" fmla="*/ 2107668 w 7184284"/>
                <a:gd name="connsiteY3" fmla="*/ 89194 h 320783"/>
                <a:gd name="connsiteX4" fmla="*/ 2700450 w 7184284"/>
                <a:gd name="connsiteY4" fmla="*/ 89194 h 320783"/>
                <a:gd name="connsiteX5" fmla="*/ 3359096 w 7184284"/>
                <a:gd name="connsiteY5" fmla="*/ 89194 h 320783"/>
                <a:gd name="connsiteX6" fmla="*/ 3951878 w 7184284"/>
                <a:gd name="connsiteY6" fmla="*/ 89194 h 320783"/>
                <a:gd name="connsiteX7" fmla="*/ 4676389 w 7184284"/>
                <a:gd name="connsiteY7" fmla="*/ 89194 h 320783"/>
                <a:gd name="connsiteX8" fmla="*/ 5335035 w 7184284"/>
                <a:gd name="connsiteY8" fmla="*/ 89194 h 320783"/>
                <a:gd name="connsiteX9" fmla="*/ 5927817 w 7184284"/>
                <a:gd name="connsiteY9" fmla="*/ 89194 h 320783"/>
                <a:gd name="connsiteX10" fmla="*/ 6586463 w 7184284"/>
                <a:gd name="connsiteY10" fmla="*/ 89194 h 320783"/>
                <a:gd name="connsiteX11" fmla="*/ 6586463 w 7184284"/>
                <a:gd name="connsiteY11" fmla="*/ 0 h 320783"/>
                <a:gd name="connsiteX12" fmla="*/ 7184284 w 7184284"/>
                <a:gd name="connsiteY12" fmla="*/ 160392 h 320783"/>
                <a:gd name="connsiteX13" fmla="*/ 6586463 w 7184284"/>
                <a:gd name="connsiteY13" fmla="*/ 320783 h 320783"/>
                <a:gd name="connsiteX14" fmla="*/ 6586463 w 7184284"/>
                <a:gd name="connsiteY14" fmla="*/ 231589 h 320783"/>
                <a:gd name="connsiteX15" fmla="*/ 5796087 w 7184284"/>
                <a:gd name="connsiteY15" fmla="*/ 231589 h 320783"/>
                <a:gd name="connsiteX16" fmla="*/ 5269170 w 7184284"/>
                <a:gd name="connsiteY16" fmla="*/ 231589 h 320783"/>
                <a:gd name="connsiteX17" fmla="*/ 4478795 w 7184284"/>
                <a:gd name="connsiteY17" fmla="*/ 231589 h 320783"/>
                <a:gd name="connsiteX18" fmla="*/ 3688419 w 7184284"/>
                <a:gd name="connsiteY18" fmla="*/ 231589 h 320783"/>
                <a:gd name="connsiteX19" fmla="*/ 3029773 w 7184284"/>
                <a:gd name="connsiteY19" fmla="*/ 231589 h 320783"/>
                <a:gd name="connsiteX20" fmla="*/ 2371127 w 7184284"/>
                <a:gd name="connsiteY20" fmla="*/ 231589 h 320783"/>
                <a:gd name="connsiteX21" fmla="*/ 1844210 w 7184284"/>
                <a:gd name="connsiteY21" fmla="*/ 231589 h 320783"/>
                <a:gd name="connsiteX22" fmla="*/ 1383157 w 7184284"/>
                <a:gd name="connsiteY22" fmla="*/ 231589 h 320783"/>
                <a:gd name="connsiteX23" fmla="*/ 790376 w 7184284"/>
                <a:gd name="connsiteY23" fmla="*/ 231589 h 320783"/>
                <a:gd name="connsiteX24" fmla="*/ 0 w 7184284"/>
                <a:gd name="connsiteY24" fmla="*/ 231589 h 320783"/>
                <a:gd name="connsiteX25" fmla="*/ 0 w 7184284"/>
                <a:gd name="connsiteY25" fmla="*/ 89194 h 3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4284" h="320783" fill="none" extrusionOk="0">
                  <a:moveTo>
                    <a:pt x="0" y="89194"/>
                  </a:moveTo>
                  <a:cubicBezTo>
                    <a:pt x="198358" y="116105"/>
                    <a:pt x="405756" y="106159"/>
                    <a:pt x="658646" y="89194"/>
                  </a:cubicBezTo>
                  <a:cubicBezTo>
                    <a:pt x="911536" y="72229"/>
                    <a:pt x="992508" y="116812"/>
                    <a:pt x="1317293" y="89194"/>
                  </a:cubicBezTo>
                  <a:cubicBezTo>
                    <a:pt x="1642078" y="61576"/>
                    <a:pt x="1769343" y="60323"/>
                    <a:pt x="2107668" y="89194"/>
                  </a:cubicBezTo>
                  <a:cubicBezTo>
                    <a:pt x="2445994" y="118065"/>
                    <a:pt x="2543070" y="105303"/>
                    <a:pt x="2700450" y="89194"/>
                  </a:cubicBezTo>
                  <a:cubicBezTo>
                    <a:pt x="2857830" y="73085"/>
                    <a:pt x="3154960" y="69555"/>
                    <a:pt x="3359096" y="89194"/>
                  </a:cubicBezTo>
                  <a:cubicBezTo>
                    <a:pt x="3563232" y="108833"/>
                    <a:pt x="3721081" y="76816"/>
                    <a:pt x="3951878" y="89194"/>
                  </a:cubicBezTo>
                  <a:cubicBezTo>
                    <a:pt x="4182675" y="101572"/>
                    <a:pt x="4471246" y="112902"/>
                    <a:pt x="4676389" y="89194"/>
                  </a:cubicBezTo>
                  <a:cubicBezTo>
                    <a:pt x="4881532" y="65486"/>
                    <a:pt x="5104587" y="85556"/>
                    <a:pt x="5335035" y="89194"/>
                  </a:cubicBezTo>
                  <a:cubicBezTo>
                    <a:pt x="5565483" y="92832"/>
                    <a:pt x="5674137" y="84990"/>
                    <a:pt x="5927817" y="89194"/>
                  </a:cubicBezTo>
                  <a:cubicBezTo>
                    <a:pt x="6181497" y="93398"/>
                    <a:pt x="6421745" y="69700"/>
                    <a:pt x="6586463" y="89194"/>
                  </a:cubicBezTo>
                  <a:cubicBezTo>
                    <a:pt x="6589130" y="50337"/>
                    <a:pt x="6586359" y="30251"/>
                    <a:pt x="6586463" y="0"/>
                  </a:cubicBezTo>
                  <a:cubicBezTo>
                    <a:pt x="6804374" y="71537"/>
                    <a:pt x="6936673" y="109291"/>
                    <a:pt x="7184284" y="160392"/>
                  </a:cubicBezTo>
                  <a:cubicBezTo>
                    <a:pt x="7049002" y="201378"/>
                    <a:pt x="6881846" y="232313"/>
                    <a:pt x="6586463" y="320783"/>
                  </a:cubicBezTo>
                  <a:cubicBezTo>
                    <a:pt x="6588539" y="293188"/>
                    <a:pt x="6586329" y="272833"/>
                    <a:pt x="6586463" y="231589"/>
                  </a:cubicBezTo>
                  <a:cubicBezTo>
                    <a:pt x="6359725" y="201350"/>
                    <a:pt x="6005607" y="193888"/>
                    <a:pt x="5796087" y="231589"/>
                  </a:cubicBezTo>
                  <a:cubicBezTo>
                    <a:pt x="5586567" y="269290"/>
                    <a:pt x="5455646" y="232541"/>
                    <a:pt x="5269170" y="231589"/>
                  </a:cubicBezTo>
                  <a:cubicBezTo>
                    <a:pt x="5082694" y="230637"/>
                    <a:pt x="4780179" y="244105"/>
                    <a:pt x="4478795" y="231589"/>
                  </a:cubicBezTo>
                  <a:cubicBezTo>
                    <a:pt x="4177411" y="219073"/>
                    <a:pt x="3867077" y="264995"/>
                    <a:pt x="3688419" y="231589"/>
                  </a:cubicBezTo>
                  <a:cubicBezTo>
                    <a:pt x="3509761" y="198183"/>
                    <a:pt x="3256957" y="227122"/>
                    <a:pt x="3029773" y="231589"/>
                  </a:cubicBezTo>
                  <a:cubicBezTo>
                    <a:pt x="2802589" y="236056"/>
                    <a:pt x="2576482" y="252182"/>
                    <a:pt x="2371127" y="231589"/>
                  </a:cubicBezTo>
                  <a:cubicBezTo>
                    <a:pt x="2165772" y="210996"/>
                    <a:pt x="2013246" y="209122"/>
                    <a:pt x="1844210" y="231589"/>
                  </a:cubicBezTo>
                  <a:cubicBezTo>
                    <a:pt x="1675174" y="254056"/>
                    <a:pt x="1523337" y="217042"/>
                    <a:pt x="1383157" y="231589"/>
                  </a:cubicBezTo>
                  <a:cubicBezTo>
                    <a:pt x="1242977" y="246136"/>
                    <a:pt x="966883" y="207958"/>
                    <a:pt x="790376" y="231589"/>
                  </a:cubicBezTo>
                  <a:cubicBezTo>
                    <a:pt x="613869" y="255220"/>
                    <a:pt x="200917" y="206928"/>
                    <a:pt x="0" y="231589"/>
                  </a:cubicBezTo>
                  <a:cubicBezTo>
                    <a:pt x="4676" y="178902"/>
                    <a:pt x="57" y="155572"/>
                    <a:pt x="0" y="89194"/>
                  </a:cubicBezTo>
                  <a:close/>
                </a:path>
                <a:path w="7184284" h="320783" stroke="0" extrusionOk="0">
                  <a:moveTo>
                    <a:pt x="0" y="89194"/>
                  </a:moveTo>
                  <a:cubicBezTo>
                    <a:pt x="120444" y="99110"/>
                    <a:pt x="254363" y="107811"/>
                    <a:pt x="461052" y="89194"/>
                  </a:cubicBezTo>
                  <a:cubicBezTo>
                    <a:pt x="667741" y="70577"/>
                    <a:pt x="962315" y="101623"/>
                    <a:pt x="1185563" y="89194"/>
                  </a:cubicBezTo>
                  <a:cubicBezTo>
                    <a:pt x="1408811" y="76765"/>
                    <a:pt x="1726320" y="104609"/>
                    <a:pt x="1910074" y="89194"/>
                  </a:cubicBezTo>
                  <a:cubicBezTo>
                    <a:pt x="2093828" y="73779"/>
                    <a:pt x="2183226" y="93746"/>
                    <a:pt x="2371127" y="89194"/>
                  </a:cubicBezTo>
                  <a:cubicBezTo>
                    <a:pt x="2559028" y="84642"/>
                    <a:pt x="2851865" y="77779"/>
                    <a:pt x="3161502" y="89194"/>
                  </a:cubicBezTo>
                  <a:cubicBezTo>
                    <a:pt x="3471139" y="100609"/>
                    <a:pt x="3607767" y="98509"/>
                    <a:pt x="3820149" y="89194"/>
                  </a:cubicBezTo>
                  <a:cubicBezTo>
                    <a:pt x="4032531" y="79879"/>
                    <a:pt x="4105725" y="109471"/>
                    <a:pt x="4347066" y="89194"/>
                  </a:cubicBezTo>
                  <a:cubicBezTo>
                    <a:pt x="4588407" y="68917"/>
                    <a:pt x="4800400" y="69073"/>
                    <a:pt x="5005712" y="89194"/>
                  </a:cubicBezTo>
                  <a:cubicBezTo>
                    <a:pt x="5211024" y="109315"/>
                    <a:pt x="5459444" y="92577"/>
                    <a:pt x="5796087" y="89194"/>
                  </a:cubicBezTo>
                  <a:cubicBezTo>
                    <a:pt x="6132731" y="85811"/>
                    <a:pt x="6304498" y="88496"/>
                    <a:pt x="6586463" y="89194"/>
                  </a:cubicBezTo>
                  <a:cubicBezTo>
                    <a:pt x="6585944" y="47115"/>
                    <a:pt x="6587803" y="43343"/>
                    <a:pt x="6586463" y="0"/>
                  </a:cubicBezTo>
                  <a:cubicBezTo>
                    <a:pt x="6746110" y="47149"/>
                    <a:pt x="6908014" y="83650"/>
                    <a:pt x="7184284" y="160392"/>
                  </a:cubicBezTo>
                  <a:cubicBezTo>
                    <a:pt x="7015352" y="205528"/>
                    <a:pt x="6802977" y="293342"/>
                    <a:pt x="6586463" y="320783"/>
                  </a:cubicBezTo>
                  <a:cubicBezTo>
                    <a:pt x="6590698" y="290479"/>
                    <a:pt x="6585852" y="253065"/>
                    <a:pt x="6586463" y="231589"/>
                  </a:cubicBezTo>
                  <a:cubicBezTo>
                    <a:pt x="6459470" y="237678"/>
                    <a:pt x="6286900" y="235998"/>
                    <a:pt x="6125411" y="231589"/>
                  </a:cubicBezTo>
                  <a:cubicBezTo>
                    <a:pt x="5963922" y="227180"/>
                    <a:pt x="5628687" y="268577"/>
                    <a:pt x="5335035" y="231589"/>
                  </a:cubicBezTo>
                  <a:cubicBezTo>
                    <a:pt x="5041383" y="194601"/>
                    <a:pt x="4779670" y="193669"/>
                    <a:pt x="4544659" y="231589"/>
                  </a:cubicBezTo>
                  <a:cubicBezTo>
                    <a:pt x="4309648" y="269509"/>
                    <a:pt x="4216068" y="250366"/>
                    <a:pt x="4083607" y="231589"/>
                  </a:cubicBezTo>
                  <a:cubicBezTo>
                    <a:pt x="3951146" y="212812"/>
                    <a:pt x="3833190" y="223312"/>
                    <a:pt x="3622555" y="231589"/>
                  </a:cubicBezTo>
                  <a:cubicBezTo>
                    <a:pt x="3411920" y="239866"/>
                    <a:pt x="3186285" y="234896"/>
                    <a:pt x="2963908" y="231589"/>
                  </a:cubicBezTo>
                  <a:cubicBezTo>
                    <a:pt x="2741531" y="228282"/>
                    <a:pt x="2477944" y="254595"/>
                    <a:pt x="2305262" y="231589"/>
                  </a:cubicBezTo>
                  <a:cubicBezTo>
                    <a:pt x="2132580" y="208583"/>
                    <a:pt x="1998109" y="207594"/>
                    <a:pt x="1778345" y="231589"/>
                  </a:cubicBezTo>
                  <a:cubicBezTo>
                    <a:pt x="1558581" y="255584"/>
                    <a:pt x="1149299" y="257624"/>
                    <a:pt x="987969" y="231589"/>
                  </a:cubicBezTo>
                  <a:cubicBezTo>
                    <a:pt x="826639" y="205554"/>
                    <a:pt x="253075" y="223915"/>
                    <a:pt x="0" y="231589"/>
                  </a:cubicBezTo>
                  <a:cubicBezTo>
                    <a:pt x="153" y="169571"/>
                    <a:pt x="-1325" y="147700"/>
                    <a:pt x="0" y="8919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Šipka: doprava 31">
              <a:extLst>
                <a:ext uri="{FF2B5EF4-FFF2-40B4-BE49-F238E27FC236}">
                  <a16:creationId xmlns:a16="http://schemas.microsoft.com/office/drawing/2014/main" id="{7B359B83-B93F-4A7B-BA45-4EFED395C6F8}"/>
                </a:ext>
              </a:extLst>
            </p:cNvPr>
            <p:cNvSpPr/>
            <p:nvPr userDrawn="1"/>
          </p:nvSpPr>
          <p:spPr>
            <a:xfrm>
              <a:off x="2324100" y="2689906"/>
              <a:ext cx="7184284" cy="320783"/>
            </a:xfrm>
            <a:custGeom>
              <a:avLst/>
              <a:gdLst>
                <a:gd name="connsiteX0" fmla="*/ 0 w 7184284"/>
                <a:gd name="connsiteY0" fmla="*/ 89194 h 320783"/>
                <a:gd name="connsiteX1" fmla="*/ 658646 w 7184284"/>
                <a:gd name="connsiteY1" fmla="*/ 89194 h 320783"/>
                <a:gd name="connsiteX2" fmla="*/ 1317293 w 7184284"/>
                <a:gd name="connsiteY2" fmla="*/ 89194 h 320783"/>
                <a:gd name="connsiteX3" fmla="*/ 2107668 w 7184284"/>
                <a:gd name="connsiteY3" fmla="*/ 89194 h 320783"/>
                <a:gd name="connsiteX4" fmla="*/ 2700450 w 7184284"/>
                <a:gd name="connsiteY4" fmla="*/ 89194 h 320783"/>
                <a:gd name="connsiteX5" fmla="*/ 3359096 w 7184284"/>
                <a:gd name="connsiteY5" fmla="*/ 89194 h 320783"/>
                <a:gd name="connsiteX6" fmla="*/ 3951878 w 7184284"/>
                <a:gd name="connsiteY6" fmla="*/ 89194 h 320783"/>
                <a:gd name="connsiteX7" fmla="*/ 4676389 w 7184284"/>
                <a:gd name="connsiteY7" fmla="*/ 89194 h 320783"/>
                <a:gd name="connsiteX8" fmla="*/ 5335035 w 7184284"/>
                <a:gd name="connsiteY8" fmla="*/ 89194 h 320783"/>
                <a:gd name="connsiteX9" fmla="*/ 5927817 w 7184284"/>
                <a:gd name="connsiteY9" fmla="*/ 89194 h 320783"/>
                <a:gd name="connsiteX10" fmla="*/ 6586463 w 7184284"/>
                <a:gd name="connsiteY10" fmla="*/ 89194 h 320783"/>
                <a:gd name="connsiteX11" fmla="*/ 6586463 w 7184284"/>
                <a:gd name="connsiteY11" fmla="*/ 0 h 320783"/>
                <a:gd name="connsiteX12" fmla="*/ 7184284 w 7184284"/>
                <a:gd name="connsiteY12" fmla="*/ 160392 h 320783"/>
                <a:gd name="connsiteX13" fmla="*/ 6586463 w 7184284"/>
                <a:gd name="connsiteY13" fmla="*/ 320783 h 320783"/>
                <a:gd name="connsiteX14" fmla="*/ 6586463 w 7184284"/>
                <a:gd name="connsiteY14" fmla="*/ 231589 h 320783"/>
                <a:gd name="connsiteX15" fmla="*/ 5796087 w 7184284"/>
                <a:gd name="connsiteY15" fmla="*/ 231589 h 320783"/>
                <a:gd name="connsiteX16" fmla="*/ 5269170 w 7184284"/>
                <a:gd name="connsiteY16" fmla="*/ 231589 h 320783"/>
                <a:gd name="connsiteX17" fmla="*/ 4478795 w 7184284"/>
                <a:gd name="connsiteY17" fmla="*/ 231589 h 320783"/>
                <a:gd name="connsiteX18" fmla="*/ 3688419 w 7184284"/>
                <a:gd name="connsiteY18" fmla="*/ 231589 h 320783"/>
                <a:gd name="connsiteX19" fmla="*/ 3029773 w 7184284"/>
                <a:gd name="connsiteY19" fmla="*/ 231589 h 320783"/>
                <a:gd name="connsiteX20" fmla="*/ 2371127 w 7184284"/>
                <a:gd name="connsiteY20" fmla="*/ 231589 h 320783"/>
                <a:gd name="connsiteX21" fmla="*/ 1844210 w 7184284"/>
                <a:gd name="connsiteY21" fmla="*/ 231589 h 320783"/>
                <a:gd name="connsiteX22" fmla="*/ 1383157 w 7184284"/>
                <a:gd name="connsiteY22" fmla="*/ 231589 h 320783"/>
                <a:gd name="connsiteX23" fmla="*/ 790376 w 7184284"/>
                <a:gd name="connsiteY23" fmla="*/ 231589 h 320783"/>
                <a:gd name="connsiteX24" fmla="*/ 0 w 7184284"/>
                <a:gd name="connsiteY24" fmla="*/ 231589 h 320783"/>
                <a:gd name="connsiteX25" fmla="*/ 0 w 7184284"/>
                <a:gd name="connsiteY25" fmla="*/ 89194 h 3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4284" h="320783" fill="none" extrusionOk="0">
                  <a:moveTo>
                    <a:pt x="0" y="89194"/>
                  </a:moveTo>
                  <a:cubicBezTo>
                    <a:pt x="198358" y="116105"/>
                    <a:pt x="405756" y="106159"/>
                    <a:pt x="658646" y="89194"/>
                  </a:cubicBezTo>
                  <a:cubicBezTo>
                    <a:pt x="911536" y="72229"/>
                    <a:pt x="992508" y="116812"/>
                    <a:pt x="1317293" y="89194"/>
                  </a:cubicBezTo>
                  <a:cubicBezTo>
                    <a:pt x="1642078" y="61576"/>
                    <a:pt x="1769343" y="60323"/>
                    <a:pt x="2107668" y="89194"/>
                  </a:cubicBezTo>
                  <a:cubicBezTo>
                    <a:pt x="2445994" y="118065"/>
                    <a:pt x="2543070" y="105303"/>
                    <a:pt x="2700450" y="89194"/>
                  </a:cubicBezTo>
                  <a:cubicBezTo>
                    <a:pt x="2857830" y="73085"/>
                    <a:pt x="3154960" y="69555"/>
                    <a:pt x="3359096" y="89194"/>
                  </a:cubicBezTo>
                  <a:cubicBezTo>
                    <a:pt x="3563232" y="108833"/>
                    <a:pt x="3721081" y="76816"/>
                    <a:pt x="3951878" y="89194"/>
                  </a:cubicBezTo>
                  <a:cubicBezTo>
                    <a:pt x="4182675" y="101572"/>
                    <a:pt x="4471246" y="112902"/>
                    <a:pt x="4676389" y="89194"/>
                  </a:cubicBezTo>
                  <a:cubicBezTo>
                    <a:pt x="4881532" y="65486"/>
                    <a:pt x="5104587" y="85556"/>
                    <a:pt x="5335035" y="89194"/>
                  </a:cubicBezTo>
                  <a:cubicBezTo>
                    <a:pt x="5565483" y="92832"/>
                    <a:pt x="5674137" y="84990"/>
                    <a:pt x="5927817" y="89194"/>
                  </a:cubicBezTo>
                  <a:cubicBezTo>
                    <a:pt x="6181497" y="93398"/>
                    <a:pt x="6421745" y="69700"/>
                    <a:pt x="6586463" y="89194"/>
                  </a:cubicBezTo>
                  <a:cubicBezTo>
                    <a:pt x="6589130" y="50337"/>
                    <a:pt x="6586359" y="30251"/>
                    <a:pt x="6586463" y="0"/>
                  </a:cubicBezTo>
                  <a:cubicBezTo>
                    <a:pt x="6804374" y="71537"/>
                    <a:pt x="6936673" y="109291"/>
                    <a:pt x="7184284" y="160392"/>
                  </a:cubicBezTo>
                  <a:cubicBezTo>
                    <a:pt x="7049002" y="201378"/>
                    <a:pt x="6881846" y="232313"/>
                    <a:pt x="6586463" y="320783"/>
                  </a:cubicBezTo>
                  <a:cubicBezTo>
                    <a:pt x="6588539" y="293188"/>
                    <a:pt x="6586329" y="272833"/>
                    <a:pt x="6586463" y="231589"/>
                  </a:cubicBezTo>
                  <a:cubicBezTo>
                    <a:pt x="6359725" y="201350"/>
                    <a:pt x="6005607" y="193888"/>
                    <a:pt x="5796087" y="231589"/>
                  </a:cubicBezTo>
                  <a:cubicBezTo>
                    <a:pt x="5586567" y="269290"/>
                    <a:pt x="5455646" y="232541"/>
                    <a:pt x="5269170" y="231589"/>
                  </a:cubicBezTo>
                  <a:cubicBezTo>
                    <a:pt x="5082694" y="230637"/>
                    <a:pt x="4780179" y="244105"/>
                    <a:pt x="4478795" y="231589"/>
                  </a:cubicBezTo>
                  <a:cubicBezTo>
                    <a:pt x="4177411" y="219073"/>
                    <a:pt x="3867077" y="264995"/>
                    <a:pt x="3688419" y="231589"/>
                  </a:cubicBezTo>
                  <a:cubicBezTo>
                    <a:pt x="3509761" y="198183"/>
                    <a:pt x="3256957" y="227122"/>
                    <a:pt x="3029773" y="231589"/>
                  </a:cubicBezTo>
                  <a:cubicBezTo>
                    <a:pt x="2802589" y="236056"/>
                    <a:pt x="2576482" y="252182"/>
                    <a:pt x="2371127" y="231589"/>
                  </a:cubicBezTo>
                  <a:cubicBezTo>
                    <a:pt x="2165772" y="210996"/>
                    <a:pt x="2013246" y="209122"/>
                    <a:pt x="1844210" y="231589"/>
                  </a:cubicBezTo>
                  <a:cubicBezTo>
                    <a:pt x="1675174" y="254056"/>
                    <a:pt x="1523337" y="217042"/>
                    <a:pt x="1383157" y="231589"/>
                  </a:cubicBezTo>
                  <a:cubicBezTo>
                    <a:pt x="1242977" y="246136"/>
                    <a:pt x="966883" y="207958"/>
                    <a:pt x="790376" y="231589"/>
                  </a:cubicBezTo>
                  <a:cubicBezTo>
                    <a:pt x="613869" y="255220"/>
                    <a:pt x="200917" y="206928"/>
                    <a:pt x="0" y="231589"/>
                  </a:cubicBezTo>
                  <a:cubicBezTo>
                    <a:pt x="4676" y="178902"/>
                    <a:pt x="57" y="155572"/>
                    <a:pt x="0" y="89194"/>
                  </a:cubicBezTo>
                  <a:close/>
                </a:path>
                <a:path w="7184284" h="320783" stroke="0" extrusionOk="0">
                  <a:moveTo>
                    <a:pt x="0" y="89194"/>
                  </a:moveTo>
                  <a:cubicBezTo>
                    <a:pt x="120444" y="99110"/>
                    <a:pt x="254363" y="107811"/>
                    <a:pt x="461052" y="89194"/>
                  </a:cubicBezTo>
                  <a:cubicBezTo>
                    <a:pt x="667741" y="70577"/>
                    <a:pt x="962315" y="101623"/>
                    <a:pt x="1185563" y="89194"/>
                  </a:cubicBezTo>
                  <a:cubicBezTo>
                    <a:pt x="1408811" y="76765"/>
                    <a:pt x="1726320" y="104609"/>
                    <a:pt x="1910074" y="89194"/>
                  </a:cubicBezTo>
                  <a:cubicBezTo>
                    <a:pt x="2093828" y="73779"/>
                    <a:pt x="2183226" y="93746"/>
                    <a:pt x="2371127" y="89194"/>
                  </a:cubicBezTo>
                  <a:cubicBezTo>
                    <a:pt x="2559028" y="84642"/>
                    <a:pt x="2851865" y="77779"/>
                    <a:pt x="3161502" y="89194"/>
                  </a:cubicBezTo>
                  <a:cubicBezTo>
                    <a:pt x="3471139" y="100609"/>
                    <a:pt x="3607767" y="98509"/>
                    <a:pt x="3820149" y="89194"/>
                  </a:cubicBezTo>
                  <a:cubicBezTo>
                    <a:pt x="4032531" y="79879"/>
                    <a:pt x="4105725" y="109471"/>
                    <a:pt x="4347066" y="89194"/>
                  </a:cubicBezTo>
                  <a:cubicBezTo>
                    <a:pt x="4588407" y="68917"/>
                    <a:pt x="4800400" y="69073"/>
                    <a:pt x="5005712" y="89194"/>
                  </a:cubicBezTo>
                  <a:cubicBezTo>
                    <a:pt x="5211024" y="109315"/>
                    <a:pt x="5459444" y="92577"/>
                    <a:pt x="5796087" y="89194"/>
                  </a:cubicBezTo>
                  <a:cubicBezTo>
                    <a:pt x="6132731" y="85811"/>
                    <a:pt x="6304498" y="88496"/>
                    <a:pt x="6586463" y="89194"/>
                  </a:cubicBezTo>
                  <a:cubicBezTo>
                    <a:pt x="6585944" y="47115"/>
                    <a:pt x="6587803" y="43343"/>
                    <a:pt x="6586463" y="0"/>
                  </a:cubicBezTo>
                  <a:cubicBezTo>
                    <a:pt x="6746110" y="47149"/>
                    <a:pt x="6908014" y="83650"/>
                    <a:pt x="7184284" y="160392"/>
                  </a:cubicBezTo>
                  <a:cubicBezTo>
                    <a:pt x="7015352" y="205528"/>
                    <a:pt x="6802977" y="293342"/>
                    <a:pt x="6586463" y="320783"/>
                  </a:cubicBezTo>
                  <a:cubicBezTo>
                    <a:pt x="6590698" y="290479"/>
                    <a:pt x="6585852" y="253065"/>
                    <a:pt x="6586463" y="231589"/>
                  </a:cubicBezTo>
                  <a:cubicBezTo>
                    <a:pt x="6459470" y="237678"/>
                    <a:pt x="6286900" y="235998"/>
                    <a:pt x="6125411" y="231589"/>
                  </a:cubicBezTo>
                  <a:cubicBezTo>
                    <a:pt x="5963922" y="227180"/>
                    <a:pt x="5628687" y="268577"/>
                    <a:pt x="5335035" y="231589"/>
                  </a:cubicBezTo>
                  <a:cubicBezTo>
                    <a:pt x="5041383" y="194601"/>
                    <a:pt x="4779670" y="193669"/>
                    <a:pt x="4544659" y="231589"/>
                  </a:cubicBezTo>
                  <a:cubicBezTo>
                    <a:pt x="4309648" y="269509"/>
                    <a:pt x="4216068" y="250366"/>
                    <a:pt x="4083607" y="231589"/>
                  </a:cubicBezTo>
                  <a:cubicBezTo>
                    <a:pt x="3951146" y="212812"/>
                    <a:pt x="3833190" y="223312"/>
                    <a:pt x="3622555" y="231589"/>
                  </a:cubicBezTo>
                  <a:cubicBezTo>
                    <a:pt x="3411920" y="239866"/>
                    <a:pt x="3186285" y="234896"/>
                    <a:pt x="2963908" y="231589"/>
                  </a:cubicBezTo>
                  <a:cubicBezTo>
                    <a:pt x="2741531" y="228282"/>
                    <a:pt x="2477944" y="254595"/>
                    <a:pt x="2305262" y="231589"/>
                  </a:cubicBezTo>
                  <a:cubicBezTo>
                    <a:pt x="2132580" y="208583"/>
                    <a:pt x="1998109" y="207594"/>
                    <a:pt x="1778345" y="231589"/>
                  </a:cubicBezTo>
                  <a:cubicBezTo>
                    <a:pt x="1558581" y="255584"/>
                    <a:pt x="1149299" y="257624"/>
                    <a:pt x="987969" y="231589"/>
                  </a:cubicBezTo>
                  <a:cubicBezTo>
                    <a:pt x="826639" y="205554"/>
                    <a:pt x="253075" y="223915"/>
                    <a:pt x="0" y="231589"/>
                  </a:cubicBezTo>
                  <a:cubicBezTo>
                    <a:pt x="153" y="169571"/>
                    <a:pt x="-1325" y="147700"/>
                    <a:pt x="0" y="8919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232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yparasport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wasf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lympic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E4D65C-D6CF-4991-B788-F6F2DD8D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338"/>
            <a:ext cx="12192000" cy="48832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282" y="5017891"/>
            <a:ext cx="11893718" cy="1043255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000" b="1" dirty="0">
                <a:latin typeface="Fira Sans" panose="020B0503050000020004" pitchFamily="34" charset="0"/>
              </a:rPr>
              <a:t> </a:t>
            </a:r>
            <a:br>
              <a:rPr lang="en-GB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Mgr. Radka Kučírková</a:t>
            </a:r>
            <a:br>
              <a:rPr lang="cs-CZ" sz="1600" b="1" dirty="0">
                <a:latin typeface="Fira Sans" panose="020B0503050000020004" pitchFamily="34" charset="0"/>
              </a:rPr>
            </a:br>
            <a:r>
              <a:rPr lang="cs-CZ" sz="1600" b="1" dirty="0">
                <a:latin typeface="Fira Sans" panose="020B0503050000020004" pitchFamily="34" charset="0"/>
              </a:rPr>
              <a:t>			FTVS - TV- AJ, kurz řízení neziskových organizací, zahraniční stáže, mezinárodní agenda pro ČPV,</a:t>
            </a:r>
            <a:br>
              <a:rPr lang="cs-CZ" sz="1600" b="1" dirty="0">
                <a:latin typeface="Fira Sans" panose="020B0503050000020004" pitchFamily="34" charset="0"/>
              </a:rPr>
            </a:br>
            <a:r>
              <a:rPr lang="cs-CZ" sz="1600" b="1" dirty="0">
                <a:latin typeface="Fira Sans" panose="020B0503050000020004" pitchFamily="34" charset="0"/>
              </a:rPr>
              <a:t>			sport management, KONTAKT bB, členka výkonného výboru IWAS (2 funkční období)</a:t>
            </a:r>
            <a:endParaRPr lang="en-GB" sz="1600" b="1" dirty="0">
              <a:latin typeface="Fira Sans" panose="020B0503050000020004" pitchFamily="34" charset="0"/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C7ECCE51-3376-400A-990A-1A40930D626E}"/>
              </a:ext>
            </a:extLst>
          </p:cNvPr>
          <p:cNvGrpSpPr/>
          <p:nvPr/>
        </p:nvGrpSpPr>
        <p:grpSpPr>
          <a:xfrm>
            <a:off x="410870" y="3973645"/>
            <a:ext cx="11370259" cy="1268594"/>
            <a:chOff x="2130553" y="2328778"/>
            <a:chExt cx="7377831" cy="823154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2F03471F-30A1-4E00-B690-3DB7EB46F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288" y="2346728"/>
              <a:ext cx="521285" cy="431014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DD446309-5C41-4291-B1F4-E8FE0E89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022" y="2345742"/>
              <a:ext cx="497493" cy="432000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5D8491E4-B4DB-4D1A-8F24-B023E665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402" y="2345742"/>
              <a:ext cx="677367" cy="432000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63832D4-F02E-419D-9904-8CD966486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50" y="2345742"/>
              <a:ext cx="644483" cy="432000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E14A1306-6C44-4E0C-AA61-2AF59FAB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618" y="2345742"/>
              <a:ext cx="437130" cy="432000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6418EE00-31F7-4088-97C3-A84792B04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24" y="2348841"/>
              <a:ext cx="468193" cy="431014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7A454D7B-78D6-4228-B745-7C6D8A235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32" y="2444531"/>
              <a:ext cx="620334" cy="271301"/>
            </a:xfrm>
            <a:prstGeom prst="rect">
              <a:avLst/>
            </a:prstGeom>
          </p:spPr>
        </p:pic>
        <p:pic>
          <p:nvPicPr>
            <p:cNvPr id="17" name="Obrázek 16" descr="Obsah obrázku text&#10;&#10;Popis byl vytvořen automaticky">
              <a:extLst>
                <a:ext uri="{FF2B5EF4-FFF2-40B4-BE49-F238E27FC236}">
                  <a16:creationId xmlns:a16="http://schemas.microsoft.com/office/drawing/2014/main" id="{BD2F4008-E876-4403-A948-27A91659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16" y="2328778"/>
              <a:ext cx="446411" cy="431487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D2A91B82-EB33-49EE-AE1B-AEC0807A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009" y="2357349"/>
              <a:ext cx="382448" cy="374343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0E128A86-2AB8-4B56-8E68-987AB567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97" y="2345742"/>
              <a:ext cx="415760" cy="432000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9649174-77A4-42A7-ACB0-7085454B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97" y="2340492"/>
              <a:ext cx="392631" cy="43200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2071C2F6-FCCB-4ED6-90D0-11AFD5F3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027" y="2340492"/>
              <a:ext cx="427886" cy="432000"/>
            </a:xfrm>
            <a:prstGeom prst="rect">
              <a:avLst/>
            </a:prstGeom>
          </p:spPr>
        </p:pic>
        <p:sp>
          <p:nvSpPr>
            <p:cNvPr id="22" name="Šipka: doprava 21">
              <a:extLst>
                <a:ext uri="{FF2B5EF4-FFF2-40B4-BE49-F238E27FC236}">
                  <a16:creationId xmlns:a16="http://schemas.microsoft.com/office/drawing/2014/main" id="{B581DB5D-1485-4F59-AD56-259F16361360}"/>
                </a:ext>
              </a:extLst>
            </p:cNvPr>
            <p:cNvSpPr/>
            <p:nvPr/>
          </p:nvSpPr>
          <p:spPr>
            <a:xfrm>
              <a:off x="2130553" y="2780056"/>
              <a:ext cx="7341764" cy="371876"/>
            </a:xfrm>
            <a:custGeom>
              <a:avLst/>
              <a:gdLst>
                <a:gd name="connsiteX0" fmla="*/ 0 w 7341764"/>
                <a:gd name="connsiteY0" fmla="*/ 103400 h 371876"/>
                <a:gd name="connsiteX1" fmla="*/ 731360 w 7341764"/>
                <a:gd name="connsiteY1" fmla="*/ 103400 h 371876"/>
                <a:gd name="connsiteX2" fmla="*/ 1396232 w 7341764"/>
                <a:gd name="connsiteY2" fmla="*/ 103400 h 371876"/>
                <a:gd name="connsiteX3" fmla="*/ 1994618 w 7341764"/>
                <a:gd name="connsiteY3" fmla="*/ 103400 h 371876"/>
                <a:gd name="connsiteX4" fmla="*/ 2725977 w 7341764"/>
                <a:gd name="connsiteY4" fmla="*/ 103400 h 371876"/>
                <a:gd name="connsiteX5" fmla="*/ 3390850 w 7341764"/>
                <a:gd name="connsiteY5" fmla="*/ 103400 h 371876"/>
                <a:gd name="connsiteX6" fmla="*/ 3989235 w 7341764"/>
                <a:gd name="connsiteY6" fmla="*/ 103400 h 371876"/>
                <a:gd name="connsiteX7" fmla="*/ 4720595 w 7341764"/>
                <a:gd name="connsiteY7" fmla="*/ 103400 h 371876"/>
                <a:gd name="connsiteX8" fmla="*/ 5451955 w 7341764"/>
                <a:gd name="connsiteY8" fmla="*/ 103400 h 371876"/>
                <a:gd name="connsiteX9" fmla="*/ 5983852 w 7341764"/>
                <a:gd name="connsiteY9" fmla="*/ 103400 h 371876"/>
                <a:gd name="connsiteX10" fmla="*/ 6648725 w 7341764"/>
                <a:gd name="connsiteY10" fmla="*/ 103400 h 371876"/>
                <a:gd name="connsiteX11" fmla="*/ 6648725 w 7341764"/>
                <a:gd name="connsiteY11" fmla="*/ 0 h 371876"/>
                <a:gd name="connsiteX12" fmla="*/ 7002175 w 7341764"/>
                <a:gd name="connsiteY12" fmla="*/ 94828 h 371876"/>
                <a:gd name="connsiteX13" fmla="*/ 7341764 w 7341764"/>
                <a:gd name="connsiteY13" fmla="*/ 185938 h 371876"/>
                <a:gd name="connsiteX14" fmla="*/ 7016036 w 7341764"/>
                <a:gd name="connsiteY14" fmla="*/ 273329 h 371876"/>
                <a:gd name="connsiteX15" fmla="*/ 6648725 w 7341764"/>
                <a:gd name="connsiteY15" fmla="*/ 371876 h 371876"/>
                <a:gd name="connsiteX16" fmla="*/ 6648725 w 7341764"/>
                <a:gd name="connsiteY16" fmla="*/ 268476 h 371876"/>
                <a:gd name="connsiteX17" fmla="*/ 6116827 w 7341764"/>
                <a:gd name="connsiteY17" fmla="*/ 268476 h 371876"/>
                <a:gd name="connsiteX18" fmla="*/ 5584929 w 7341764"/>
                <a:gd name="connsiteY18" fmla="*/ 268476 h 371876"/>
                <a:gd name="connsiteX19" fmla="*/ 5119518 w 7341764"/>
                <a:gd name="connsiteY19" fmla="*/ 268476 h 371876"/>
                <a:gd name="connsiteX20" fmla="*/ 4521133 w 7341764"/>
                <a:gd name="connsiteY20" fmla="*/ 268476 h 371876"/>
                <a:gd name="connsiteX21" fmla="*/ 3856260 w 7341764"/>
                <a:gd name="connsiteY21" fmla="*/ 268476 h 371876"/>
                <a:gd name="connsiteX22" fmla="*/ 3191388 w 7341764"/>
                <a:gd name="connsiteY22" fmla="*/ 268476 h 371876"/>
                <a:gd name="connsiteX23" fmla="*/ 2460028 w 7341764"/>
                <a:gd name="connsiteY23" fmla="*/ 268476 h 371876"/>
                <a:gd name="connsiteX24" fmla="*/ 1994618 w 7341764"/>
                <a:gd name="connsiteY24" fmla="*/ 268476 h 371876"/>
                <a:gd name="connsiteX25" fmla="*/ 1462720 w 7341764"/>
                <a:gd name="connsiteY25" fmla="*/ 268476 h 371876"/>
                <a:gd name="connsiteX26" fmla="*/ 864334 w 7341764"/>
                <a:gd name="connsiteY26" fmla="*/ 268476 h 371876"/>
                <a:gd name="connsiteX27" fmla="*/ 0 w 7341764"/>
                <a:gd name="connsiteY27" fmla="*/ 268476 h 371876"/>
                <a:gd name="connsiteX28" fmla="*/ 0 w 7341764"/>
                <a:gd name="connsiteY28" fmla="*/ 103400 h 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41764" h="371876" fill="none" extrusionOk="0">
                  <a:moveTo>
                    <a:pt x="0" y="103400"/>
                  </a:moveTo>
                  <a:cubicBezTo>
                    <a:pt x="193846" y="99468"/>
                    <a:pt x="582664" y="106811"/>
                    <a:pt x="731360" y="103400"/>
                  </a:cubicBezTo>
                  <a:cubicBezTo>
                    <a:pt x="880056" y="99989"/>
                    <a:pt x="1127323" y="73069"/>
                    <a:pt x="1396232" y="103400"/>
                  </a:cubicBezTo>
                  <a:cubicBezTo>
                    <a:pt x="1665141" y="133731"/>
                    <a:pt x="1822624" y="133034"/>
                    <a:pt x="1994618" y="103400"/>
                  </a:cubicBezTo>
                  <a:cubicBezTo>
                    <a:pt x="2166612" y="73766"/>
                    <a:pt x="2536952" y="67479"/>
                    <a:pt x="2725977" y="103400"/>
                  </a:cubicBezTo>
                  <a:cubicBezTo>
                    <a:pt x="2915002" y="139321"/>
                    <a:pt x="3069322" y="82605"/>
                    <a:pt x="3390850" y="103400"/>
                  </a:cubicBezTo>
                  <a:cubicBezTo>
                    <a:pt x="3712378" y="124195"/>
                    <a:pt x="3744190" y="95710"/>
                    <a:pt x="3989235" y="103400"/>
                  </a:cubicBezTo>
                  <a:cubicBezTo>
                    <a:pt x="4234281" y="111090"/>
                    <a:pt x="4466935" y="118930"/>
                    <a:pt x="4720595" y="103400"/>
                  </a:cubicBezTo>
                  <a:cubicBezTo>
                    <a:pt x="4974255" y="87870"/>
                    <a:pt x="5200149" y="89818"/>
                    <a:pt x="5451955" y="103400"/>
                  </a:cubicBezTo>
                  <a:cubicBezTo>
                    <a:pt x="5703761" y="116982"/>
                    <a:pt x="5851383" y="77259"/>
                    <a:pt x="5983852" y="103400"/>
                  </a:cubicBezTo>
                  <a:cubicBezTo>
                    <a:pt x="6116321" y="129541"/>
                    <a:pt x="6326872" y="100891"/>
                    <a:pt x="6648725" y="103400"/>
                  </a:cubicBezTo>
                  <a:cubicBezTo>
                    <a:pt x="6645245" y="78979"/>
                    <a:pt x="6648135" y="47408"/>
                    <a:pt x="6648725" y="0"/>
                  </a:cubicBezTo>
                  <a:cubicBezTo>
                    <a:pt x="6746838" y="17072"/>
                    <a:pt x="6828221" y="42376"/>
                    <a:pt x="7002175" y="94828"/>
                  </a:cubicBezTo>
                  <a:cubicBezTo>
                    <a:pt x="7176129" y="147280"/>
                    <a:pt x="7233854" y="158361"/>
                    <a:pt x="7341764" y="185938"/>
                  </a:cubicBezTo>
                  <a:cubicBezTo>
                    <a:pt x="7275381" y="216560"/>
                    <a:pt x="7104090" y="244342"/>
                    <a:pt x="7016036" y="273329"/>
                  </a:cubicBezTo>
                  <a:cubicBezTo>
                    <a:pt x="6927982" y="302316"/>
                    <a:pt x="6807119" y="346335"/>
                    <a:pt x="6648725" y="371876"/>
                  </a:cubicBezTo>
                  <a:cubicBezTo>
                    <a:pt x="6652607" y="344710"/>
                    <a:pt x="6648718" y="316998"/>
                    <a:pt x="6648725" y="268476"/>
                  </a:cubicBezTo>
                  <a:cubicBezTo>
                    <a:pt x="6507202" y="282775"/>
                    <a:pt x="6369257" y="269979"/>
                    <a:pt x="6116827" y="268476"/>
                  </a:cubicBezTo>
                  <a:cubicBezTo>
                    <a:pt x="5864397" y="266973"/>
                    <a:pt x="5760152" y="293412"/>
                    <a:pt x="5584929" y="268476"/>
                  </a:cubicBezTo>
                  <a:cubicBezTo>
                    <a:pt x="5409706" y="243540"/>
                    <a:pt x="5249499" y="290895"/>
                    <a:pt x="5119518" y="268476"/>
                  </a:cubicBezTo>
                  <a:cubicBezTo>
                    <a:pt x="4989537" y="246057"/>
                    <a:pt x="4656364" y="248827"/>
                    <a:pt x="4521133" y="268476"/>
                  </a:cubicBezTo>
                  <a:cubicBezTo>
                    <a:pt x="4385903" y="288125"/>
                    <a:pt x="4164522" y="267684"/>
                    <a:pt x="3856260" y="268476"/>
                  </a:cubicBezTo>
                  <a:cubicBezTo>
                    <a:pt x="3547998" y="269268"/>
                    <a:pt x="3492699" y="244903"/>
                    <a:pt x="3191388" y="268476"/>
                  </a:cubicBezTo>
                  <a:cubicBezTo>
                    <a:pt x="2890077" y="292049"/>
                    <a:pt x="2712127" y="264683"/>
                    <a:pt x="2460028" y="268476"/>
                  </a:cubicBezTo>
                  <a:cubicBezTo>
                    <a:pt x="2207929" y="272269"/>
                    <a:pt x="2166531" y="260547"/>
                    <a:pt x="1994618" y="268476"/>
                  </a:cubicBezTo>
                  <a:cubicBezTo>
                    <a:pt x="1822705" y="276406"/>
                    <a:pt x="1628264" y="274163"/>
                    <a:pt x="1462720" y="268476"/>
                  </a:cubicBezTo>
                  <a:cubicBezTo>
                    <a:pt x="1297176" y="262789"/>
                    <a:pt x="991310" y="292596"/>
                    <a:pt x="864334" y="268476"/>
                  </a:cubicBezTo>
                  <a:cubicBezTo>
                    <a:pt x="737358" y="244356"/>
                    <a:pt x="177729" y="305487"/>
                    <a:pt x="0" y="268476"/>
                  </a:cubicBezTo>
                  <a:cubicBezTo>
                    <a:pt x="-3861" y="232951"/>
                    <a:pt x="798" y="174331"/>
                    <a:pt x="0" y="103400"/>
                  </a:cubicBezTo>
                  <a:close/>
                </a:path>
                <a:path w="7341764" h="371876" stroke="0" extrusionOk="0">
                  <a:moveTo>
                    <a:pt x="0" y="103400"/>
                  </a:moveTo>
                  <a:cubicBezTo>
                    <a:pt x="180190" y="96393"/>
                    <a:pt x="269417" y="100376"/>
                    <a:pt x="465411" y="103400"/>
                  </a:cubicBezTo>
                  <a:cubicBezTo>
                    <a:pt x="661405" y="106424"/>
                    <a:pt x="990279" y="115479"/>
                    <a:pt x="1196771" y="103400"/>
                  </a:cubicBezTo>
                  <a:cubicBezTo>
                    <a:pt x="1403263" y="91321"/>
                    <a:pt x="1774168" y="76834"/>
                    <a:pt x="1928130" y="103400"/>
                  </a:cubicBezTo>
                  <a:cubicBezTo>
                    <a:pt x="2082092" y="129966"/>
                    <a:pt x="2195048" y="107198"/>
                    <a:pt x="2393541" y="103400"/>
                  </a:cubicBezTo>
                  <a:cubicBezTo>
                    <a:pt x="2592034" y="99602"/>
                    <a:pt x="2935542" y="105605"/>
                    <a:pt x="3191388" y="103400"/>
                  </a:cubicBezTo>
                  <a:cubicBezTo>
                    <a:pt x="3447234" y="101195"/>
                    <a:pt x="3528441" y="109721"/>
                    <a:pt x="3856260" y="103400"/>
                  </a:cubicBezTo>
                  <a:cubicBezTo>
                    <a:pt x="4184079" y="97079"/>
                    <a:pt x="4266227" y="106937"/>
                    <a:pt x="4388158" y="103400"/>
                  </a:cubicBezTo>
                  <a:cubicBezTo>
                    <a:pt x="4510089" y="99863"/>
                    <a:pt x="4724016" y="107386"/>
                    <a:pt x="5053031" y="103400"/>
                  </a:cubicBezTo>
                  <a:cubicBezTo>
                    <a:pt x="5382046" y="99414"/>
                    <a:pt x="5468146" y="85824"/>
                    <a:pt x="5850878" y="103400"/>
                  </a:cubicBezTo>
                  <a:cubicBezTo>
                    <a:pt x="6233610" y="120976"/>
                    <a:pt x="6453588" y="93884"/>
                    <a:pt x="6648725" y="103400"/>
                  </a:cubicBezTo>
                  <a:cubicBezTo>
                    <a:pt x="6648462" y="67517"/>
                    <a:pt x="6643998" y="42891"/>
                    <a:pt x="6648725" y="0"/>
                  </a:cubicBezTo>
                  <a:cubicBezTo>
                    <a:pt x="6783520" y="26685"/>
                    <a:pt x="6883399" y="47288"/>
                    <a:pt x="7009105" y="96688"/>
                  </a:cubicBezTo>
                  <a:cubicBezTo>
                    <a:pt x="7134811" y="146088"/>
                    <a:pt x="7188217" y="151389"/>
                    <a:pt x="7341764" y="185938"/>
                  </a:cubicBezTo>
                  <a:cubicBezTo>
                    <a:pt x="7237860" y="222465"/>
                    <a:pt x="7095315" y="243116"/>
                    <a:pt x="7009105" y="275188"/>
                  </a:cubicBezTo>
                  <a:cubicBezTo>
                    <a:pt x="6922895" y="307260"/>
                    <a:pt x="6760880" y="322759"/>
                    <a:pt x="6648725" y="371876"/>
                  </a:cubicBezTo>
                  <a:cubicBezTo>
                    <a:pt x="6653006" y="320471"/>
                    <a:pt x="6647860" y="306880"/>
                    <a:pt x="6648725" y="268476"/>
                  </a:cubicBezTo>
                  <a:cubicBezTo>
                    <a:pt x="6456722" y="275305"/>
                    <a:pt x="6297285" y="247442"/>
                    <a:pt x="6116827" y="268476"/>
                  </a:cubicBezTo>
                  <a:cubicBezTo>
                    <a:pt x="5936369" y="289510"/>
                    <a:pt x="5770442" y="274727"/>
                    <a:pt x="5651416" y="268476"/>
                  </a:cubicBezTo>
                  <a:cubicBezTo>
                    <a:pt x="5532390" y="262225"/>
                    <a:pt x="5366025" y="279844"/>
                    <a:pt x="5186006" y="268476"/>
                  </a:cubicBezTo>
                  <a:cubicBezTo>
                    <a:pt x="5005987" y="257109"/>
                    <a:pt x="4801193" y="246580"/>
                    <a:pt x="4521133" y="268476"/>
                  </a:cubicBezTo>
                  <a:cubicBezTo>
                    <a:pt x="4241073" y="290372"/>
                    <a:pt x="4121796" y="265104"/>
                    <a:pt x="3856260" y="268476"/>
                  </a:cubicBezTo>
                  <a:cubicBezTo>
                    <a:pt x="3590724" y="271848"/>
                    <a:pt x="3440425" y="283644"/>
                    <a:pt x="3324363" y="268476"/>
                  </a:cubicBezTo>
                  <a:cubicBezTo>
                    <a:pt x="3208301" y="253308"/>
                    <a:pt x="2708207" y="300625"/>
                    <a:pt x="2526516" y="268476"/>
                  </a:cubicBezTo>
                  <a:cubicBezTo>
                    <a:pt x="2344825" y="236327"/>
                    <a:pt x="2106701" y="267989"/>
                    <a:pt x="1994618" y="268476"/>
                  </a:cubicBezTo>
                  <a:cubicBezTo>
                    <a:pt x="1882535" y="268963"/>
                    <a:pt x="1718030" y="278563"/>
                    <a:pt x="1462720" y="268476"/>
                  </a:cubicBezTo>
                  <a:cubicBezTo>
                    <a:pt x="1207410" y="258389"/>
                    <a:pt x="1165825" y="241947"/>
                    <a:pt x="930822" y="268476"/>
                  </a:cubicBezTo>
                  <a:cubicBezTo>
                    <a:pt x="695819" y="295005"/>
                    <a:pt x="211697" y="225815"/>
                    <a:pt x="0" y="268476"/>
                  </a:cubicBezTo>
                  <a:cubicBezTo>
                    <a:pt x="1649" y="189709"/>
                    <a:pt x="7162" y="184323"/>
                    <a:pt x="0" y="103400"/>
                  </a:cubicBezTo>
                  <a:close/>
                </a:path>
              </a:pathLst>
            </a:custGeom>
            <a:solidFill>
              <a:srgbClr val="EE1D23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Šipka: doprava 22">
              <a:extLst>
                <a:ext uri="{FF2B5EF4-FFF2-40B4-BE49-F238E27FC236}">
                  <a16:creationId xmlns:a16="http://schemas.microsoft.com/office/drawing/2014/main" id="{8E6A80FF-DA89-45DC-B95F-C15C0CDC3502}"/>
                </a:ext>
              </a:extLst>
            </p:cNvPr>
            <p:cNvSpPr/>
            <p:nvPr/>
          </p:nvSpPr>
          <p:spPr>
            <a:xfrm>
              <a:off x="2204744" y="2756481"/>
              <a:ext cx="7235424" cy="320784"/>
            </a:xfrm>
            <a:custGeom>
              <a:avLst/>
              <a:gdLst>
                <a:gd name="connsiteX0" fmla="*/ 0 w 7235424"/>
                <a:gd name="connsiteY0" fmla="*/ 89194 h 320784"/>
                <a:gd name="connsiteX1" fmla="*/ 663760 w 7235424"/>
                <a:gd name="connsiteY1" fmla="*/ 89194 h 320784"/>
                <a:gd name="connsiteX2" fmla="*/ 1327520 w 7235424"/>
                <a:gd name="connsiteY2" fmla="*/ 89194 h 320784"/>
                <a:gd name="connsiteX3" fmla="*/ 2124032 w 7235424"/>
                <a:gd name="connsiteY3" fmla="*/ 89194 h 320784"/>
                <a:gd name="connsiteX4" fmla="*/ 2721416 w 7235424"/>
                <a:gd name="connsiteY4" fmla="*/ 89194 h 320784"/>
                <a:gd name="connsiteX5" fmla="*/ 3385177 w 7235424"/>
                <a:gd name="connsiteY5" fmla="*/ 89194 h 320784"/>
                <a:gd name="connsiteX6" fmla="*/ 3982561 w 7235424"/>
                <a:gd name="connsiteY6" fmla="*/ 89194 h 320784"/>
                <a:gd name="connsiteX7" fmla="*/ 4712697 w 7235424"/>
                <a:gd name="connsiteY7" fmla="*/ 89194 h 320784"/>
                <a:gd name="connsiteX8" fmla="*/ 5376457 w 7235424"/>
                <a:gd name="connsiteY8" fmla="*/ 89194 h 320784"/>
                <a:gd name="connsiteX9" fmla="*/ 5973841 w 7235424"/>
                <a:gd name="connsiteY9" fmla="*/ 89194 h 320784"/>
                <a:gd name="connsiteX10" fmla="*/ 6637601 w 7235424"/>
                <a:gd name="connsiteY10" fmla="*/ 89194 h 320784"/>
                <a:gd name="connsiteX11" fmla="*/ 6637601 w 7235424"/>
                <a:gd name="connsiteY11" fmla="*/ 0 h 320784"/>
                <a:gd name="connsiteX12" fmla="*/ 7235424 w 7235424"/>
                <a:gd name="connsiteY12" fmla="*/ 160392 h 320784"/>
                <a:gd name="connsiteX13" fmla="*/ 6637601 w 7235424"/>
                <a:gd name="connsiteY13" fmla="*/ 320784 h 320784"/>
                <a:gd name="connsiteX14" fmla="*/ 6637601 w 7235424"/>
                <a:gd name="connsiteY14" fmla="*/ 231590 h 320784"/>
                <a:gd name="connsiteX15" fmla="*/ 5841089 w 7235424"/>
                <a:gd name="connsiteY15" fmla="*/ 231590 h 320784"/>
                <a:gd name="connsiteX16" fmla="*/ 5310081 w 7235424"/>
                <a:gd name="connsiteY16" fmla="*/ 231590 h 320784"/>
                <a:gd name="connsiteX17" fmla="*/ 4513569 w 7235424"/>
                <a:gd name="connsiteY17" fmla="*/ 231590 h 320784"/>
                <a:gd name="connsiteX18" fmla="*/ 3717057 w 7235424"/>
                <a:gd name="connsiteY18" fmla="*/ 231590 h 320784"/>
                <a:gd name="connsiteX19" fmla="*/ 3053296 w 7235424"/>
                <a:gd name="connsiteY19" fmla="*/ 231590 h 320784"/>
                <a:gd name="connsiteX20" fmla="*/ 2389536 w 7235424"/>
                <a:gd name="connsiteY20" fmla="*/ 231590 h 320784"/>
                <a:gd name="connsiteX21" fmla="*/ 1858528 w 7235424"/>
                <a:gd name="connsiteY21" fmla="*/ 231590 h 320784"/>
                <a:gd name="connsiteX22" fmla="*/ 1393896 w 7235424"/>
                <a:gd name="connsiteY22" fmla="*/ 231590 h 320784"/>
                <a:gd name="connsiteX23" fmla="*/ 796512 w 7235424"/>
                <a:gd name="connsiteY23" fmla="*/ 231590 h 320784"/>
                <a:gd name="connsiteX24" fmla="*/ 0 w 7235424"/>
                <a:gd name="connsiteY24" fmla="*/ 231590 h 320784"/>
                <a:gd name="connsiteX25" fmla="*/ 0 w 7235424"/>
                <a:gd name="connsiteY25" fmla="*/ 89194 h 3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235424" h="320784" fill="none" extrusionOk="0">
                  <a:moveTo>
                    <a:pt x="0" y="89194"/>
                  </a:moveTo>
                  <a:cubicBezTo>
                    <a:pt x="222000" y="102666"/>
                    <a:pt x="465623" y="83119"/>
                    <a:pt x="663760" y="89194"/>
                  </a:cubicBezTo>
                  <a:cubicBezTo>
                    <a:pt x="861897" y="95269"/>
                    <a:pt x="1171422" y="113294"/>
                    <a:pt x="1327520" y="89194"/>
                  </a:cubicBezTo>
                  <a:cubicBezTo>
                    <a:pt x="1483618" y="65094"/>
                    <a:pt x="1733917" y="52393"/>
                    <a:pt x="2124032" y="89194"/>
                  </a:cubicBezTo>
                  <a:cubicBezTo>
                    <a:pt x="2514147" y="125995"/>
                    <a:pt x="2463524" y="118071"/>
                    <a:pt x="2721416" y="89194"/>
                  </a:cubicBezTo>
                  <a:cubicBezTo>
                    <a:pt x="2979308" y="60317"/>
                    <a:pt x="3123515" y="118776"/>
                    <a:pt x="3385177" y="89194"/>
                  </a:cubicBezTo>
                  <a:cubicBezTo>
                    <a:pt x="3646839" y="59612"/>
                    <a:pt x="3823232" y="117243"/>
                    <a:pt x="3982561" y="89194"/>
                  </a:cubicBezTo>
                  <a:cubicBezTo>
                    <a:pt x="4141890" y="61145"/>
                    <a:pt x="4531924" y="115693"/>
                    <a:pt x="4712697" y="89194"/>
                  </a:cubicBezTo>
                  <a:cubicBezTo>
                    <a:pt x="4893470" y="62695"/>
                    <a:pt x="5150158" y="98024"/>
                    <a:pt x="5376457" y="89194"/>
                  </a:cubicBezTo>
                  <a:cubicBezTo>
                    <a:pt x="5602756" y="80364"/>
                    <a:pt x="5838216" y="101807"/>
                    <a:pt x="5973841" y="89194"/>
                  </a:cubicBezTo>
                  <a:cubicBezTo>
                    <a:pt x="6109466" y="76581"/>
                    <a:pt x="6492335" y="68576"/>
                    <a:pt x="6637601" y="89194"/>
                  </a:cubicBezTo>
                  <a:cubicBezTo>
                    <a:pt x="6640268" y="50337"/>
                    <a:pt x="6637497" y="30251"/>
                    <a:pt x="6637601" y="0"/>
                  </a:cubicBezTo>
                  <a:cubicBezTo>
                    <a:pt x="6849507" y="66043"/>
                    <a:pt x="6982638" y="103947"/>
                    <a:pt x="7235424" y="160392"/>
                  </a:cubicBezTo>
                  <a:cubicBezTo>
                    <a:pt x="7105851" y="205917"/>
                    <a:pt x="6759898" y="279090"/>
                    <a:pt x="6637601" y="320784"/>
                  </a:cubicBezTo>
                  <a:cubicBezTo>
                    <a:pt x="6639677" y="293189"/>
                    <a:pt x="6637467" y="272834"/>
                    <a:pt x="6637601" y="231590"/>
                  </a:cubicBezTo>
                  <a:cubicBezTo>
                    <a:pt x="6376304" y="197368"/>
                    <a:pt x="6097387" y="259249"/>
                    <a:pt x="5841089" y="231590"/>
                  </a:cubicBezTo>
                  <a:cubicBezTo>
                    <a:pt x="5584791" y="203931"/>
                    <a:pt x="5469645" y="254741"/>
                    <a:pt x="5310081" y="231590"/>
                  </a:cubicBezTo>
                  <a:cubicBezTo>
                    <a:pt x="5150517" y="208439"/>
                    <a:pt x="4808721" y="209202"/>
                    <a:pt x="4513569" y="231590"/>
                  </a:cubicBezTo>
                  <a:cubicBezTo>
                    <a:pt x="4218417" y="253978"/>
                    <a:pt x="4089425" y="252248"/>
                    <a:pt x="3717057" y="231590"/>
                  </a:cubicBezTo>
                  <a:cubicBezTo>
                    <a:pt x="3344689" y="210932"/>
                    <a:pt x="3357408" y="237104"/>
                    <a:pt x="3053296" y="231590"/>
                  </a:cubicBezTo>
                  <a:cubicBezTo>
                    <a:pt x="2749184" y="226076"/>
                    <a:pt x="2571686" y="252390"/>
                    <a:pt x="2389536" y="231590"/>
                  </a:cubicBezTo>
                  <a:cubicBezTo>
                    <a:pt x="2207386" y="210790"/>
                    <a:pt x="2088038" y="207046"/>
                    <a:pt x="1858528" y="231590"/>
                  </a:cubicBezTo>
                  <a:cubicBezTo>
                    <a:pt x="1629018" y="256134"/>
                    <a:pt x="1497460" y="217549"/>
                    <a:pt x="1393896" y="231590"/>
                  </a:cubicBezTo>
                  <a:cubicBezTo>
                    <a:pt x="1290332" y="245631"/>
                    <a:pt x="1067227" y="258863"/>
                    <a:pt x="796512" y="231590"/>
                  </a:cubicBezTo>
                  <a:cubicBezTo>
                    <a:pt x="525797" y="204317"/>
                    <a:pt x="249213" y="213945"/>
                    <a:pt x="0" y="231590"/>
                  </a:cubicBezTo>
                  <a:cubicBezTo>
                    <a:pt x="3358" y="163083"/>
                    <a:pt x="-4548" y="142242"/>
                    <a:pt x="0" y="89194"/>
                  </a:cubicBezTo>
                  <a:close/>
                </a:path>
                <a:path w="7235424" h="320784" stroke="0" extrusionOk="0">
                  <a:moveTo>
                    <a:pt x="0" y="89194"/>
                  </a:moveTo>
                  <a:cubicBezTo>
                    <a:pt x="212074" y="78408"/>
                    <a:pt x="354461" y="83611"/>
                    <a:pt x="464632" y="89194"/>
                  </a:cubicBezTo>
                  <a:cubicBezTo>
                    <a:pt x="574803" y="94777"/>
                    <a:pt x="945298" y="69313"/>
                    <a:pt x="1194768" y="89194"/>
                  </a:cubicBezTo>
                  <a:cubicBezTo>
                    <a:pt x="1444238" y="109075"/>
                    <a:pt x="1671364" y="93248"/>
                    <a:pt x="1924904" y="89194"/>
                  </a:cubicBezTo>
                  <a:cubicBezTo>
                    <a:pt x="2178444" y="85140"/>
                    <a:pt x="2199364" y="109041"/>
                    <a:pt x="2389536" y="89194"/>
                  </a:cubicBezTo>
                  <a:cubicBezTo>
                    <a:pt x="2579708" y="69347"/>
                    <a:pt x="2943904" y="121012"/>
                    <a:pt x="3186048" y="89194"/>
                  </a:cubicBezTo>
                  <a:cubicBezTo>
                    <a:pt x="3428192" y="57376"/>
                    <a:pt x="3634391" y="119246"/>
                    <a:pt x="3849809" y="89194"/>
                  </a:cubicBezTo>
                  <a:cubicBezTo>
                    <a:pt x="4065227" y="59142"/>
                    <a:pt x="4211557" y="100574"/>
                    <a:pt x="4380817" y="89194"/>
                  </a:cubicBezTo>
                  <a:cubicBezTo>
                    <a:pt x="4550077" y="77814"/>
                    <a:pt x="4906785" y="93448"/>
                    <a:pt x="5044577" y="89194"/>
                  </a:cubicBezTo>
                  <a:cubicBezTo>
                    <a:pt x="5182369" y="84940"/>
                    <a:pt x="5644130" y="121678"/>
                    <a:pt x="5841089" y="89194"/>
                  </a:cubicBezTo>
                  <a:cubicBezTo>
                    <a:pt x="6038048" y="56710"/>
                    <a:pt x="6410128" y="94033"/>
                    <a:pt x="6637601" y="89194"/>
                  </a:cubicBezTo>
                  <a:cubicBezTo>
                    <a:pt x="6637082" y="47115"/>
                    <a:pt x="6638941" y="43343"/>
                    <a:pt x="6637601" y="0"/>
                  </a:cubicBezTo>
                  <a:cubicBezTo>
                    <a:pt x="6797099" y="45272"/>
                    <a:pt x="6952308" y="71724"/>
                    <a:pt x="7235424" y="160392"/>
                  </a:cubicBezTo>
                  <a:cubicBezTo>
                    <a:pt x="7068314" y="205041"/>
                    <a:pt x="6852050" y="236064"/>
                    <a:pt x="6637601" y="320784"/>
                  </a:cubicBezTo>
                  <a:cubicBezTo>
                    <a:pt x="6641836" y="290480"/>
                    <a:pt x="6636990" y="253066"/>
                    <a:pt x="6637601" y="231590"/>
                  </a:cubicBezTo>
                  <a:cubicBezTo>
                    <a:pt x="6473637" y="224203"/>
                    <a:pt x="6286980" y="224425"/>
                    <a:pt x="6172969" y="231590"/>
                  </a:cubicBezTo>
                  <a:cubicBezTo>
                    <a:pt x="6058958" y="238755"/>
                    <a:pt x="5693782" y="224504"/>
                    <a:pt x="5376457" y="231590"/>
                  </a:cubicBezTo>
                  <a:cubicBezTo>
                    <a:pt x="5059132" y="238676"/>
                    <a:pt x="4830875" y="263489"/>
                    <a:pt x="4579945" y="231590"/>
                  </a:cubicBezTo>
                  <a:cubicBezTo>
                    <a:pt x="4329015" y="199691"/>
                    <a:pt x="4221682" y="215230"/>
                    <a:pt x="4115313" y="231590"/>
                  </a:cubicBezTo>
                  <a:cubicBezTo>
                    <a:pt x="4008944" y="247950"/>
                    <a:pt x="3801106" y="214695"/>
                    <a:pt x="3650681" y="231590"/>
                  </a:cubicBezTo>
                  <a:cubicBezTo>
                    <a:pt x="3500256" y="248485"/>
                    <a:pt x="3228408" y="208199"/>
                    <a:pt x="2986920" y="231590"/>
                  </a:cubicBezTo>
                  <a:cubicBezTo>
                    <a:pt x="2745432" y="254981"/>
                    <a:pt x="2631407" y="264436"/>
                    <a:pt x="2323160" y="231590"/>
                  </a:cubicBezTo>
                  <a:cubicBezTo>
                    <a:pt x="2014913" y="198744"/>
                    <a:pt x="2010535" y="228383"/>
                    <a:pt x="1792152" y="231590"/>
                  </a:cubicBezTo>
                  <a:cubicBezTo>
                    <a:pt x="1573769" y="234797"/>
                    <a:pt x="1293948" y="244260"/>
                    <a:pt x="995640" y="231590"/>
                  </a:cubicBezTo>
                  <a:cubicBezTo>
                    <a:pt x="697332" y="218920"/>
                    <a:pt x="248815" y="262167"/>
                    <a:pt x="0" y="231590"/>
                  </a:cubicBezTo>
                  <a:cubicBezTo>
                    <a:pt x="-57" y="192600"/>
                    <a:pt x="-4355" y="122905"/>
                    <a:pt x="0" y="89194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Šipka: doprava 23">
              <a:extLst>
                <a:ext uri="{FF2B5EF4-FFF2-40B4-BE49-F238E27FC236}">
                  <a16:creationId xmlns:a16="http://schemas.microsoft.com/office/drawing/2014/main" id="{338D7A34-E992-4A2D-A6E9-986B9359D841}"/>
                </a:ext>
              </a:extLst>
            </p:cNvPr>
            <p:cNvSpPr/>
            <p:nvPr/>
          </p:nvSpPr>
          <p:spPr>
            <a:xfrm>
              <a:off x="2305812" y="2665785"/>
              <a:ext cx="7184284" cy="320783"/>
            </a:xfrm>
            <a:custGeom>
              <a:avLst/>
              <a:gdLst>
                <a:gd name="connsiteX0" fmla="*/ 0 w 7184284"/>
                <a:gd name="connsiteY0" fmla="*/ 89194 h 320783"/>
                <a:gd name="connsiteX1" fmla="*/ 658646 w 7184284"/>
                <a:gd name="connsiteY1" fmla="*/ 89194 h 320783"/>
                <a:gd name="connsiteX2" fmla="*/ 1317293 w 7184284"/>
                <a:gd name="connsiteY2" fmla="*/ 89194 h 320783"/>
                <a:gd name="connsiteX3" fmla="*/ 2107668 w 7184284"/>
                <a:gd name="connsiteY3" fmla="*/ 89194 h 320783"/>
                <a:gd name="connsiteX4" fmla="*/ 2700450 w 7184284"/>
                <a:gd name="connsiteY4" fmla="*/ 89194 h 320783"/>
                <a:gd name="connsiteX5" fmla="*/ 3359096 w 7184284"/>
                <a:gd name="connsiteY5" fmla="*/ 89194 h 320783"/>
                <a:gd name="connsiteX6" fmla="*/ 3951878 w 7184284"/>
                <a:gd name="connsiteY6" fmla="*/ 89194 h 320783"/>
                <a:gd name="connsiteX7" fmla="*/ 4676389 w 7184284"/>
                <a:gd name="connsiteY7" fmla="*/ 89194 h 320783"/>
                <a:gd name="connsiteX8" fmla="*/ 5335035 w 7184284"/>
                <a:gd name="connsiteY8" fmla="*/ 89194 h 320783"/>
                <a:gd name="connsiteX9" fmla="*/ 5927817 w 7184284"/>
                <a:gd name="connsiteY9" fmla="*/ 89194 h 320783"/>
                <a:gd name="connsiteX10" fmla="*/ 6586463 w 7184284"/>
                <a:gd name="connsiteY10" fmla="*/ 89194 h 320783"/>
                <a:gd name="connsiteX11" fmla="*/ 6586463 w 7184284"/>
                <a:gd name="connsiteY11" fmla="*/ 0 h 320783"/>
                <a:gd name="connsiteX12" fmla="*/ 7184284 w 7184284"/>
                <a:gd name="connsiteY12" fmla="*/ 160392 h 320783"/>
                <a:gd name="connsiteX13" fmla="*/ 6586463 w 7184284"/>
                <a:gd name="connsiteY13" fmla="*/ 320783 h 320783"/>
                <a:gd name="connsiteX14" fmla="*/ 6586463 w 7184284"/>
                <a:gd name="connsiteY14" fmla="*/ 231589 h 320783"/>
                <a:gd name="connsiteX15" fmla="*/ 5796087 w 7184284"/>
                <a:gd name="connsiteY15" fmla="*/ 231589 h 320783"/>
                <a:gd name="connsiteX16" fmla="*/ 5269170 w 7184284"/>
                <a:gd name="connsiteY16" fmla="*/ 231589 h 320783"/>
                <a:gd name="connsiteX17" fmla="*/ 4478795 w 7184284"/>
                <a:gd name="connsiteY17" fmla="*/ 231589 h 320783"/>
                <a:gd name="connsiteX18" fmla="*/ 3688419 w 7184284"/>
                <a:gd name="connsiteY18" fmla="*/ 231589 h 320783"/>
                <a:gd name="connsiteX19" fmla="*/ 3029773 w 7184284"/>
                <a:gd name="connsiteY19" fmla="*/ 231589 h 320783"/>
                <a:gd name="connsiteX20" fmla="*/ 2371127 w 7184284"/>
                <a:gd name="connsiteY20" fmla="*/ 231589 h 320783"/>
                <a:gd name="connsiteX21" fmla="*/ 1844210 w 7184284"/>
                <a:gd name="connsiteY21" fmla="*/ 231589 h 320783"/>
                <a:gd name="connsiteX22" fmla="*/ 1383157 w 7184284"/>
                <a:gd name="connsiteY22" fmla="*/ 231589 h 320783"/>
                <a:gd name="connsiteX23" fmla="*/ 790376 w 7184284"/>
                <a:gd name="connsiteY23" fmla="*/ 231589 h 320783"/>
                <a:gd name="connsiteX24" fmla="*/ 0 w 7184284"/>
                <a:gd name="connsiteY24" fmla="*/ 231589 h 320783"/>
                <a:gd name="connsiteX25" fmla="*/ 0 w 7184284"/>
                <a:gd name="connsiteY25" fmla="*/ 89194 h 3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4284" h="320783" fill="none" extrusionOk="0">
                  <a:moveTo>
                    <a:pt x="0" y="89194"/>
                  </a:moveTo>
                  <a:cubicBezTo>
                    <a:pt x="198358" y="116105"/>
                    <a:pt x="405756" y="106159"/>
                    <a:pt x="658646" y="89194"/>
                  </a:cubicBezTo>
                  <a:cubicBezTo>
                    <a:pt x="911536" y="72229"/>
                    <a:pt x="992508" y="116812"/>
                    <a:pt x="1317293" y="89194"/>
                  </a:cubicBezTo>
                  <a:cubicBezTo>
                    <a:pt x="1642078" y="61576"/>
                    <a:pt x="1769343" y="60323"/>
                    <a:pt x="2107668" y="89194"/>
                  </a:cubicBezTo>
                  <a:cubicBezTo>
                    <a:pt x="2445994" y="118065"/>
                    <a:pt x="2543070" y="105303"/>
                    <a:pt x="2700450" y="89194"/>
                  </a:cubicBezTo>
                  <a:cubicBezTo>
                    <a:pt x="2857830" y="73085"/>
                    <a:pt x="3154960" y="69555"/>
                    <a:pt x="3359096" y="89194"/>
                  </a:cubicBezTo>
                  <a:cubicBezTo>
                    <a:pt x="3563232" y="108833"/>
                    <a:pt x="3721081" y="76816"/>
                    <a:pt x="3951878" y="89194"/>
                  </a:cubicBezTo>
                  <a:cubicBezTo>
                    <a:pt x="4182675" y="101572"/>
                    <a:pt x="4471246" y="112902"/>
                    <a:pt x="4676389" y="89194"/>
                  </a:cubicBezTo>
                  <a:cubicBezTo>
                    <a:pt x="4881532" y="65486"/>
                    <a:pt x="5104587" y="85556"/>
                    <a:pt x="5335035" y="89194"/>
                  </a:cubicBezTo>
                  <a:cubicBezTo>
                    <a:pt x="5565483" y="92832"/>
                    <a:pt x="5674137" y="84990"/>
                    <a:pt x="5927817" y="89194"/>
                  </a:cubicBezTo>
                  <a:cubicBezTo>
                    <a:pt x="6181497" y="93398"/>
                    <a:pt x="6421745" y="69700"/>
                    <a:pt x="6586463" y="89194"/>
                  </a:cubicBezTo>
                  <a:cubicBezTo>
                    <a:pt x="6589130" y="50337"/>
                    <a:pt x="6586359" y="30251"/>
                    <a:pt x="6586463" y="0"/>
                  </a:cubicBezTo>
                  <a:cubicBezTo>
                    <a:pt x="6804374" y="71537"/>
                    <a:pt x="6936673" y="109291"/>
                    <a:pt x="7184284" y="160392"/>
                  </a:cubicBezTo>
                  <a:cubicBezTo>
                    <a:pt x="7049002" y="201378"/>
                    <a:pt x="6881846" y="232313"/>
                    <a:pt x="6586463" y="320783"/>
                  </a:cubicBezTo>
                  <a:cubicBezTo>
                    <a:pt x="6588539" y="293188"/>
                    <a:pt x="6586329" y="272833"/>
                    <a:pt x="6586463" y="231589"/>
                  </a:cubicBezTo>
                  <a:cubicBezTo>
                    <a:pt x="6359725" y="201350"/>
                    <a:pt x="6005607" y="193888"/>
                    <a:pt x="5796087" y="231589"/>
                  </a:cubicBezTo>
                  <a:cubicBezTo>
                    <a:pt x="5586567" y="269290"/>
                    <a:pt x="5455646" y="232541"/>
                    <a:pt x="5269170" y="231589"/>
                  </a:cubicBezTo>
                  <a:cubicBezTo>
                    <a:pt x="5082694" y="230637"/>
                    <a:pt x="4780179" y="244105"/>
                    <a:pt x="4478795" y="231589"/>
                  </a:cubicBezTo>
                  <a:cubicBezTo>
                    <a:pt x="4177411" y="219073"/>
                    <a:pt x="3867077" y="264995"/>
                    <a:pt x="3688419" y="231589"/>
                  </a:cubicBezTo>
                  <a:cubicBezTo>
                    <a:pt x="3509761" y="198183"/>
                    <a:pt x="3256957" y="227122"/>
                    <a:pt x="3029773" y="231589"/>
                  </a:cubicBezTo>
                  <a:cubicBezTo>
                    <a:pt x="2802589" y="236056"/>
                    <a:pt x="2576482" y="252182"/>
                    <a:pt x="2371127" y="231589"/>
                  </a:cubicBezTo>
                  <a:cubicBezTo>
                    <a:pt x="2165772" y="210996"/>
                    <a:pt x="2013246" y="209122"/>
                    <a:pt x="1844210" y="231589"/>
                  </a:cubicBezTo>
                  <a:cubicBezTo>
                    <a:pt x="1675174" y="254056"/>
                    <a:pt x="1523337" y="217042"/>
                    <a:pt x="1383157" y="231589"/>
                  </a:cubicBezTo>
                  <a:cubicBezTo>
                    <a:pt x="1242977" y="246136"/>
                    <a:pt x="966883" y="207958"/>
                    <a:pt x="790376" y="231589"/>
                  </a:cubicBezTo>
                  <a:cubicBezTo>
                    <a:pt x="613869" y="255220"/>
                    <a:pt x="200917" y="206928"/>
                    <a:pt x="0" y="231589"/>
                  </a:cubicBezTo>
                  <a:cubicBezTo>
                    <a:pt x="4676" y="178902"/>
                    <a:pt x="57" y="155572"/>
                    <a:pt x="0" y="89194"/>
                  </a:cubicBezTo>
                  <a:close/>
                </a:path>
                <a:path w="7184284" h="320783" stroke="0" extrusionOk="0">
                  <a:moveTo>
                    <a:pt x="0" y="89194"/>
                  </a:moveTo>
                  <a:cubicBezTo>
                    <a:pt x="120444" y="99110"/>
                    <a:pt x="254363" y="107811"/>
                    <a:pt x="461052" y="89194"/>
                  </a:cubicBezTo>
                  <a:cubicBezTo>
                    <a:pt x="667741" y="70577"/>
                    <a:pt x="962315" y="101623"/>
                    <a:pt x="1185563" y="89194"/>
                  </a:cubicBezTo>
                  <a:cubicBezTo>
                    <a:pt x="1408811" y="76765"/>
                    <a:pt x="1726320" y="104609"/>
                    <a:pt x="1910074" y="89194"/>
                  </a:cubicBezTo>
                  <a:cubicBezTo>
                    <a:pt x="2093828" y="73779"/>
                    <a:pt x="2183226" y="93746"/>
                    <a:pt x="2371127" y="89194"/>
                  </a:cubicBezTo>
                  <a:cubicBezTo>
                    <a:pt x="2559028" y="84642"/>
                    <a:pt x="2851865" y="77779"/>
                    <a:pt x="3161502" y="89194"/>
                  </a:cubicBezTo>
                  <a:cubicBezTo>
                    <a:pt x="3471139" y="100609"/>
                    <a:pt x="3607767" y="98509"/>
                    <a:pt x="3820149" y="89194"/>
                  </a:cubicBezTo>
                  <a:cubicBezTo>
                    <a:pt x="4032531" y="79879"/>
                    <a:pt x="4105725" y="109471"/>
                    <a:pt x="4347066" y="89194"/>
                  </a:cubicBezTo>
                  <a:cubicBezTo>
                    <a:pt x="4588407" y="68917"/>
                    <a:pt x="4800400" y="69073"/>
                    <a:pt x="5005712" y="89194"/>
                  </a:cubicBezTo>
                  <a:cubicBezTo>
                    <a:pt x="5211024" y="109315"/>
                    <a:pt x="5459444" y="92577"/>
                    <a:pt x="5796087" y="89194"/>
                  </a:cubicBezTo>
                  <a:cubicBezTo>
                    <a:pt x="6132731" y="85811"/>
                    <a:pt x="6304498" y="88496"/>
                    <a:pt x="6586463" y="89194"/>
                  </a:cubicBezTo>
                  <a:cubicBezTo>
                    <a:pt x="6585944" y="47115"/>
                    <a:pt x="6587803" y="43343"/>
                    <a:pt x="6586463" y="0"/>
                  </a:cubicBezTo>
                  <a:cubicBezTo>
                    <a:pt x="6746110" y="47149"/>
                    <a:pt x="6908014" y="83650"/>
                    <a:pt x="7184284" y="160392"/>
                  </a:cubicBezTo>
                  <a:cubicBezTo>
                    <a:pt x="7015352" y="205528"/>
                    <a:pt x="6802977" y="293342"/>
                    <a:pt x="6586463" y="320783"/>
                  </a:cubicBezTo>
                  <a:cubicBezTo>
                    <a:pt x="6590698" y="290479"/>
                    <a:pt x="6585852" y="253065"/>
                    <a:pt x="6586463" y="231589"/>
                  </a:cubicBezTo>
                  <a:cubicBezTo>
                    <a:pt x="6459470" y="237678"/>
                    <a:pt x="6286900" y="235998"/>
                    <a:pt x="6125411" y="231589"/>
                  </a:cubicBezTo>
                  <a:cubicBezTo>
                    <a:pt x="5963922" y="227180"/>
                    <a:pt x="5628687" y="268577"/>
                    <a:pt x="5335035" y="231589"/>
                  </a:cubicBezTo>
                  <a:cubicBezTo>
                    <a:pt x="5041383" y="194601"/>
                    <a:pt x="4779670" y="193669"/>
                    <a:pt x="4544659" y="231589"/>
                  </a:cubicBezTo>
                  <a:cubicBezTo>
                    <a:pt x="4309648" y="269509"/>
                    <a:pt x="4216068" y="250366"/>
                    <a:pt x="4083607" y="231589"/>
                  </a:cubicBezTo>
                  <a:cubicBezTo>
                    <a:pt x="3951146" y="212812"/>
                    <a:pt x="3833190" y="223312"/>
                    <a:pt x="3622555" y="231589"/>
                  </a:cubicBezTo>
                  <a:cubicBezTo>
                    <a:pt x="3411920" y="239866"/>
                    <a:pt x="3186285" y="234896"/>
                    <a:pt x="2963908" y="231589"/>
                  </a:cubicBezTo>
                  <a:cubicBezTo>
                    <a:pt x="2741531" y="228282"/>
                    <a:pt x="2477944" y="254595"/>
                    <a:pt x="2305262" y="231589"/>
                  </a:cubicBezTo>
                  <a:cubicBezTo>
                    <a:pt x="2132580" y="208583"/>
                    <a:pt x="1998109" y="207594"/>
                    <a:pt x="1778345" y="231589"/>
                  </a:cubicBezTo>
                  <a:cubicBezTo>
                    <a:pt x="1558581" y="255584"/>
                    <a:pt x="1149299" y="257624"/>
                    <a:pt x="987969" y="231589"/>
                  </a:cubicBezTo>
                  <a:cubicBezTo>
                    <a:pt x="826639" y="205554"/>
                    <a:pt x="253075" y="223915"/>
                    <a:pt x="0" y="231589"/>
                  </a:cubicBezTo>
                  <a:cubicBezTo>
                    <a:pt x="153" y="169571"/>
                    <a:pt x="-1325" y="147700"/>
                    <a:pt x="0" y="8919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Šipka: doprava 24">
              <a:extLst>
                <a:ext uri="{FF2B5EF4-FFF2-40B4-BE49-F238E27FC236}">
                  <a16:creationId xmlns:a16="http://schemas.microsoft.com/office/drawing/2014/main" id="{FFCE72F9-552D-4E90-B447-61DADC7A9F10}"/>
                </a:ext>
              </a:extLst>
            </p:cNvPr>
            <p:cNvSpPr/>
            <p:nvPr/>
          </p:nvSpPr>
          <p:spPr>
            <a:xfrm>
              <a:off x="2324100" y="2689906"/>
              <a:ext cx="7184284" cy="320783"/>
            </a:xfrm>
            <a:custGeom>
              <a:avLst/>
              <a:gdLst>
                <a:gd name="connsiteX0" fmla="*/ 0 w 7184284"/>
                <a:gd name="connsiteY0" fmla="*/ 89194 h 320783"/>
                <a:gd name="connsiteX1" fmla="*/ 658646 w 7184284"/>
                <a:gd name="connsiteY1" fmla="*/ 89194 h 320783"/>
                <a:gd name="connsiteX2" fmla="*/ 1317293 w 7184284"/>
                <a:gd name="connsiteY2" fmla="*/ 89194 h 320783"/>
                <a:gd name="connsiteX3" fmla="*/ 2107668 w 7184284"/>
                <a:gd name="connsiteY3" fmla="*/ 89194 h 320783"/>
                <a:gd name="connsiteX4" fmla="*/ 2700450 w 7184284"/>
                <a:gd name="connsiteY4" fmla="*/ 89194 h 320783"/>
                <a:gd name="connsiteX5" fmla="*/ 3359096 w 7184284"/>
                <a:gd name="connsiteY5" fmla="*/ 89194 h 320783"/>
                <a:gd name="connsiteX6" fmla="*/ 3951878 w 7184284"/>
                <a:gd name="connsiteY6" fmla="*/ 89194 h 320783"/>
                <a:gd name="connsiteX7" fmla="*/ 4676389 w 7184284"/>
                <a:gd name="connsiteY7" fmla="*/ 89194 h 320783"/>
                <a:gd name="connsiteX8" fmla="*/ 5335035 w 7184284"/>
                <a:gd name="connsiteY8" fmla="*/ 89194 h 320783"/>
                <a:gd name="connsiteX9" fmla="*/ 5927817 w 7184284"/>
                <a:gd name="connsiteY9" fmla="*/ 89194 h 320783"/>
                <a:gd name="connsiteX10" fmla="*/ 6586463 w 7184284"/>
                <a:gd name="connsiteY10" fmla="*/ 89194 h 320783"/>
                <a:gd name="connsiteX11" fmla="*/ 6586463 w 7184284"/>
                <a:gd name="connsiteY11" fmla="*/ 0 h 320783"/>
                <a:gd name="connsiteX12" fmla="*/ 7184284 w 7184284"/>
                <a:gd name="connsiteY12" fmla="*/ 160392 h 320783"/>
                <a:gd name="connsiteX13" fmla="*/ 6586463 w 7184284"/>
                <a:gd name="connsiteY13" fmla="*/ 320783 h 320783"/>
                <a:gd name="connsiteX14" fmla="*/ 6586463 w 7184284"/>
                <a:gd name="connsiteY14" fmla="*/ 231589 h 320783"/>
                <a:gd name="connsiteX15" fmla="*/ 5796087 w 7184284"/>
                <a:gd name="connsiteY15" fmla="*/ 231589 h 320783"/>
                <a:gd name="connsiteX16" fmla="*/ 5269170 w 7184284"/>
                <a:gd name="connsiteY16" fmla="*/ 231589 h 320783"/>
                <a:gd name="connsiteX17" fmla="*/ 4478795 w 7184284"/>
                <a:gd name="connsiteY17" fmla="*/ 231589 h 320783"/>
                <a:gd name="connsiteX18" fmla="*/ 3688419 w 7184284"/>
                <a:gd name="connsiteY18" fmla="*/ 231589 h 320783"/>
                <a:gd name="connsiteX19" fmla="*/ 3029773 w 7184284"/>
                <a:gd name="connsiteY19" fmla="*/ 231589 h 320783"/>
                <a:gd name="connsiteX20" fmla="*/ 2371127 w 7184284"/>
                <a:gd name="connsiteY20" fmla="*/ 231589 h 320783"/>
                <a:gd name="connsiteX21" fmla="*/ 1844210 w 7184284"/>
                <a:gd name="connsiteY21" fmla="*/ 231589 h 320783"/>
                <a:gd name="connsiteX22" fmla="*/ 1383157 w 7184284"/>
                <a:gd name="connsiteY22" fmla="*/ 231589 h 320783"/>
                <a:gd name="connsiteX23" fmla="*/ 790376 w 7184284"/>
                <a:gd name="connsiteY23" fmla="*/ 231589 h 320783"/>
                <a:gd name="connsiteX24" fmla="*/ 0 w 7184284"/>
                <a:gd name="connsiteY24" fmla="*/ 231589 h 320783"/>
                <a:gd name="connsiteX25" fmla="*/ 0 w 7184284"/>
                <a:gd name="connsiteY25" fmla="*/ 89194 h 3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4284" h="320783" fill="none" extrusionOk="0">
                  <a:moveTo>
                    <a:pt x="0" y="89194"/>
                  </a:moveTo>
                  <a:cubicBezTo>
                    <a:pt x="198358" y="116105"/>
                    <a:pt x="405756" y="106159"/>
                    <a:pt x="658646" y="89194"/>
                  </a:cubicBezTo>
                  <a:cubicBezTo>
                    <a:pt x="911536" y="72229"/>
                    <a:pt x="992508" y="116812"/>
                    <a:pt x="1317293" y="89194"/>
                  </a:cubicBezTo>
                  <a:cubicBezTo>
                    <a:pt x="1642078" y="61576"/>
                    <a:pt x="1769343" y="60323"/>
                    <a:pt x="2107668" y="89194"/>
                  </a:cubicBezTo>
                  <a:cubicBezTo>
                    <a:pt x="2445994" y="118065"/>
                    <a:pt x="2543070" y="105303"/>
                    <a:pt x="2700450" y="89194"/>
                  </a:cubicBezTo>
                  <a:cubicBezTo>
                    <a:pt x="2857830" y="73085"/>
                    <a:pt x="3154960" y="69555"/>
                    <a:pt x="3359096" y="89194"/>
                  </a:cubicBezTo>
                  <a:cubicBezTo>
                    <a:pt x="3563232" y="108833"/>
                    <a:pt x="3721081" y="76816"/>
                    <a:pt x="3951878" y="89194"/>
                  </a:cubicBezTo>
                  <a:cubicBezTo>
                    <a:pt x="4182675" y="101572"/>
                    <a:pt x="4471246" y="112902"/>
                    <a:pt x="4676389" y="89194"/>
                  </a:cubicBezTo>
                  <a:cubicBezTo>
                    <a:pt x="4881532" y="65486"/>
                    <a:pt x="5104587" y="85556"/>
                    <a:pt x="5335035" y="89194"/>
                  </a:cubicBezTo>
                  <a:cubicBezTo>
                    <a:pt x="5565483" y="92832"/>
                    <a:pt x="5674137" y="84990"/>
                    <a:pt x="5927817" y="89194"/>
                  </a:cubicBezTo>
                  <a:cubicBezTo>
                    <a:pt x="6181497" y="93398"/>
                    <a:pt x="6421745" y="69700"/>
                    <a:pt x="6586463" y="89194"/>
                  </a:cubicBezTo>
                  <a:cubicBezTo>
                    <a:pt x="6589130" y="50337"/>
                    <a:pt x="6586359" y="30251"/>
                    <a:pt x="6586463" y="0"/>
                  </a:cubicBezTo>
                  <a:cubicBezTo>
                    <a:pt x="6804374" y="71537"/>
                    <a:pt x="6936673" y="109291"/>
                    <a:pt x="7184284" y="160392"/>
                  </a:cubicBezTo>
                  <a:cubicBezTo>
                    <a:pt x="7049002" y="201378"/>
                    <a:pt x="6881846" y="232313"/>
                    <a:pt x="6586463" y="320783"/>
                  </a:cubicBezTo>
                  <a:cubicBezTo>
                    <a:pt x="6588539" y="293188"/>
                    <a:pt x="6586329" y="272833"/>
                    <a:pt x="6586463" y="231589"/>
                  </a:cubicBezTo>
                  <a:cubicBezTo>
                    <a:pt x="6359725" y="201350"/>
                    <a:pt x="6005607" y="193888"/>
                    <a:pt x="5796087" y="231589"/>
                  </a:cubicBezTo>
                  <a:cubicBezTo>
                    <a:pt x="5586567" y="269290"/>
                    <a:pt x="5455646" y="232541"/>
                    <a:pt x="5269170" y="231589"/>
                  </a:cubicBezTo>
                  <a:cubicBezTo>
                    <a:pt x="5082694" y="230637"/>
                    <a:pt x="4780179" y="244105"/>
                    <a:pt x="4478795" y="231589"/>
                  </a:cubicBezTo>
                  <a:cubicBezTo>
                    <a:pt x="4177411" y="219073"/>
                    <a:pt x="3867077" y="264995"/>
                    <a:pt x="3688419" y="231589"/>
                  </a:cubicBezTo>
                  <a:cubicBezTo>
                    <a:pt x="3509761" y="198183"/>
                    <a:pt x="3256957" y="227122"/>
                    <a:pt x="3029773" y="231589"/>
                  </a:cubicBezTo>
                  <a:cubicBezTo>
                    <a:pt x="2802589" y="236056"/>
                    <a:pt x="2576482" y="252182"/>
                    <a:pt x="2371127" y="231589"/>
                  </a:cubicBezTo>
                  <a:cubicBezTo>
                    <a:pt x="2165772" y="210996"/>
                    <a:pt x="2013246" y="209122"/>
                    <a:pt x="1844210" y="231589"/>
                  </a:cubicBezTo>
                  <a:cubicBezTo>
                    <a:pt x="1675174" y="254056"/>
                    <a:pt x="1523337" y="217042"/>
                    <a:pt x="1383157" y="231589"/>
                  </a:cubicBezTo>
                  <a:cubicBezTo>
                    <a:pt x="1242977" y="246136"/>
                    <a:pt x="966883" y="207958"/>
                    <a:pt x="790376" y="231589"/>
                  </a:cubicBezTo>
                  <a:cubicBezTo>
                    <a:pt x="613869" y="255220"/>
                    <a:pt x="200917" y="206928"/>
                    <a:pt x="0" y="231589"/>
                  </a:cubicBezTo>
                  <a:cubicBezTo>
                    <a:pt x="4676" y="178902"/>
                    <a:pt x="57" y="155572"/>
                    <a:pt x="0" y="89194"/>
                  </a:cubicBezTo>
                  <a:close/>
                </a:path>
                <a:path w="7184284" h="320783" stroke="0" extrusionOk="0">
                  <a:moveTo>
                    <a:pt x="0" y="89194"/>
                  </a:moveTo>
                  <a:cubicBezTo>
                    <a:pt x="120444" y="99110"/>
                    <a:pt x="254363" y="107811"/>
                    <a:pt x="461052" y="89194"/>
                  </a:cubicBezTo>
                  <a:cubicBezTo>
                    <a:pt x="667741" y="70577"/>
                    <a:pt x="962315" y="101623"/>
                    <a:pt x="1185563" y="89194"/>
                  </a:cubicBezTo>
                  <a:cubicBezTo>
                    <a:pt x="1408811" y="76765"/>
                    <a:pt x="1726320" y="104609"/>
                    <a:pt x="1910074" y="89194"/>
                  </a:cubicBezTo>
                  <a:cubicBezTo>
                    <a:pt x="2093828" y="73779"/>
                    <a:pt x="2183226" y="93746"/>
                    <a:pt x="2371127" y="89194"/>
                  </a:cubicBezTo>
                  <a:cubicBezTo>
                    <a:pt x="2559028" y="84642"/>
                    <a:pt x="2851865" y="77779"/>
                    <a:pt x="3161502" y="89194"/>
                  </a:cubicBezTo>
                  <a:cubicBezTo>
                    <a:pt x="3471139" y="100609"/>
                    <a:pt x="3607767" y="98509"/>
                    <a:pt x="3820149" y="89194"/>
                  </a:cubicBezTo>
                  <a:cubicBezTo>
                    <a:pt x="4032531" y="79879"/>
                    <a:pt x="4105725" y="109471"/>
                    <a:pt x="4347066" y="89194"/>
                  </a:cubicBezTo>
                  <a:cubicBezTo>
                    <a:pt x="4588407" y="68917"/>
                    <a:pt x="4800400" y="69073"/>
                    <a:pt x="5005712" y="89194"/>
                  </a:cubicBezTo>
                  <a:cubicBezTo>
                    <a:pt x="5211024" y="109315"/>
                    <a:pt x="5459444" y="92577"/>
                    <a:pt x="5796087" y="89194"/>
                  </a:cubicBezTo>
                  <a:cubicBezTo>
                    <a:pt x="6132731" y="85811"/>
                    <a:pt x="6304498" y="88496"/>
                    <a:pt x="6586463" y="89194"/>
                  </a:cubicBezTo>
                  <a:cubicBezTo>
                    <a:pt x="6585944" y="47115"/>
                    <a:pt x="6587803" y="43343"/>
                    <a:pt x="6586463" y="0"/>
                  </a:cubicBezTo>
                  <a:cubicBezTo>
                    <a:pt x="6746110" y="47149"/>
                    <a:pt x="6908014" y="83650"/>
                    <a:pt x="7184284" y="160392"/>
                  </a:cubicBezTo>
                  <a:cubicBezTo>
                    <a:pt x="7015352" y="205528"/>
                    <a:pt x="6802977" y="293342"/>
                    <a:pt x="6586463" y="320783"/>
                  </a:cubicBezTo>
                  <a:cubicBezTo>
                    <a:pt x="6590698" y="290479"/>
                    <a:pt x="6585852" y="253065"/>
                    <a:pt x="6586463" y="231589"/>
                  </a:cubicBezTo>
                  <a:cubicBezTo>
                    <a:pt x="6459470" y="237678"/>
                    <a:pt x="6286900" y="235998"/>
                    <a:pt x="6125411" y="231589"/>
                  </a:cubicBezTo>
                  <a:cubicBezTo>
                    <a:pt x="5963922" y="227180"/>
                    <a:pt x="5628687" y="268577"/>
                    <a:pt x="5335035" y="231589"/>
                  </a:cubicBezTo>
                  <a:cubicBezTo>
                    <a:pt x="5041383" y="194601"/>
                    <a:pt x="4779670" y="193669"/>
                    <a:pt x="4544659" y="231589"/>
                  </a:cubicBezTo>
                  <a:cubicBezTo>
                    <a:pt x="4309648" y="269509"/>
                    <a:pt x="4216068" y="250366"/>
                    <a:pt x="4083607" y="231589"/>
                  </a:cubicBezTo>
                  <a:cubicBezTo>
                    <a:pt x="3951146" y="212812"/>
                    <a:pt x="3833190" y="223312"/>
                    <a:pt x="3622555" y="231589"/>
                  </a:cubicBezTo>
                  <a:cubicBezTo>
                    <a:pt x="3411920" y="239866"/>
                    <a:pt x="3186285" y="234896"/>
                    <a:pt x="2963908" y="231589"/>
                  </a:cubicBezTo>
                  <a:cubicBezTo>
                    <a:pt x="2741531" y="228282"/>
                    <a:pt x="2477944" y="254595"/>
                    <a:pt x="2305262" y="231589"/>
                  </a:cubicBezTo>
                  <a:cubicBezTo>
                    <a:pt x="2132580" y="208583"/>
                    <a:pt x="1998109" y="207594"/>
                    <a:pt x="1778345" y="231589"/>
                  </a:cubicBezTo>
                  <a:cubicBezTo>
                    <a:pt x="1558581" y="255584"/>
                    <a:pt x="1149299" y="257624"/>
                    <a:pt x="987969" y="231589"/>
                  </a:cubicBezTo>
                  <a:cubicBezTo>
                    <a:pt x="826639" y="205554"/>
                    <a:pt x="253075" y="223915"/>
                    <a:pt x="0" y="231589"/>
                  </a:cubicBezTo>
                  <a:cubicBezTo>
                    <a:pt x="153" y="169571"/>
                    <a:pt x="-1325" y="147700"/>
                    <a:pt x="0" y="8919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741182673">
                    <a:prstGeom prst="rightArrow">
                      <a:avLst>
                        <a:gd name="adj1" fmla="val 44390"/>
                        <a:gd name="adj2" fmla="val 18636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5880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1720312"/>
            <a:ext cx="11962701" cy="4948936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800" b="1" dirty="0">
                <a:latin typeface="Fira Sans" panose="020B0503050000020004" pitchFamily="34" charset="0"/>
              </a:rPr>
              <a:t>Svazy – finanční zdroje  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členské příspěvky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veřejnoprávní (obec / kraj)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státní NSA (MŠMT)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soukromé zdroje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NSA – činnost svazu 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NSA – reprezentace (na sport / na sportovce)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NSA – významné sportovní akce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NSA – rejstříky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	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endParaRPr lang="cs-CZ" sz="28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4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1433945"/>
            <a:ext cx="11962701" cy="5235303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800" b="1" dirty="0">
                <a:latin typeface="Fira Sans" panose="020B0503050000020004" pitchFamily="34" charset="0"/>
              </a:rPr>
              <a:t>Svaz – řízení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ČPV a UZPS (VH a volby nejsou), IWAS (VH, volby)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členská základna – kluby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koordinace soutěží – ligy / MČR / poháry apod. (řády / předpisy)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pořádání akcí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reprezentace - přihlašování na soutěže – servis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vzdělávání / školení / spolupráce s univerzitním prostředím, 	   </a:t>
            </a:r>
            <a:r>
              <a:rPr lang="cs-CZ" sz="2800" b="1" dirty="0" err="1">
                <a:latin typeface="Fira Sans" panose="020B0503050000020004" pitchFamily="34" charset="0"/>
              </a:rPr>
              <a:t>rehab</a:t>
            </a:r>
            <a:r>
              <a:rPr lang="cs-CZ" sz="2800" b="1" dirty="0">
                <a:latin typeface="Fira Sans" panose="020B0503050000020004" pitchFamily="34" charset="0"/>
              </a:rPr>
              <a:t>, ústavy, spinální jednotky apod.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dobrovolníci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náborové akce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PR  - FR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účetnictví (střediska / činnost / zakázka), FP (01/02), FV, OZ, OP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audit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	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endParaRPr lang="cs-CZ" sz="28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12" y="2231426"/>
            <a:ext cx="10266947" cy="4154905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latin typeface="Fira Sans" panose="020B0503050000020004" pitchFamily="34" charset="0"/>
              </a:rPr>
              <a:t>Počet sportovců na paralympijských hrách</a:t>
            </a:r>
            <a:endParaRPr lang="en-GB" sz="3200" b="1" dirty="0">
              <a:latin typeface="Fira Sans" panose="020B05030500000200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04E68EB-44E2-4094-AB93-F5EB66AC6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34123"/>
              </p:ext>
            </p:extLst>
          </p:nvPr>
        </p:nvGraphicFramePr>
        <p:xfrm>
          <a:off x="866274" y="2057400"/>
          <a:ext cx="941671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CCAF858-F892-4BC4-85E2-E58688554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61612"/>
              </p:ext>
            </p:extLst>
          </p:nvPr>
        </p:nvGraphicFramePr>
        <p:xfrm>
          <a:off x="497711" y="1157468"/>
          <a:ext cx="11204293" cy="461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18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9" y="1892969"/>
            <a:ext cx="11627074" cy="4305783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latin typeface="Fira Sans" panose="020B0503050000020004" pitchFamily="34" charset="0"/>
              </a:rPr>
              <a:t>Umístění ČR v pořadí zemí na paralympiádách</a:t>
            </a:r>
            <a:endParaRPr lang="en-GB" sz="3200" b="1" dirty="0">
              <a:latin typeface="Fira Sans" panose="020B05030500000200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04E68EB-44E2-4094-AB93-F5EB66AC6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636421"/>
              </p:ext>
            </p:extLst>
          </p:nvPr>
        </p:nvGraphicFramePr>
        <p:xfrm>
          <a:off x="542183" y="1180618"/>
          <a:ext cx="10812582" cy="430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4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357131"/>
            <a:ext cx="11354764" cy="4754301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endParaRPr lang="en-GB" sz="2400" b="1" dirty="0">
              <a:latin typeface="Fira Sans" panose="020B0503050000020004" pitchFamily="34" charset="0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32E6E5CB-6878-467E-8707-FF3D1E795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88116"/>
              </p:ext>
            </p:extLst>
          </p:nvPr>
        </p:nvGraphicFramePr>
        <p:xfrm>
          <a:off x="382556" y="1357131"/>
          <a:ext cx="11077606" cy="49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08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357131"/>
            <a:ext cx="11354764" cy="4754301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CÍL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Zapojit co nejvíce osob s postižením do pravidelné sportovní činnosti!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PROSTŘEDEK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Otevřenost, transparentnost, spolupráce, sdílení!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MOTTO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Od rehabilitace k paralympiádám!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  <a:hlinkClick r:id="rId2"/>
              </a:rPr>
              <a:t>www.ceskyparasport.cz</a:t>
            </a:r>
            <a:br>
              <a:rPr lang="cs-CZ" sz="2400" b="1" dirty="0">
                <a:latin typeface="Fira Sans" panose="020B0503050000020004" pitchFamily="34" charset="0"/>
              </a:rPr>
            </a:br>
            <a:endParaRPr lang="en-GB" sz="24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5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389590"/>
            <a:ext cx="11921924" cy="5365871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000" b="1" dirty="0">
                <a:latin typeface="Fira Sans" panose="020B0503050000020004" pitchFamily="34" charset="0"/>
              </a:rPr>
              <a:t>1948 první hry pro vozíčkáře v RU Kladruby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1961 Sekce defektních sportovců při UV ČSTV nahradila Komisi pro řízení TV a sportu defektních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         sportovců při UV ČSTV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1970 Samostatný svaz TP a ZP 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1981 přejmenování na Svaz invalidních sportovců 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1988 Český svaz zdravotně postižených sportovců: TP, SP a ZP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1989 snaha řídit sport dle typu postižení samostatně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1990 se zaregistrovala většina současných svazů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Do 1993 - Zastoupení v ČSTV - Svaz invalidních sportovců do rozpadu federace (1993) 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1993 Unie zdravotně postižených sportovců (UZPS) sdružuje jednotlivé svazy dle typu postižení a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         zastupuje je vůči ČSTV </a:t>
            </a:r>
            <a:br>
              <a:rPr lang="cs-CZ" sz="2000" b="1" dirty="0">
                <a:latin typeface="Fira Sans" panose="020B0503050000020004" pitchFamily="34" charset="0"/>
              </a:rPr>
            </a:br>
            <a:endParaRPr lang="cs-CZ" sz="20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273217"/>
            <a:ext cx="11742821" cy="5324354"/>
          </a:xfrm>
        </p:spPr>
        <p:txBody>
          <a:bodyPr anchor="t" anchorCtr="0">
            <a:noAutofit/>
          </a:bodyPr>
          <a:lstStyle/>
          <a:p>
            <a:pPr algn="l"/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1994 Český paralympijský výbor (ČPV) jako paralelní organizace k ČOV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          Zakládající členové: ČSTPS, ČSMPS, ČSZPS, ČFSH, ČSNS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2004 ČPV vyloučil neoprávněně ČSTPS a zastavil financování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          – fakticky obnoveno z MŠMT v 2017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2005 ČPV přijal do struktury ČATHS a zahájil její financování 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2010 ČSTPS vyhrál spor členství (6 soudních instancí) a ČPV vyloučil ČSTPS 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          znovu pro neplacení členských příspěvků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2011 ČPV suspendován z IPC pro diskriminaci svého člena (sloučení  a nové stanovy)</a:t>
            </a:r>
            <a:br>
              <a:rPr lang="cs-CZ" sz="2000" b="1" dirty="0">
                <a:latin typeface="Fira Sans" panose="020B0503050000020004" pitchFamily="34" charset="0"/>
              </a:rPr>
            </a:br>
            <a:endParaRPr lang="cs-CZ" sz="20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273217"/>
            <a:ext cx="11742821" cy="5324354"/>
          </a:xfrm>
        </p:spPr>
        <p:txBody>
          <a:bodyPr anchor="t" anchorCtr="0">
            <a:noAutofit/>
          </a:bodyPr>
          <a:lstStyle/>
          <a:p>
            <a:pPr algn="l"/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2012 Memorandum o spolupráci – ČPV, ČSTPS, ČATHS 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	– sloučení do konce roku 2012 – dodnes neproběhlo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	– nové stanovy ČPV – dodnes nejsou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2017 Kauza Pelta - obnova financování svazu z MŠMT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2020 MŠMT – NSA (Národní sportovní agentura) 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	- červen - výzva gestoři sportu – sjednocení sportu</a:t>
            </a: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	- listopad – výzva zrušena</a:t>
            </a:r>
            <a:br>
              <a:rPr lang="cs-CZ" sz="2000" b="1" dirty="0">
                <a:latin typeface="Fira Sans" panose="020B0503050000020004" pitchFamily="34" charset="0"/>
              </a:rPr>
            </a:br>
            <a:br>
              <a:rPr lang="cs-CZ" sz="2000" b="1" dirty="0">
                <a:latin typeface="Fira Sans" panose="020B0503050000020004" pitchFamily="34" charset="0"/>
              </a:rPr>
            </a:br>
            <a:r>
              <a:rPr lang="cs-CZ" sz="2000" b="1" dirty="0">
                <a:latin typeface="Fira Sans" panose="020B0503050000020004" pitchFamily="34" charset="0"/>
              </a:rPr>
              <a:t>2021 NSA – personální změny – gestoři </a:t>
            </a:r>
            <a:br>
              <a:rPr lang="cs-CZ" sz="2000" b="1" dirty="0">
                <a:latin typeface="Fira Sans" panose="020B0503050000020004" pitchFamily="34" charset="0"/>
              </a:rPr>
            </a:br>
            <a:endParaRPr lang="cs-CZ" sz="20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1736522"/>
            <a:ext cx="11460162" cy="4513808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dirty="0">
                <a:latin typeface="Fira Sans" panose="020B0503050000020004" pitchFamily="34" charset="0"/>
              </a:rPr>
              <a:t>IWAS – 2003 International Wheelchair and Amputee Sports Federation (TP)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 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ISMWSF</a:t>
            </a:r>
            <a:r>
              <a:rPr lang="cs-CZ" sz="2400" b="1" dirty="0">
                <a:latin typeface="Fira Sans" panose="020B0503050000020004" pitchFamily="34" charset="0"/>
              </a:rPr>
              <a:t> – </a:t>
            </a:r>
            <a:r>
              <a:rPr lang="en-GB" sz="2400" b="1" dirty="0">
                <a:latin typeface="Fira Sans" panose="020B0503050000020004" pitchFamily="34" charset="0"/>
              </a:rPr>
              <a:t>ISMGF – ISMGC 1952 – Sir Ludwig Guttmann</a:t>
            </a:r>
            <a:r>
              <a:rPr lang="cs-CZ" sz="2400" b="1" dirty="0">
                <a:latin typeface="Fira Sans" panose="020B0503050000020004" pitchFamily="34" charset="0"/>
              </a:rPr>
              <a:t>,</a:t>
            </a:r>
            <a:r>
              <a:rPr lang="en-GB" sz="2400" b="1" dirty="0">
                <a:latin typeface="Fira Sans" panose="020B0503050000020004" pitchFamily="34" charset="0"/>
              </a:rPr>
              <a:t> Stoke Mandeville Hospital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 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	        International </a:t>
            </a:r>
            <a:r>
              <a:rPr lang="cs-CZ" sz="2400" b="1" dirty="0" err="1">
                <a:latin typeface="Fira Sans" panose="020B0503050000020004" pitchFamily="34" charset="0"/>
              </a:rPr>
              <a:t>Stoke</a:t>
            </a:r>
            <a:r>
              <a:rPr lang="cs-CZ" sz="2400" b="1" dirty="0">
                <a:latin typeface="Fira Sans" panose="020B0503050000020004" pitchFamily="34" charset="0"/>
              </a:rPr>
              <a:t> </a:t>
            </a:r>
            <a:r>
              <a:rPr lang="cs-CZ" sz="2400" b="1" dirty="0" err="1">
                <a:latin typeface="Fira Sans" panose="020B0503050000020004" pitchFamily="34" charset="0"/>
              </a:rPr>
              <a:t>Mandeville</a:t>
            </a:r>
            <a:r>
              <a:rPr lang="cs-CZ" sz="2400" b="1" dirty="0">
                <a:latin typeface="Fira Sans" panose="020B0503050000020004" pitchFamily="34" charset="0"/>
              </a:rPr>
              <a:t> Games </a:t>
            </a:r>
            <a:r>
              <a:rPr lang="cs-CZ" sz="2400" b="1" dirty="0" err="1">
                <a:latin typeface="Fira Sans" panose="020B0503050000020004" pitchFamily="34" charset="0"/>
              </a:rPr>
              <a:t>Federation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	        …………………………………………………  Games </a:t>
            </a:r>
            <a:r>
              <a:rPr lang="cs-CZ" sz="2400" b="1" dirty="0" err="1">
                <a:latin typeface="Fira Sans" panose="020B0503050000020004" pitchFamily="34" charset="0"/>
              </a:rPr>
              <a:t>Committe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	        …………………………………………………  Wheelchair Sports </a:t>
            </a:r>
            <a:r>
              <a:rPr lang="cs-CZ" sz="2400" b="1" dirty="0" err="1">
                <a:latin typeface="Fira Sans" panose="020B0503050000020004" pitchFamily="34" charset="0"/>
              </a:rPr>
              <a:t>Federation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ISOD –</a:t>
            </a:r>
            <a:r>
              <a:rPr lang="cs-CZ" sz="2400" b="1" dirty="0">
                <a:latin typeface="Fira Sans" panose="020B0503050000020004" pitchFamily="34" charset="0"/>
              </a:rPr>
              <a:t> 1964 mezinárodní organizace pro „ stojící“ 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  <a:hlinkClick r:id="rId2"/>
              </a:rPr>
              <a:t>www.iwasf.com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1948 </a:t>
            </a:r>
            <a:r>
              <a:rPr lang="cs-CZ" sz="2400" b="1" dirty="0">
                <a:latin typeface="Fira Sans" panose="020B0503050000020004" pitchFamily="34" charset="0"/>
              </a:rPr>
              <a:t>první </a:t>
            </a:r>
            <a:r>
              <a:rPr lang="cs-CZ" sz="2400" b="1" dirty="0" err="1">
                <a:latin typeface="Fira Sans" panose="020B0503050000020004" pitchFamily="34" charset="0"/>
              </a:rPr>
              <a:t>Stoke</a:t>
            </a:r>
            <a:r>
              <a:rPr lang="cs-CZ" sz="2400" b="1" dirty="0">
                <a:latin typeface="Fira Sans" panose="020B0503050000020004" pitchFamily="34" charset="0"/>
              </a:rPr>
              <a:t> </a:t>
            </a:r>
            <a:r>
              <a:rPr lang="cs-CZ" sz="2400" b="1" dirty="0" err="1">
                <a:latin typeface="Fira Sans" panose="020B0503050000020004" pitchFamily="34" charset="0"/>
              </a:rPr>
              <a:t>Mandeville</a:t>
            </a:r>
            <a:r>
              <a:rPr lang="cs-CZ" sz="2400" b="1" dirty="0">
                <a:latin typeface="Fira Sans" panose="020B0503050000020004" pitchFamily="34" charset="0"/>
              </a:rPr>
              <a:t> </a:t>
            </a:r>
            <a:r>
              <a:rPr lang="cs-CZ" sz="2400" b="1" dirty="0" err="1">
                <a:latin typeface="Fira Sans" panose="020B0503050000020004" pitchFamily="34" charset="0"/>
              </a:rPr>
              <a:t>Games</a:t>
            </a:r>
            <a:r>
              <a:rPr lang="cs-CZ" sz="2400" b="1" dirty="0">
                <a:latin typeface="Fira Sans" panose="020B0503050000020004" pitchFamily="34" charset="0"/>
              </a:rPr>
              <a:t> v den zahájení OH 1948 v Londýně</a:t>
            </a:r>
            <a:br>
              <a:rPr lang="cs-CZ" sz="2400" b="1" dirty="0">
                <a:latin typeface="Fira Sans" panose="020B0503050000020004" pitchFamily="34" charset="0"/>
              </a:rPr>
            </a:br>
            <a:endParaRPr lang="cs-CZ" sz="24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652336"/>
            <a:ext cx="11742821" cy="5205664"/>
          </a:xfrm>
        </p:spPr>
        <p:txBody>
          <a:bodyPr anchor="t" anchorCtr="0">
            <a:noAutofit/>
          </a:bodyPr>
          <a:lstStyle/>
          <a:p>
            <a:pPr algn="l"/>
            <a:br>
              <a:rPr lang="cs-CZ" sz="2400" b="1" dirty="0">
                <a:latin typeface="Fira Sans" panose="020B0503050000020004" pitchFamily="34" charset="0"/>
              </a:rPr>
            </a:br>
            <a:r>
              <a:rPr lang="en-GB" sz="2400" b="1" dirty="0">
                <a:latin typeface="Fira Sans" panose="020B0503050000020004" pitchFamily="34" charset="0"/>
              </a:rPr>
              <a:t>1982 </a:t>
            </a:r>
            <a:r>
              <a:rPr lang="cs-CZ" sz="2400" b="1" dirty="0">
                <a:latin typeface="Fira Sans" panose="020B0503050000020004" pitchFamily="34" charset="0"/>
              </a:rPr>
              <a:t>Mezinárodní koordinační výbor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1989 Mezinárodní paralympijský výbor (MPV / IPC):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	VIRTUS (dříve INAS-FID - mentálně znevýhodnění)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	CP-ISRA (spastické postižení)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	IWAS (ISMWSF – vozíčkáři a ISOD - stojící)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	IBSA (zrakové postižení)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 	Sporty se samostatnou MF – např. IWBF, IWRF  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 	Sporty v rámci MF nepostižených - UCI / ČSC – cyklistika, WA / ČLS, ITTF / 	ČAST atd.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</a:rPr>
              <a:t>- 	NPV (Národní paralympijské výbory)</a:t>
            </a: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>
                <a:latin typeface="Fira Sans" panose="020B0503050000020004" pitchFamily="34" charset="0"/>
                <a:hlinkClick r:id="rId2"/>
              </a:rPr>
              <a:t>www.paralympic.org</a:t>
            </a:r>
            <a:br>
              <a:rPr lang="cs-CZ" sz="2400" b="1" dirty="0">
                <a:latin typeface="Fira Sans" panose="020B0503050000020004" pitchFamily="34" charset="0"/>
              </a:rPr>
            </a:br>
            <a:br>
              <a:rPr lang="cs-CZ" sz="2400" b="1" dirty="0">
                <a:latin typeface="Fira Sans" panose="020B0503050000020004" pitchFamily="34" charset="0"/>
              </a:rPr>
            </a:br>
            <a:r>
              <a:rPr lang="cs-CZ" sz="2400" b="1" dirty="0" err="1">
                <a:latin typeface="Fira Sans" panose="020B0503050000020004" pitchFamily="34" charset="0"/>
              </a:rPr>
              <a:t>Deaflympijské</a:t>
            </a:r>
            <a:r>
              <a:rPr lang="cs-CZ" sz="2400" b="1" dirty="0">
                <a:latin typeface="Fira Sans" panose="020B0503050000020004" pitchFamily="34" charset="0"/>
              </a:rPr>
              <a:t> hnutí – samostatné </a:t>
            </a:r>
          </a:p>
        </p:txBody>
      </p:sp>
    </p:spTree>
    <p:extLst>
      <p:ext uri="{BB962C8B-B14F-4D97-AF65-F5344CB8AC3E}">
        <p14:creationId xmlns:p14="http://schemas.microsoft.com/office/powerpoint/2010/main" val="259692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720312"/>
            <a:ext cx="11742821" cy="3967423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800" b="1" dirty="0">
                <a:latin typeface="Fira Sans" panose="020B0503050000020004" pitchFamily="34" charset="0"/>
              </a:rPr>
              <a:t>2020 – měníme název – měníme tvář Český PARA sport, z.s. 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Sportovní kluby (46)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Sporty – paralympijské / </a:t>
            </a:r>
            <a:r>
              <a:rPr lang="cs-CZ" sz="2800" b="1" dirty="0" err="1">
                <a:latin typeface="Fira Sans" panose="020B0503050000020004" pitchFamily="34" charset="0"/>
              </a:rPr>
              <a:t>neparalympijské</a:t>
            </a:r>
            <a:r>
              <a:rPr lang="cs-CZ" sz="2800" b="1" dirty="0">
                <a:latin typeface="Fira Sans" panose="020B0503050000020004" pitchFamily="34" charset="0"/>
              </a:rPr>
              <a:t> 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Sportovně technické komise / rozvojové komise 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endParaRPr lang="cs-CZ" sz="28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1720312"/>
            <a:ext cx="11962701" cy="4948936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800" b="1" dirty="0">
                <a:latin typeface="Fira Sans" panose="020B0503050000020004" pitchFamily="34" charset="0"/>
              </a:rPr>
              <a:t>Sportovní kluby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spolky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NOZ (89/2012 Sb. Zákon občanský zákoník)</a:t>
            </a:r>
            <a:br>
              <a:rPr lang="cs-CZ" sz="900" b="0" i="0" dirty="0">
                <a:solidFill>
                  <a:srgbClr val="000000"/>
                </a:solidFill>
                <a:effectLst/>
                <a:latin typeface="PT Sans"/>
              </a:rPr>
            </a:br>
            <a:r>
              <a:rPr lang="cs-CZ" sz="2800" b="1" dirty="0">
                <a:latin typeface="Fira Sans" panose="020B0503050000020004" pitchFamily="34" charset="0"/>
              </a:rPr>
              <a:t>	- rejstřík spolků </a:t>
            </a:r>
            <a:r>
              <a:rPr lang="cs-CZ" sz="2800" b="1" dirty="0">
                <a:latin typeface="Fira Sans" panose="020B0503050000020004" pitchFamily="34" charset="0"/>
                <a:hlinkClick r:id="rId2"/>
              </a:rPr>
              <a:t>www.justice.cz</a:t>
            </a:r>
            <a:r>
              <a:rPr lang="cs-CZ" sz="2800" b="1" dirty="0">
                <a:latin typeface="Fira Sans" panose="020B0503050000020004" pitchFamily="34" charset="0"/>
              </a:rPr>
              <a:t> 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Řízení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amatérské – profesionální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valná hromada / členská schůze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volby – předseda – výkonný výbor – kontrolní a revizní komise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Členství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svazy dle typu postižení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svazy nepostižených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ČUS (ČSTV) – regionální sdružení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endParaRPr lang="cs-CZ" sz="28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D044-67F1-4CDE-92A6-B5B07FAF3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2" y="1720312"/>
            <a:ext cx="11962701" cy="4948936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800" b="1" dirty="0">
                <a:latin typeface="Fira Sans" panose="020B0503050000020004" pitchFamily="34" charset="0"/>
              </a:rPr>
              <a:t>Sportovní kluby / svazy – financování 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členské příspěvky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veřejnoprávní (obec / kraj)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státní NSA (MŠMT)  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- soukromé zdroje (dary, sponzoring, veřejné sbírky, nadace)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Dary – darovací smlouvy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Sponzoring – smlouva o reklamě (fakturace)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	</a:t>
            </a:r>
            <a:br>
              <a:rPr lang="cs-CZ" sz="2800" b="1" dirty="0">
                <a:latin typeface="Fira Sans" panose="020B0503050000020004" pitchFamily="34" charset="0"/>
              </a:rPr>
            </a:br>
            <a:r>
              <a:rPr lang="cs-CZ" sz="2800" b="1" dirty="0">
                <a:latin typeface="Fira Sans" panose="020B0503050000020004" pitchFamily="34" charset="0"/>
              </a:rPr>
              <a:t>	</a:t>
            </a:r>
            <a:br>
              <a:rPr lang="cs-CZ" sz="2800" b="1" dirty="0">
                <a:latin typeface="Fira Sans" panose="020B0503050000020004" pitchFamily="34" charset="0"/>
              </a:rPr>
            </a:br>
            <a:br>
              <a:rPr lang="cs-CZ" sz="2800" b="1" dirty="0">
                <a:latin typeface="Fira Sans" panose="020B0503050000020004" pitchFamily="34" charset="0"/>
              </a:rPr>
            </a:br>
            <a:endParaRPr lang="cs-CZ" sz="2800" b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0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F7B54EE4857F4DBDAAEEA2BC3FA694" ma:contentTypeVersion="14" ma:contentTypeDescription="Vytvoří nový dokument" ma:contentTypeScope="" ma:versionID="82f4db957f3e60458765be3b15dbccdd">
  <xsd:schema xmlns:xsd="http://www.w3.org/2001/XMLSchema" xmlns:xs="http://www.w3.org/2001/XMLSchema" xmlns:p="http://schemas.microsoft.com/office/2006/metadata/properties" xmlns:ns1="http://schemas.microsoft.com/sharepoint/v3" xmlns:ns2="de8187b1-3af4-41fa-bb16-95348a028aec" xmlns:ns3="9a6c0b8f-db1a-413c-9767-56f6684660c8" targetNamespace="http://schemas.microsoft.com/office/2006/metadata/properties" ma:root="true" ma:fieldsID="bc649fdd7af379cecc0a9b99ee8beb6d" ns1:_="" ns2:_="" ns3:_="">
    <xsd:import namespace="http://schemas.microsoft.com/sharepoint/v3"/>
    <xsd:import namespace="de8187b1-3af4-41fa-bb16-95348a028aec"/>
    <xsd:import namespace="9a6c0b8f-db1a-413c-9767-56f6684660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187b1-3af4-41fa-bb16-95348a028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c0b8f-db1a-413c-9767-56f668466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0F59C-9BB4-42D4-A5E2-C0FB3398D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8187b1-3af4-41fa-bb16-95348a028aec"/>
    <ds:schemaRef ds:uri="9a6c0b8f-db1a-413c-9767-56f668466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24ECAB-34B4-466D-9C12-3D5D254F183A}">
  <ds:schemaRefs>
    <ds:schemaRef ds:uri="de8187b1-3af4-41fa-bb16-95348a028aec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a6c0b8f-db1a-413c-9767-56f6684660c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016FBF-B6C8-4421-BBDF-902A2EC87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1053</Words>
  <Application>Microsoft Office PowerPoint</Application>
  <PresentationFormat>Širokoúhlá obrazovka</PresentationFormat>
  <Paragraphs>23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Fira Sans</vt:lpstr>
      <vt:lpstr>PT Sans</vt:lpstr>
      <vt:lpstr>Office Theme</vt:lpstr>
      <vt:lpstr>  Mgr. Radka Kučírková    FTVS - TV- AJ, kurz řízení neziskových organizací, zahraniční stáže, mezinárodní agenda pro ČPV,    sport management, KONTAKT bB, členka výkonného výboru IWAS (2 funkční období)</vt:lpstr>
      <vt:lpstr>1948 první hry pro vozíčkáře v RU Kladruby  1961 Sekce defektních sportovců při UV ČSTV nahradila Komisi pro řízení TV a sportu defektních           sportovců při UV ČSTV  1970 Samostatný svaz TP a ZP   1981 přejmenování na Svaz invalidních sportovců   1988 Český svaz zdravotně postižených sportovců: TP, SP a ZP  1989 snaha řídit sport dle typu postižení samostatně  1990 se zaregistrovala většina současných svazů   Do 1993 - Zastoupení v ČSTV - Svaz invalidních sportovců do rozpadu federace (1993)   1993 Unie zdravotně postižených sportovců (UZPS) sdružuje jednotlivé svazy dle typu postižení a           zastupuje je vůči ČSTV  </vt:lpstr>
      <vt:lpstr> 1994 Český paralympijský výbor (ČPV) jako paralelní organizace k ČOV             Zakládající členové: ČSTPS, ČSMPS, ČSZPS, ČFSH, ČSNS   2004 ČPV vyloučil neoprávněně ČSTPS a zastavil financování            – fakticky obnoveno z MŠMT v 2017   2005 ČPV přijal do struktury ČATHS a zahájil její financování   2010 ČSTPS vyhrál spor členství (6 soudních instancí) a ČPV vyloučil ČSTPS            znovu pro neplacení členských příspěvků   2011 ČPV suspendován z IPC pro diskriminaci svého člena (sloučení  a nové stanovy) </vt:lpstr>
      <vt:lpstr> 2012 Memorandum o spolupráci – ČPV, ČSTPS, ČATHS   – sloučení do konce roku 2012 – dodnes neproběhlo  – nové stanovy ČPV – dodnes nejsou  2017 Kauza Pelta - obnova financování svazu z MŠMT  2020 MŠMT – NSA (Národní sportovní agentura)    - červen - výzva gestoři sportu – sjednocení sportu  - listopad – výzva zrušena  2021 NSA – personální změny – gestoři  </vt:lpstr>
      <vt:lpstr>IWAS – 2003 International Wheelchair and Amputee Sports Federation (TP)   ISMWSF – ISMGF – ISMGC 1952 – Sir Ludwig Guttmann, Stoke Mandeville Hospital            International Stoke Mandeville Games Federation          …………………………………………………  Games Committe          …………………………………………………  Wheelchair Sports Federation  ISOD – 1964 mezinárodní organizace pro „ stojící“   www.iwasf.com  1948 první Stoke Mandeville Games v den zahájení OH 1948 v Londýně </vt:lpstr>
      <vt:lpstr> 1982 Mezinárodní koordinační výbor  1989 Mezinárodní paralympijský výbor (MPV / IPC): - VIRTUS (dříve INAS-FID - mentálně znevýhodnění) - CP-ISRA (spastické postižení) - IWAS (ISMWSF – vozíčkáři a ISOD - stojící) - IBSA (zrakové postižení) -  Sporty se samostatnou MF – např. IWBF, IWRF   -  Sporty v rámci MF nepostižených - UCI / ČSC – cyklistika, WA / ČLS, ITTF /  ČAST atd. -  NPV (Národní paralympijské výbory) www.paralympic.org  Deaflympijské hnutí – samostatné </vt:lpstr>
      <vt:lpstr>2020 – měníme název – měníme tvář Český PARA sport, z.s.   Sportovní kluby (46)   Sporty – paralympijské / neparalympijské    Sportovně technické komise / rozvojové komise   </vt:lpstr>
      <vt:lpstr>Sportovní kluby  - spolky   - NOZ (89/2012 Sb. Zákon občanský zákoník)  - rejstřík spolků www.justice.cz   Řízení  - amatérské – profesionální   - valná hromada / členská schůze  - volby – předseda – výkonný výbor – kontrolní a revizní komise Členství   - svazy dle typu postižení  - svazy nepostižených  - ČUS (ČSTV) – regionální sdružení  </vt:lpstr>
      <vt:lpstr>Sportovní kluby / svazy – financování    - členské příspěvky  - veřejnoprávní (obec / kraj)   - státní NSA (MŠMT)    - soukromé zdroje (dary, sponzoring, veřejné sbírky, nadace)  Dary – darovací smlouvy  Sponzoring – smlouva o reklamě (fakturace)       </vt:lpstr>
      <vt:lpstr>Svazy – finanční zdroje     - členské příspěvky  - veřejnoprávní (obec / kraj)   - státní NSA (MŠMT)   - soukromé zdroje    NSA – činnost svazu   NSA – reprezentace (na sport / na sportovce)  NSA – významné sportovní akce  NSA – rejstříky          </vt:lpstr>
      <vt:lpstr>Svaz – řízení   - ČPV a UZPS (VH a volby nejsou), IWAS (VH, volby)   - členská základna – kluby   - koordinace soutěží – ligy / MČR / poháry apod. (řády / předpisy)   - pořádání akcí  - reprezentace - přihlašování na soutěže – servis   - vzdělávání / školení / spolupráce s univerzitním prostředím,     rehab, ústavy, spinální jednotky apod.  - dobrovolníci  - náborové akce  - PR  - FR   - účetnictví (střediska / činnost / zakázka), FP (01/02), FV, OZ, OP  - audit               </vt:lpstr>
      <vt:lpstr>Počet sportovců na paralympijských hrách</vt:lpstr>
      <vt:lpstr>Umístění ČR v pořadí zemí na paralympiádách</vt:lpstr>
      <vt:lpstr>     </vt:lpstr>
      <vt:lpstr>     CÍL Zapojit co nejvíce osob s postižením do pravidelné sportovní činnosti!   PROSTŘEDEK Otevřenost, transparentnost, spolupráce, sdílení!   MOTTO Od rehabilitace k paralympiádám!   www.ceskyparasport.cz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Kučírková</dc:creator>
  <cp:lastModifiedBy>Radka Kučírková</cp:lastModifiedBy>
  <cp:revision>33</cp:revision>
  <cp:lastPrinted>2019-11-20T09:41:44Z</cp:lastPrinted>
  <dcterms:created xsi:type="dcterms:W3CDTF">2018-04-24T07:34:46Z</dcterms:created>
  <dcterms:modified xsi:type="dcterms:W3CDTF">2021-03-18T15:02:45Z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0x01010062F7B54EE4857F4DBDAAEEA2BC3FA694</vt:lpwstr>
  </property>
  <property fmtid="{D5CDD505-2E9C-101B-9397-08002B2CF9AE}" pid="3" name="AuthorIds_UIVersion_1536">
    <vt:lpwstr>15</vt:lpwstr>
  </property>
</Properties>
</file>