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57" r:id="rId3"/>
    <p:sldId id="261" r:id="rId4"/>
    <p:sldId id="258" r:id="rId5"/>
    <p:sldId id="260" r:id="rId6"/>
    <p:sldId id="262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7/11/2022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7/11/2022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7/11/2022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7/11/2022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7/11/2022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7/11/2022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7/11/2022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7/11/2022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7/11/2022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7/11/2022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7/11/2022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7/11/2022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5F9B7D-FB70-A3F4-41E5-0A5FC72E09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4800" dirty="0"/>
              <a:t>Смертная казнь</a:t>
            </a:r>
            <a:endParaRPr lang="cs-CZ" sz="4800" dirty="0"/>
          </a:p>
        </p:txBody>
      </p:sp>
    </p:spTree>
    <p:extLst>
      <p:ext uri="{BB962C8B-B14F-4D97-AF65-F5344CB8AC3E}">
        <p14:creationId xmlns:p14="http://schemas.microsoft.com/office/powerpoint/2010/main" val="4026152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BD87B5E5-F378-14C0-8D94-ED690A0A1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87524" cy="375284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F939858-406E-EF5C-5B12-BCD69DED69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93" r="8315"/>
          <a:stretch/>
        </p:blipFill>
        <p:spPr>
          <a:xfrm>
            <a:off x="7331792" y="0"/>
            <a:ext cx="4860208" cy="3173858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2816B49-FFEA-3B19-00A8-2318D2660F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1792" y="3173858"/>
            <a:ext cx="4860208" cy="368414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504544D-179A-D1F9-BB1B-769D779FC8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3352" y="3429001"/>
            <a:ext cx="2568440" cy="34290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B14BB8C-8E25-14A4-0AFF-B8E086EB12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5" y="3751637"/>
            <a:ext cx="4984221" cy="3106363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35D9CC0-FB07-114A-87AF-F2525CDE0B7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096" r="29786"/>
          <a:stretch/>
        </p:blipFill>
        <p:spPr>
          <a:xfrm>
            <a:off x="5186516" y="-2"/>
            <a:ext cx="2146285" cy="3429001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8E7137D2-ED8A-CD84-121D-A8FD2D5FEC6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52" t="10486" r="24529" b="12492"/>
          <a:stretch/>
        </p:blipFill>
        <p:spPr>
          <a:xfrm>
            <a:off x="5005351" y="3293616"/>
            <a:ext cx="2354545" cy="3564384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981945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21CFB829-F802-E137-6055-61DF0B62E2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73"/>
          <a:stretch/>
        </p:blipFill>
        <p:spPr>
          <a:xfrm>
            <a:off x="1342290" y="29957"/>
            <a:ext cx="9507420" cy="682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1758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604670C-B739-6BC2-F02A-416C314A48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18" b="2654"/>
          <a:stretch/>
        </p:blipFill>
        <p:spPr>
          <a:xfrm>
            <a:off x="1203905" y="73742"/>
            <a:ext cx="10355814" cy="6784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376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AF98A52-4713-2DDF-3A1D-27C2BAE890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42" t="3753" r="7305" b="13657"/>
          <a:stretch/>
        </p:blipFill>
        <p:spPr>
          <a:xfrm>
            <a:off x="1988596" y="597023"/>
            <a:ext cx="8025415" cy="566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8653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839E166-BEC5-6B64-82C3-AB60E6FF16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475" t="30963" r="50000" b="31303"/>
          <a:stretch/>
        </p:blipFill>
        <p:spPr>
          <a:xfrm>
            <a:off x="-417251" y="0"/>
            <a:ext cx="2743711" cy="316932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77764D2-80A8-8C29-BAFD-A7BB88F21A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437" t="32863" r="49247" b="22616"/>
          <a:stretch/>
        </p:blipFill>
        <p:spPr>
          <a:xfrm>
            <a:off x="2211050" y="0"/>
            <a:ext cx="2695861" cy="316932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0913F16-9DDF-67D6-A04B-947CBF70CE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176" t="28791" r="50000" b="36868"/>
          <a:stretch/>
        </p:blipFill>
        <p:spPr>
          <a:xfrm>
            <a:off x="4906911" y="0"/>
            <a:ext cx="2378180" cy="316932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A26758C-027F-BCAE-8B1C-4087A635BC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427" t="27298" r="49227" b="42840"/>
          <a:stretch/>
        </p:blipFill>
        <p:spPr>
          <a:xfrm>
            <a:off x="7257023" y="-8878"/>
            <a:ext cx="2640347" cy="3169328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687D3568-0275-DBB3-36A1-500CCC742A7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120" t="26862" r="49228" b="46534"/>
          <a:stretch/>
        </p:blipFill>
        <p:spPr>
          <a:xfrm>
            <a:off x="9764717" y="0"/>
            <a:ext cx="2640347" cy="3234097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47B420C8-612E-F183-18EA-87212FC1E20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975" t="25398" r="49227" b="51120"/>
          <a:stretch/>
        </p:blipFill>
        <p:spPr>
          <a:xfrm>
            <a:off x="-417251" y="3169328"/>
            <a:ext cx="2838217" cy="3311371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7CA97113-AF5C-EF06-AD18-23177C05D6C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1869" t="24312" r="49243" b="53835"/>
          <a:stretch/>
        </p:blipFill>
        <p:spPr>
          <a:xfrm>
            <a:off x="2309133" y="3132195"/>
            <a:ext cx="2607780" cy="3439915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6D243ABD-84A5-DBA5-8295-9785DA03954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2743" t="24041" r="49243" b="57770"/>
          <a:stretch/>
        </p:blipFill>
        <p:spPr>
          <a:xfrm>
            <a:off x="4954762" y="3169328"/>
            <a:ext cx="2719606" cy="3311371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79381671-2218-FCA0-2272-5C5C747CB3F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4216" t="63810" r="45583" b="19901"/>
          <a:stretch/>
        </p:blipFill>
        <p:spPr>
          <a:xfrm>
            <a:off x="7674368" y="3169329"/>
            <a:ext cx="3271799" cy="1695634"/>
          </a:xfrm>
          <a:prstGeom prst="rect">
            <a:avLst/>
          </a:prstGeom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881E39B7-AB92-23D7-388C-D1F0C9542B8A}"/>
              </a:ext>
            </a:extLst>
          </p:cNvPr>
          <p:cNvSpPr txBox="1"/>
          <p:nvPr/>
        </p:nvSpPr>
        <p:spPr>
          <a:xfrm>
            <a:off x="7715256" y="4852152"/>
            <a:ext cx="44767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25 марта 2022</a:t>
            </a:r>
          </a:p>
          <a:p>
            <a:r>
              <a:rPr lang="ru-RU" b="1" dirty="0"/>
              <a:t>Теперь ограничений для возвращения смертной казни в РФ нет, всё зависит от текущей ситуации, уверен заместитель председателя Совета безопасности Дмитрий Медведев.</a:t>
            </a:r>
            <a:endParaRPr lang="cs-CZ" b="1" dirty="0"/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CF3DC3DD-AA6E-49C8-6CDC-42AFD5617366}"/>
              </a:ext>
            </a:extLst>
          </p:cNvPr>
          <p:cNvSpPr txBox="1"/>
          <p:nvPr/>
        </p:nvSpPr>
        <p:spPr>
          <a:xfrm>
            <a:off x="1878698" y="-91411"/>
            <a:ext cx="2568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C00000"/>
                </a:solidFill>
              </a:rPr>
              <a:t>1</a:t>
            </a:r>
            <a:endParaRPr lang="cs-CZ" sz="4000" b="1" dirty="0">
              <a:solidFill>
                <a:srgbClr val="C00000"/>
              </a:solidFill>
            </a:endParaRP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9D9D890D-2A36-28B6-C9BC-21D6EF6C65A8}"/>
              </a:ext>
            </a:extLst>
          </p:cNvPr>
          <p:cNvSpPr txBox="1"/>
          <p:nvPr/>
        </p:nvSpPr>
        <p:spPr>
          <a:xfrm>
            <a:off x="4511315" y="308238"/>
            <a:ext cx="252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2</a:t>
            </a:r>
            <a:endParaRPr lang="cs-CZ" sz="3200" b="1" dirty="0">
              <a:solidFill>
                <a:srgbClr val="C00000"/>
              </a:solidFill>
            </a:endParaRP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0906C1F7-E443-1C6B-B109-75E926FF825E}"/>
              </a:ext>
            </a:extLst>
          </p:cNvPr>
          <p:cNvSpPr txBox="1"/>
          <p:nvPr/>
        </p:nvSpPr>
        <p:spPr>
          <a:xfrm>
            <a:off x="6854186" y="71021"/>
            <a:ext cx="2375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3</a:t>
            </a:r>
            <a:endParaRPr lang="cs-CZ" sz="3200" b="1" dirty="0">
              <a:solidFill>
                <a:srgbClr val="C00000"/>
              </a:solidFill>
            </a:endParaRP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D6F4B967-9D5E-66C8-15AC-97D531023860}"/>
              </a:ext>
            </a:extLst>
          </p:cNvPr>
          <p:cNvSpPr txBox="1"/>
          <p:nvPr/>
        </p:nvSpPr>
        <p:spPr>
          <a:xfrm>
            <a:off x="9372983" y="8877"/>
            <a:ext cx="193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C00000"/>
                </a:solidFill>
              </a:rPr>
              <a:t>4</a:t>
            </a:r>
            <a:endParaRPr lang="cs-CZ" sz="4000" b="1" dirty="0">
              <a:solidFill>
                <a:srgbClr val="C00000"/>
              </a:solidFill>
            </a:endParaRP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B5360861-8E7B-ED8C-FA8A-E00BF67E901E}"/>
              </a:ext>
            </a:extLst>
          </p:cNvPr>
          <p:cNvSpPr txBox="1"/>
          <p:nvPr/>
        </p:nvSpPr>
        <p:spPr>
          <a:xfrm>
            <a:off x="12055876" y="71021"/>
            <a:ext cx="321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5</a:t>
            </a:r>
            <a:endParaRPr lang="cs-CZ" sz="3200" b="1" dirty="0">
              <a:solidFill>
                <a:srgbClr val="C00000"/>
              </a:solidFill>
            </a:endParaRP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E54B7E88-5894-247B-DF61-58DF07106AA4}"/>
              </a:ext>
            </a:extLst>
          </p:cNvPr>
          <p:cNvSpPr txBox="1"/>
          <p:nvPr/>
        </p:nvSpPr>
        <p:spPr>
          <a:xfrm>
            <a:off x="1878698" y="3429000"/>
            <a:ext cx="256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6</a:t>
            </a:r>
            <a:endParaRPr lang="cs-CZ" sz="3200" b="1" dirty="0">
              <a:solidFill>
                <a:srgbClr val="C00000"/>
              </a:solidFill>
            </a:endParaRP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B9677613-C98F-E4CE-185B-FAC35FBA89E6}"/>
              </a:ext>
            </a:extLst>
          </p:cNvPr>
          <p:cNvSpPr txBox="1"/>
          <p:nvPr/>
        </p:nvSpPr>
        <p:spPr>
          <a:xfrm>
            <a:off x="4511315" y="3477566"/>
            <a:ext cx="2875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7</a:t>
            </a:r>
            <a:endParaRPr lang="cs-CZ" sz="3200" b="1" dirty="0">
              <a:solidFill>
                <a:srgbClr val="C00000"/>
              </a:solidFill>
            </a:endParaRP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B7D22667-F7A7-2278-09F1-34601616458B}"/>
              </a:ext>
            </a:extLst>
          </p:cNvPr>
          <p:cNvSpPr txBox="1"/>
          <p:nvPr/>
        </p:nvSpPr>
        <p:spPr>
          <a:xfrm>
            <a:off x="7091766" y="4785065"/>
            <a:ext cx="329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8</a:t>
            </a:r>
            <a:endParaRPr lang="cs-CZ" sz="2800" b="1" dirty="0">
              <a:solidFill>
                <a:srgbClr val="C00000"/>
              </a:solidFill>
            </a:endParaRPr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12E5DB5B-6AB1-4DBA-BF69-32AC8E548957}"/>
              </a:ext>
            </a:extLst>
          </p:cNvPr>
          <p:cNvSpPr txBox="1"/>
          <p:nvPr/>
        </p:nvSpPr>
        <p:spPr>
          <a:xfrm>
            <a:off x="11061577" y="3429000"/>
            <a:ext cx="355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</a:rPr>
              <a:t>9</a:t>
            </a:r>
            <a:endParaRPr lang="cs-CZ" sz="3600" b="1" dirty="0">
              <a:solidFill>
                <a:srgbClr val="C00000"/>
              </a:solidFill>
            </a:endParaRP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17F8AB8A-CB9F-1D92-080D-D301B9E4CD62}"/>
              </a:ext>
            </a:extLst>
          </p:cNvPr>
          <p:cNvSpPr txBox="1"/>
          <p:nvPr/>
        </p:nvSpPr>
        <p:spPr>
          <a:xfrm>
            <a:off x="11576481" y="5013259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10</a:t>
            </a:r>
            <a:endParaRPr lang="cs-CZ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80951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Savon</Template>
  <TotalTime>413</TotalTime>
  <Words>39</Words>
  <Application>Microsoft Office PowerPoint</Application>
  <PresentationFormat>Širokoúhlá obrazovka</PresentationFormat>
  <Paragraphs>13</Paragraphs>
  <Slides>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</vt:i4>
      </vt:variant>
    </vt:vector>
  </HeadingPairs>
  <TitlesOfParts>
    <vt:vector size="9" baseType="lpstr">
      <vt:lpstr>Century Gothic</vt:lpstr>
      <vt:lpstr>Garamond</vt:lpstr>
      <vt:lpstr>Savon</vt:lpstr>
      <vt:lpstr>Смертная казнь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Смертная казнь</dc:title>
  <dc:creator>Veronika Stranz-Nikitina</dc:creator>
  <cp:lastModifiedBy>Veronika Stranz-Nikitina</cp:lastModifiedBy>
  <cp:revision>2</cp:revision>
  <dcterms:created xsi:type="dcterms:W3CDTF">2022-07-11T08:55:04Z</dcterms:created>
  <dcterms:modified xsi:type="dcterms:W3CDTF">2022-07-11T15:48:05Z</dcterms:modified>
</cp:coreProperties>
</file>