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80" r:id="rId3"/>
    <p:sldId id="265" r:id="rId4"/>
    <p:sldId id="266" r:id="rId5"/>
    <p:sldId id="267" r:id="rId6"/>
    <p:sldId id="268" r:id="rId7"/>
    <p:sldId id="269" r:id="rId8"/>
    <p:sldId id="270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64" r:id="rId24"/>
    <p:sldId id="279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461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6CE0CD-ACFB-482D-B052-CF1D9714CD74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9C54D923-9EA2-4B39-ADA9-271C4421CC6C}">
      <dgm:prSet/>
      <dgm:spPr/>
      <dgm:t>
        <a:bodyPr/>
        <a:lstStyle/>
        <a:p>
          <a:r>
            <a:rPr lang="cs-CZ"/>
            <a:t>Antropocentrismus</a:t>
          </a:r>
          <a:endParaRPr lang="en-US"/>
        </a:p>
      </dgm:t>
    </dgm:pt>
    <dgm:pt modelId="{5C133D96-F330-423D-B6E1-A5EADEF482F1}" type="parTrans" cxnId="{CCE273F1-9D96-4438-AE4A-95CDAFFA4E11}">
      <dgm:prSet/>
      <dgm:spPr/>
      <dgm:t>
        <a:bodyPr/>
        <a:lstStyle/>
        <a:p>
          <a:endParaRPr lang="en-US"/>
        </a:p>
      </dgm:t>
    </dgm:pt>
    <dgm:pt modelId="{3E882860-6069-43F3-9647-E48E0D1DDED3}" type="sibTrans" cxnId="{CCE273F1-9D96-4438-AE4A-95CDAFFA4E11}">
      <dgm:prSet/>
      <dgm:spPr/>
      <dgm:t>
        <a:bodyPr/>
        <a:lstStyle/>
        <a:p>
          <a:endParaRPr lang="en-US"/>
        </a:p>
      </dgm:t>
    </dgm:pt>
    <dgm:pt modelId="{5638175C-2521-420B-A41F-1116AE0FE2BB}">
      <dgm:prSet/>
      <dgm:spPr/>
      <dgm:t>
        <a:bodyPr/>
        <a:lstStyle/>
        <a:p>
          <a:r>
            <a:rPr lang="cs-CZ"/>
            <a:t>Etnolingvistika </a:t>
          </a:r>
          <a:endParaRPr lang="en-US"/>
        </a:p>
      </dgm:t>
    </dgm:pt>
    <dgm:pt modelId="{2265A842-85F3-4B4C-81A2-F1E9E252DEE1}" type="parTrans" cxnId="{7CF9EB65-617D-4DF5-A6F6-A58FE870AA5A}">
      <dgm:prSet/>
      <dgm:spPr/>
      <dgm:t>
        <a:bodyPr/>
        <a:lstStyle/>
        <a:p>
          <a:endParaRPr lang="en-US"/>
        </a:p>
      </dgm:t>
    </dgm:pt>
    <dgm:pt modelId="{FFEF5659-4328-45F0-AB68-B3E6DC78C820}" type="sibTrans" cxnId="{7CF9EB65-617D-4DF5-A6F6-A58FE870AA5A}">
      <dgm:prSet/>
      <dgm:spPr/>
      <dgm:t>
        <a:bodyPr/>
        <a:lstStyle/>
        <a:p>
          <a:endParaRPr lang="en-US"/>
        </a:p>
      </dgm:t>
    </dgm:pt>
    <dgm:pt modelId="{4A6C08D5-79C0-4D29-8FAF-5A26C42BB1EA}" type="pres">
      <dgm:prSet presAssocID="{EB6CE0CD-ACFB-482D-B052-CF1D9714CD7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146579C0-8E34-4B27-AE2C-399553D12F7D}" type="pres">
      <dgm:prSet presAssocID="{9C54D923-9EA2-4B39-ADA9-271C4421CC6C}" presName="hierRoot1" presStyleCnt="0"/>
      <dgm:spPr/>
    </dgm:pt>
    <dgm:pt modelId="{D7341B44-195F-418D-A858-AB02E97A8DFB}" type="pres">
      <dgm:prSet presAssocID="{9C54D923-9EA2-4B39-ADA9-271C4421CC6C}" presName="composite" presStyleCnt="0"/>
      <dgm:spPr/>
    </dgm:pt>
    <dgm:pt modelId="{460194D7-A5E5-4EEF-BC2D-47BA82D84D77}" type="pres">
      <dgm:prSet presAssocID="{9C54D923-9EA2-4B39-ADA9-271C4421CC6C}" presName="background" presStyleLbl="node0" presStyleIdx="0" presStyleCnt="2"/>
      <dgm:spPr/>
    </dgm:pt>
    <dgm:pt modelId="{4E29BBA5-61D0-4638-85FA-52172A5EBEA9}" type="pres">
      <dgm:prSet presAssocID="{9C54D923-9EA2-4B39-ADA9-271C4421CC6C}" presName="text" presStyleLbl="fgAcc0" presStyleIdx="0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6CA9693F-52C2-41D3-A22E-411DE0CD1656}" type="pres">
      <dgm:prSet presAssocID="{9C54D923-9EA2-4B39-ADA9-271C4421CC6C}" presName="hierChild2" presStyleCnt="0"/>
      <dgm:spPr/>
    </dgm:pt>
    <dgm:pt modelId="{06FED116-7FF0-437D-94AF-AA23CF92DB57}" type="pres">
      <dgm:prSet presAssocID="{5638175C-2521-420B-A41F-1116AE0FE2BB}" presName="hierRoot1" presStyleCnt="0"/>
      <dgm:spPr/>
    </dgm:pt>
    <dgm:pt modelId="{75C207E4-F71F-40F1-A60A-F538A2AE18DD}" type="pres">
      <dgm:prSet presAssocID="{5638175C-2521-420B-A41F-1116AE0FE2BB}" presName="composite" presStyleCnt="0"/>
      <dgm:spPr/>
    </dgm:pt>
    <dgm:pt modelId="{26148AE9-D592-4CB1-9D5B-0AD2E25329FA}" type="pres">
      <dgm:prSet presAssocID="{5638175C-2521-420B-A41F-1116AE0FE2BB}" presName="background" presStyleLbl="node0" presStyleIdx="1" presStyleCnt="2"/>
      <dgm:spPr/>
    </dgm:pt>
    <dgm:pt modelId="{CE7D8D62-25A9-4163-A78C-8D8591EB3973}" type="pres">
      <dgm:prSet presAssocID="{5638175C-2521-420B-A41F-1116AE0FE2BB}" presName="text" presStyleLbl="fgAcc0" presStyleIdx="1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F3A8C012-BF47-4D71-8B7C-76E2061DE51E}" type="pres">
      <dgm:prSet presAssocID="{5638175C-2521-420B-A41F-1116AE0FE2BB}" presName="hierChild2" presStyleCnt="0"/>
      <dgm:spPr/>
    </dgm:pt>
  </dgm:ptLst>
  <dgm:cxnLst>
    <dgm:cxn modelId="{CCE273F1-9D96-4438-AE4A-95CDAFFA4E11}" srcId="{EB6CE0CD-ACFB-482D-B052-CF1D9714CD74}" destId="{9C54D923-9EA2-4B39-ADA9-271C4421CC6C}" srcOrd="0" destOrd="0" parTransId="{5C133D96-F330-423D-B6E1-A5EADEF482F1}" sibTransId="{3E882860-6069-43F3-9647-E48E0D1DDED3}"/>
    <dgm:cxn modelId="{7CF9EB65-617D-4DF5-A6F6-A58FE870AA5A}" srcId="{EB6CE0CD-ACFB-482D-B052-CF1D9714CD74}" destId="{5638175C-2521-420B-A41F-1116AE0FE2BB}" srcOrd="1" destOrd="0" parTransId="{2265A842-85F3-4B4C-81A2-F1E9E252DEE1}" sibTransId="{FFEF5659-4328-45F0-AB68-B3E6DC78C820}"/>
    <dgm:cxn modelId="{47F0582F-6EEA-4D8F-A322-7359B94C2C90}" type="presOf" srcId="{5638175C-2521-420B-A41F-1116AE0FE2BB}" destId="{CE7D8D62-25A9-4163-A78C-8D8591EB3973}" srcOrd="0" destOrd="0" presId="urn:microsoft.com/office/officeart/2005/8/layout/hierarchy1"/>
    <dgm:cxn modelId="{8AA8BA49-3349-4A2E-A312-25A473746A7C}" type="presOf" srcId="{9C54D923-9EA2-4B39-ADA9-271C4421CC6C}" destId="{4E29BBA5-61D0-4638-85FA-52172A5EBEA9}" srcOrd="0" destOrd="0" presId="urn:microsoft.com/office/officeart/2005/8/layout/hierarchy1"/>
    <dgm:cxn modelId="{18673508-C498-48C7-893F-5F1515E4EDC4}" type="presOf" srcId="{EB6CE0CD-ACFB-482D-B052-CF1D9714CD74}" destId="{4A6C08D5-79C0-4D29-8FAF-5A26C42BB1EA}" srcOrd="0" destOrd="0" presId="urn:microsoft.com/office/officeart/2005/8/layout/hierarchy1"/>
    <dgm:cxn modelId="{7AE87D2D-A9BC-43B0-9AA1-6B2295AA8728}" type="presParOf" srcId="{4A6C08D5-79C0-4D29-8FAF-5A26C42BB1EA}" destId="{146579C0-8E34-4B27-AE2C-399553D12F7D}" srcOrd="0" destOrd="0" presId="urn:microsoft.com/office/officeart/2005/8/layout/hierarchy1"/>
    <dgm:cxn modelId="{EE4E07A0-DBF5-44BF-BE23-2402BCFBEACB}" type="presParOf" srcId="{146579C0-8E34-4B27-AE2C-399553D12F7D}" destId="{D7341B44-195F-418D-A858-AB02E97A8DFB}" srcOrd="0" destOrd="0" presId="urn:microsoft.com/office/officeart/2005/8/layout/hierarchy1"/>
    <dgm:cxn modelId="{7DD25A21-EC91-4444-903A-02D3ED407026}" type="presParOf" srcId="{D7341B44-195F-418D-A858-AB02E97A8DFB}" destId="{460194D7-A5E5-4EEF-BC2D-47BA82D84D77}" srcOrd="0" destOrd="0" presId="urn:microsoft.com/office/officeart/2005/8/layout/hierarchy1"/>
    <dgm:cxn modelId="{F07BA8E2-8815-44E4-9574-8D7A74C849E2}" type="presParOf" srcId="{D7341B44-195F-418D-A858-AB02E97A8DFB}" destId="{4E29BBA5-61D0-4638-85FA-52172A5EBEA9}" srcOrd="1" destOrd="0" presId="urn:microsoft.com/office/officeart/2005/8/layout/hierarchy1"/>
    <dgm:cxn modelId="{0C3A7381-75CC-4833-B7A6-E6CEE45F7B3F}" type="presParOf" srcId="{146579C0-8E34-4B27-AE2C-399553D12F7D}" destId="{6CA9693F-52C2-41D3-A22E-411DE0CD1656}" srcOrd="1" destOrd="0" presId="urn:microsoft.com/office/officeart/2005/8/layout/hierarchy1"/>
    <dgm:cxn modelId="{49CA5FA6-02C6-4F52-A363-01DA6D1E4438}" type="presParOf" srcId="{4A6C08D5-79C0-4D29-8FAF-5A26C42BB1EA}" destId="{06FED116-7FF0-437D-94AF-AA23CF92DB57}" srcOrd="1" destOrd="0" presId="urn:microsoft.com/office/officeart/2005/8/layout/hierarchy1"/>
    <dgm:cxn modelId="{28D98BBF-947C-425A-A286-B7BC379974B0}" type="presParOf" srcId="{06FED116-7FF0-437D-94AF-AA23CF92DB57}" destId="{75C207E4-F71F-40F1-A60A-F538A2AE18DD}" srcOrd="0" destOrd="0" presId="urn:microsoft.com/office/officeart/2005/8/layout/hierarchy1"/>
    <dgm:cxn modelId="{14D0C523-A122-4B88-A2D5-940FE2895C27}" type="presParOf" srcId="{75C207E4-F71F-40F1-A60A-F538A2AE18DD}" destId="{26148AE9-D592-4CB1-9D5B-0AD2E25329FA}" srcOrd="0" destOrd="0" presId="urn:microsoft.com/office/officeart/2005/8/layout/hierarchy1"/>
    <dgm:cxn modelId="{5D9F4198-568E-447B-AE92-E5644C4C42CA}" type="presParOf" srcId="{75C207E4-F71F-40F1-A60A-F538A2AE18DD}" destId="{CE7D8D62-25A9-4163-A78C-8D8591EB3973}" srcOrd="1" destOrd="0" presId="urn:microsoft.com/office/officeart/2005/8/layout/hierarchy1"/>
    <dgm:cxn modelId="{DBFA789A-ED44-415A-A2BA-1F6507867F43}" type="presParOf" srcId="{06FED116-7FF0-437D-94AF-AA23CF92DB57}" destId="{F3A8C012-BF47-4D71-8B7C-76E2061DE51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B1ED6F-F9E9-4157-BE4B-CD9CC6EA2CF7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5975ECD-8E60-4FFA-A55E-F6672CF22DA2}">
      <dgm:prSet/>
      <dgm:spPr/>
      <dgm:t>
        <a:bodyPr/>
        <a:lstStyle/>
        <a:p>
          <a:r>
            <a:rPr lang="cs-CZ"/>
            <a:t>Jedná se o frekventované, běžně užívané slovo, ne o okrajový výraz.</a:t>
          </a:r>
          <a:endParaRPr lang="en-US"/>
        </a:p>
      </dgm:t>
    </dgm:pt>
    <dgm:pt modelId="{1B728146-7B1F-432B-AD46-204C2B55D218}" type="parTrans" cxnId="{A469B082-2806-419B-8E32-A52D2B87AF43}">
      <dgm:prSet/>
      <dgm:spPr/>
      <dgm:t>
        <a:bodyPr/>
        <a:lstStyle/>
        <a:p>
          <a:endParaRPr lang="en-US"/>
        </a:p>
      </dgm:t>
    </dgm:pt>
    <dgm:pt modelId="{B78E7BF9-9F27-444E-9518-BA198EB86906}" type="sibTrans" cxnId="{A469B082-2806-419B-8E32-A52D2B87AF43}">
      <dgm:prSet/>
      <dgm:spPr/>
      <dgm:t>
        <a:bodyPr/>
        <a:lstStyle/>
        <a:p>
          <a:endParaRPr lang="en-US"/>
        </a:p>
      </dgm:t>
    </dgm:pt>
    <dgm:pt modelId="{9FBF0354-C9AA-4DD4-A4E6-F56F67A31748}">
      <dgm:prSet/>
      <dgm:spPr/>
      <dgm:t>
        <a:bodyPr/>
        <a:lstStyle/>
        <a:p>
          <a:r>
            <a:rPr lang="cs-CZ"/>
            <a:t>Má důležité postavení v rámci určité sémantické oblasti (např. emoce, morální soudy apod.)</a:t>
          </a:r>
          <a:endParaRPr lang="en-US"/>
        </a:p>
      </dgm:t>
    </dgm:pt>
    <dgm:pt modelId="{CFE93B88-4678-4EAB-82B0-99F8C07C03D5}" type="parTrans" cxnId="{D08850C3-DA8C-4691-A816-0893627FC571}">
      <dgm:prSet/>
      <dgm:spPr/>
      <dgm:t>
        <a:bodyPr/>
        <a:lstStyle/>
        <a:p>
          <a:endParaRPr lang="en-US"/>
        </a:p>
      </dgm:t>
    </dgm:pt>
    <dgm:pt modelId="{35F0D4AD-7D91-46C3-974C-B9164E6AE219}" type="sibTrans" cxnId="{D08850C3-DA8C-4691-A816-0893627FC571}">
      <dgm:prSet/>
      <dgm:spPr/>
      <dgm:t>
        <a:bodyPr/>
        <a:lstStyle/>
        <a:p>
          <a:endParaRPr lang="en-US"/>
        </a:p>
      </dgm:t>
    </dgm:pt>
    <dgm:pt modelId="{9E014F32-7944-40CC-9E52-0671E27A9783}">
      <dgm:prSet/>
      <dgm:spPr/>
      <dgm:t>
        <a:bodyPr/>
        <a:lstStyle/>
        <a:p>
          <a:r>
            <a:rPr lang="cs-CZ"/>
            <a:t>Je jádrem frazeologických výrazů.</a:t>
          </a:r>
          <a:endParaRPr lang="en-US"/>
        </a:p>
      </dgm:t>
    </dgm:pt>
    <dgm:pt modelId="{6CA48411-F13D-4336-BA26-B89ED8581B92}" type="parTrans" cxnId="{9856456E-8914-40D6-9B8A-D700EB26BA77}">
      <dgm:prSet/>
      <dgm:spPr/>
      <dgm:t>
        <a:bodyPr/>
        <a:lstStyle/>
        <a:p>
          <a:endParaRPr lang="en-US"/>
        </a:p>
      </dgm:t>
    </dgm:pt>
    <dgm:pt modelId="{42BEE822-78D5-4E00-8BD7-8981140637F3}" type="sibTrans" cxnId="{9856456E-8914-40D6-9B8A-D700EB26BA77}">
      <dgm:prSet/>
      <dgm:spPr/>
      <dgm:t>
        <a:bodyPr/>
        <a:lstStyle/>
        <a:p>
          <a:endParaRPr lang="en-US"/>
        </a:p>
      </dgm:t>
    </dgm:pt>
    <dgm:pt modelId="{DC18F046-313A-4236-A274-9B0C4CE5C07F}">
      <dgm:prSet/>
      <dgm:spPr/>
      <dgm:t>
        <a:bodyPr/>
        <a:lstStyle/>
        <a:p>
          <a:r>
            <a:rPr lang="cs-CZ"/>
            <a:t>Vyskytuje se v příslovích, rčeních, názvech populárních písní, v titulech knih apod.</a:t>
          </a:r>
          <a:endParaRPr lang="en-US"/>
        </a:p>
      </dgm:t>
    </dgm:pt>
    <dgm:pt modelId="{98A3E136-8F29-4136-A0AF-BC9A684905A2}" type="parTrans" cxnId="{2D682135-D704-4A54-803E-AFF8914E729F}">
      <dgm:prSet/>
      <dgm:spPr/>
      <dgm:t>
        <a:bodyPr/>
        <a:lstStyle/>
        <a:p>
          <a:endParaRPr lang="en-US"/>
        </a:p>
      </dgm:t>
    </dgm:pt>
    <dgm:pt modelId="{251CC0C0-D423-42A4-AF12-653F46EE0389}" type="sibTrans" cxnId="{2D682135-D704-4A54-803E-AFF8914E729F}">
      <dgm:prSet/>
      <dgm:spPr/>
      <dgm:t>
        <a:bodyPr/>
        <a:lstStyle/>
        <a:p>
          <a:endParaRPr lang="en-US"/>
        </a:p>
      </dgm:t>
    </dgm:pt>
    <dgm:pt modelId="{FE9B6F67-F397-46B2-8282-7DD7D39D3B35}" type="pres">
      <dgm:prSet presAssocID="{90B1ED6F-F9E9-4157-BE4B-CD9CC6EA2CF7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C149330-3362-4A9B-A1D6-0ACA3FB88952}" type="pres">
      <dgm:prSet presAssocID="{90B1ED6F-F9E9-4157-BE4B-CD9CC6EA2CF7}" presName="diamond" presStyleLbl="bgShp" presStyleIdx="0" presStyleCnt="1"/>
      <dgm:spPr/>
    </dgm:pt>
    <dgm:pt modelId="{13172A84-76B3-4EE2-9571-EC13161D0D08}" type="pres">
      <dgm:prSet presAssocID="{90B1ED6F-F9E9-4157-BE4B-CD9CC6EA2CF7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9ECE889-28F6-46E1-A93B-FE48EA0CC4BD}" type="pres">
      <dgm:prSet presAssocID="{90B1ED6F-F9E9-4157-BE4B-CD9CC6EA2CF7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9C0C2EB-65A6-419B-8B09-B801790B4A7D}" type="pres">
      <dgm:prSet presAssocID="{90B1ED6F-F9E9-4157-BE4B-CD9CC6EA2CF7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DFFC052-ED59-48BD-91D3-8C2BCB712F18}" type="pres">
      <dgm:prSet presAssocID="{90B1ED6F-F9E9-4157-BE4B-CD9CC6EA2CF7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86DE7837-41D7-4CE3-B851-7F16AC313E5C}" type="presOf" srcId="{9FBF0354-C9AA-4DD4-A4E6-F56F67A31748}" destId="{B9ECE889-28F6-46E1-A93B-FE48EA0CC4BD}" srcOrd="0" destOrd="0" presId="urn:microsoft.com/office/officeart/2005/8/layout/matrix3"/>
    <dgm:cxn modelId="{8A426C11-FC3E-4C1E-A285-9C51F09EEE6E}" type="presOf" srcId="{E5975ECD-8E60-4FFA-A55E-F6672CF22DA2}" destId="{13172A84-76B3-4EE2-9571-EC13161D0D08}" srcOrd="0" destOrd="0" presId="urn:microsoft.com/office/officeart/2005/8/layout/matrix3"/>
    <dgm:cxn modelId="{4AB83341-28AC-4BF1-B22C-E006F4901062}" type="presOf" srcId="{9E014F32-7944-40CC-9E52-0671E27A9783}" destId="{29C0C2EB-65A6-419B-8B09-B801790B4A7D}" srcOrd="0" destOrd="0" presId="urn:microsoft.com/office/officeart/2005/8/layout/matrix3"/>
    <dgm:cxn modelId="{B83678E0-E88A-4297-A910-6CB183DC67A1}" type="presOf" srcId="{90B1ED6F-F9E9-4157-BE4B-CD9CC6EA2CF7}" destId="{FE9B6F67-F397-46B2-8282-7DD7D39D3B35}" srcOrd="0" destOrd="0" presId="urn:microsoft.com/office/officeart/2005/8/layout/matrix3"/>
    <dgm:cxn modelId="{5FE2CEDE-ACB4-472C-9C97-E1E8026E3608}" type="presOf" srcId="{DC18F046-313A-4236-A274-9B0C4CE5C07F}" destId="{2DFFC052-ED59-48BD-91D3-8C2BCB712F18}" srcOrd="0" destOrd="0" presId="urn:microsoft.com/office/officeart/2005/8/layout/matrix3"/>
    <dgm:cxn modelId="{D08850C3-DA8C-4691-A816-0893627FC571}" srcId="{90B1ED6F-F9E9-4157-BE4B-CD9CC6EA2CF7}" destId="{9FBF0354-C9AA-4DD4-A4E6-F56F67A31748}" srcOrd="1" destOrd="0" parTransId="{CFE93B88-4678-4EAB-82B0-99F8C07C03D5}" sibTransId="{35F0D4AD-7D91-46C3-974C-B9164E6AE219}"/>
    <dgm:cxn modelId="{A469B082-2806-419B-8E32-A52D2B87AF43}" srcId="{90B1ED6F-F9E9-4157-BE4B-CD9CC6EA2CF7}" destId="{E5975ECD-8E60-4FFA-A55E-F6672CF22DA2}" srcOrd="0" destOrd="0" parTransId="{1B728146-7B1F-432B-AD46-204C2B55D218}" sibTransId="{B78E7BF9-9F27-444E-9518-BA198EB86906}"/>
    <dgm:cxn modelId="{2D682135-D704-4A54-803E-AFF8914E729F}" srcId="{90B1ED6F-F9E9-4157-BE4B-CD9CC6EA2CF7}" destId="{DC18F046-313A-4236-A274-9B0C4CE5C07F}" srcOrd="3" destOrd="0" parTransId="{98A3E136-8F29-4136-A0AF-BC9A684905A2}" sibTransId="{251CC0C0-D423-42A4-AF12-653F46EE0389}"/>
    <dgm:cxn modelId="{9856456E-8914-40D6-9B8A-D700EB26BA77}" srcId="{90B1ED6F-F9E9-4157-BE4B-CD9CC6EA2CF7}" destId="{9E014F32-7944-40CC-9E52-0671E27A9783}" srcOrd="2" destOrd="0" parTransId="{6CA48411-F13D-4336-BA26-B89ED8581B92}" sibTransId="{42BEE822-78D5-4E00-8BD7-8981140637F3}"/>
    <dgm:cxn modelId="{25F0DBD1-A6AA-40C1-B750-9170C444D17A}" type="presParOf" srcId="{FE9B6F67-F397-46B2-8282-7DD7D39D3B35}" destId="{2C149330-3362-4A9B-A1D6-0ACA3FB88952}" srcOrd="0" destOrd="0" presId="urn:microsoft.com/office/officeart/2005/8/layout/matrix3"/>
    <dgm:cxn modelId="{5BB8261D-DEF6-49CA-A127-466071260370}" type="presParOf" srcId="{FE9B6F67-F397-46B2-8282-7DD7D39D3B35}" destId="{13172A84-76B3-4EE2-9571-EC13161D0D08}" srcOrd="1" destOrd="0" presId="urn:microsoft.com/office/officeart/2005/8/layout/matrix3"/>
    <dgm:cxn modelId="{4C0EA3C1-4513-4443-A378-BEFCA1CC0808}" type="presParOf" srcId="{FE9B6F67-F397-46B2-8282-7DD7D39D3B35}" destId="{B9ECE889-28F6-46E1-A93B-FE48EA0CC4BD}" srcOrd="2" destOrd="0" presId="urn:microsoft.com/office/officeart/2005/8/layout/matrix3"/>
    <dgm:cxn modelId="{43F0CA39-2161-4783-B2CC-B5C3BE7810DB}" type="presParOf" srcId="{FE9B6F67-F397-46B2-8282-7DD7D39D3B35}" destId="{29C0C2EB-65A6-419B-8B09-B801790B4A7D}" srcOrd="3" destOrd="0" presId="urn:microsoft.com/office/officeart/2005/8/layout/matrix3"/>
    <dgm:cxn modelId="{64224A0E-46A8-4548-946D-41C5F8C0A356}" type="presParOf" srcId="{FE9B6F67-F397-46B2-8282-7DD7D39D3B35}" destId="{2DFFC052-ED59-48BD-91D3-8C2BCB712F1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BF7F51-5B6D-41CC-8B2E-2C2B80E6AAF8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305B27A6-8A55-4E5E-8A0B-70D7F321EBBF}">
      <dgm:prSet/>
      <dgm:spPr/>
      <dgm:t>
        <a:bodyPr/>
        <a:lstStyle/>
        <a:p>
          <a:r>
            <a:rPr lang="cs-CZ"/>
            <a:t>Specifičnost chápání určitého pojmu v konkrétních textech lze ukázat pouze na pozadí jeho užití v přirozeném jazyce.</a:t>
          </a:r>
          <a:endParaRPr lang="en-US"/>
        </a:p>
      </dgm:t>
    </dgm:pt>
    <dgm:pt modelId="{35CB4D9B-7ABB-4AC7-A2D1-3A62E718EDA2}" type="parTrans" cxnId="{64354791-7D3F-47C1-B8E5-C30F1EFAC6F1}">
      <dgm:prSet/>
      <dgm:spPr/>
      <dgm:t>
        <a:bodyPr/>
        <a:lstStyle/>
        <a:p>
          <a:endParaRPr lang="en-US"/>
        </a:p>
      </dgm:t>
    </dgm:pt>
    <dgm:pt modelId="{BCD78B37-DE44-4324-9236-F9D25C52EB98}" type="sibTrans" cxnId="{64354791-7D3F-47C1-B8E5-C30F1EFAC6F1}">
      <dgm:prSet/>
      <dgm:spPr/>
      <dgm:t>
        <a:bodyPr/>
        <a:lstStyle/>
        <a:p>
          <a:endParaRPr lang="en-US"/>
        </a:p>
      </dgm:t>
    </dgm:pt>
    <dgm:pt modelId="{A8658E67-8B87-48B2-BE47-CF2C47ED6896}">
      <dgm:prSet/>
      <dgm:spPr/>
      <dgm:t>
        <a:bodyPr/>
        <a:lstStyle/>
        <a:p>
          <a:r>
            <a:rPr lang="cs-CZ"/>
            <a:t>Etymologie = Výraz naděje má všeslovanský základ. Je odvozen od slovesa nadíti se, které je derivátem díti. </a:t>
          </a:r>
          <a:endParaRPr lang="en-US"/>
        </a:p>
      </dgm:t>
    </dgm:pt>
    <dgm:pt modelId="{D31649B5-AF78-40E0-B285-BF0B886D3A0A}" type="parTrans" cxnId="{E1861971-376D-4341-96BD-34D5B9644D43}">
      <dgm:prSet/>
      <dgm:spPr/>
      <dgm:t>
        <a:bodyPr/>
        <a:lstStyle/>
        <a:p>
          <a:endParaRPr lang="en-US"/>
        </a:p>
      </dgm:t>
    </dgm:pt>
    <dgm:pt modelId="{8ABB4AD4-297E-44D7-9ECD-C659D5DA0E69}" type="sibTrans" cxnId="{E1861971-376D-4341-96BD-34D5B9644D43}">
      <dgm:prSet/>
      <dgm:spPr/>
      <dgm:t>
        <a:bodyPr/>
        <a:lstStyle/>
        <a:p>
          <a:endParaRPr lang="en-US"/>
        </a:p>
      </dgm:t>
    </dgm:pt>
    <dgm:pt modelId="{7F85D3ED-868F-4EC2-A6DB-F2DF7736B91D}">
      <dgm:prSet/>
      <dgm:spPr/>
      <dgm:t>
        <a:bodyPr/>
        <a:lstStyle/>
        <a:p>
          <a:r>
            <a:rPr lang="cs-CZ"/>
            <a:t>NADĚJE JE VĚC</a:t>
          </a:r>
          <a:endParaRPr lang="en-US"/>
        </a:p>
      </dgm:t>
    </dgm:pt>
    <dgm:pt modelId="{19E93CC9-D973-4344-B4F5-E98534400418}" type="parTrans" cxnId="{B7F390BD-42C3-47C4-85C7-E729DD6354FA}">
      <dgm:prSet/>
      <dgm:spPr/>
      <dgm:t>
        <a:bodyPr/>
        <a:lstStyle/>
        <a:p>
          <a:endParaRPr lang="en-US"/>
        </a:p>
      </dgm:t>
    </dgm:pt>
    <dgm:pt modelId="{373D4A22-FD8D-476A-B4F2-29B29E6B0777}" type="sibTrans" cxnId="{B7F390BD-42C3-47C4-85C7-E729DD6354FA}">
      <dgm:prSet/>
      <dgm:spPr/>
      <dgm:t>
        <a:bodyPr/>
        <a:lstStyle/>
        <a:p>
          <a:endParaRPr lang="en-US"/>
        </a:p>
      </dgm:t>
    </dgm:pt>
    <dgm:pt modelId="{C1200374-0372-4C7D-B796-0C62F8513DA2}">
      <dgm:prSet/>
      <dgm:spPr/>
      <dgm:t>
        <a:bodyPr/>
        <a:lstStyle/>
        <a:p>
          <a:r>
            <a:rPr lang="cs-CZ"/>
            <a:t>NADĚJE JE ŽIVÝ ORGANISMUS</a:t>
          </a:r>
          <a:endParaRPr lang="en-US"/>
        </a:p>
      </dgm:t>
    </dgm:pt>
    <dgm:pt modelId="{B8AAEA77-8AFA-4338-9B0A-6A577C2DF391}" type="parTrans" cxnId="{75E0E9FD-B3F8-4370-B895-6F5770F6B0DB}">
      <dgm:prSet/>
      <dgm:spPr/>
      <dgm:t>
        <a:bodyPr/>
        <a:lstStyle/>
        <a:p>
          <a:endParaRPr lang="en-US"/>
        </a:p>
      </dgm:t>
    </dgm:pt>
    <dgm:pt modelId="{D6C1ECD7-E4B9-44DF-BA0B-98A595626D83}" type="sibTrans" cxnId="{75E0E9FD-B3F8-4370-B895-6F5770F6B0DB}">
      <dgm:prSet/>
      <dgm:spPr/>
      <dgm:t>
        <a:bodyPr/>
        <a:lstStyle/>
        <a:p>
          <a:endParaRPr lang="en-US"/>
        </a:p>
      </dgm:t>
    </dgm:pt>
    <dgm:pt modelId="{D0D6162E-05F9-41D5-9EF9-3F13CB7734EB}">
      <dgm:prSet/>
      <dgm:spPr/>
      <dgm:t>
        <a:bodyPr/>
        <a:lstStyle/>
        <a:p>
          <a:r>
            <a:rPr lang="cs-CZ"/>
            <a:t>NADĚJE JE SVĚTLO</a:t>
          </a:r>
          <a:endParaRPr lang="en-US"/>
        </a:p>
      </dgm:t>
    </dgm:pt>
    <dgm:pt modelId="{4A303D13-289C-4541-8D59-6F8249EC23A4}" type="parTrans" cxnId="{FDE17637-B8B9-4AFC-A3EB-14F78741F287}">
      <dgm:prSet/>
      <dgm:spPr/>
      <dgm:t>
        <a:bodyPr/>
        <a:lstStyle/>
        <a:p>
          <a:endParaRPr lang="en-US"/>
        </a:p>
      </dgm:t>
    </dgm:pt>
    <dgm:pt modelId="{B2FF8111-DE6F-424E-B877-7B65CA133418}" type="sibTrans" cxnId="{FDE17637-B8B9-4AFC-A3EB-14F78741F287}">
      <dgm:prSet/>
      <dgm:spPr/>
      <dgm:t>
        <a:bodyPr/>
        <a:lstStyle/>
        <a:p>
          <a:endParaRPr lang="en-US"/>
        </a:p>
      </dgm:t>
    </dgm:pt>
    <dgm:pt modelId="{1B9979A5-BC0E-4AC7-89A7-6EDFBC42DFB6}" type="pres">
      <dgm:prSet presAssocID="{54BF7F51-5B6D-41CC-8B2E-2C2B80E6AAF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03FC4256-9504-4175-9253-032F3ECFAB92}" type="pres">
      <dgm:prSet presAssocID="{305B27A6-8A55-4E5E-8A0B-70D7F321EBBF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BDB47FC-FC55-4734-8F1E-1EB9F1DE958A}" type="pres">
      <dgm:prSet presAssocID="{BCD78B37-DE44-4324-9236-F9D25C52EB98}" presName="spacer" presStyleCnt="0"/>
      <dgm:spPr/>
    </dgm:pt>
    <dgm:pt modelId="{F5064A29-A723-4A61-8909-5F2D8CDDADA6}" type="pres">
      <dgm:prSet presAssocID="{A8658E67-8B87-48B2-BE47-CF2C47ED6896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2C129FB-942B-4219-8F7A-5E648CB4D7F6}" type="pres">
      <dgm:prSet presAssocID="{8ABB4AD4-297E-44D7-9ECD-C659D5DA0E69}" presName="spacer" presStyleCnt="0"/>
      <dgm:spPr/>
    </dgm:pt>
    <dgm:pt modelId="{81F1524C-A061-4D03-A836-FBF1839CA19A}" type="pres">
      <dgm:prSet presAssocID="{7F85D3ED-868F-4EC2-A6DB-F2DF7736B91D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B5D0A15-8AF9-439F-9F7B-2690A8AC7B55}" type="pres">
      <dgm:prSet presAssocID="{373D4A22-FD8D-476A-B4F2-29B29E6B0777}" presName="spacer" presStyleCnt="0"/>
      <dgm:spPr/>
    </dgm:pt>
    <dgm:pt modelId="{FE71C977-81E3-48AF-9EF8-6A9742366041}" type="pres">
      <dgm:prSet presAssocID="{C1200374-0372-4C7D-B796-0C62F8513DA2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1B51983-DE3F-4608-A672-871B38E1DAA1}" type="pres">
      <dgm:prSet presAssocID="{D6C1ECD7-E4B9-44DF-BA0B-98A595626D83}" presName="spacer" presStyleCnt="0"/>
      <dgm:spPr/>
    </dgm:pt>
    <dgm:pt modelId="{960A0E5B-26D0-4331-B0E5-C9057FF09D91}" type="pres">
      <dgm:prSet presAssocID="{D0D6162E-05F9-41D5-9EF9-3F13CB7734E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C447D4B-2C3A-412C-8016-2783A513A267}" type="presOf" srcId="{C1200374-0372-4C7D-B796-0C62F8513DA2}" destId="{FE71C977-81E3-48AF-9EF8-6A9742366041}" srcOrd="0" destOrd="0" presId="urn:microsoft.com/office/officeart/2005/8/layout/vList2"/>
    <dgm:cxn modelId="{E1861971-376D-4341-96BD-34D5B9644D43}" srcId="{54BF7F51-5B6D-41CC-8B2E-2C2B80E6AAF8}" destId="{A8658E67-8B87-48B2-BE47-CF2C47ED6896}" srcOrd="1" destOrd="0" parTransId="{D31649B5-AF78-40E0-B285-BF0B886D3A0A}" sibTransId="{8ABB4AD4-297E-44D7-9ECD-C659D5DA0E69}"/>
    <dgm:cxn modelId="{75E0E9FD-B3F8-4370-B895-6F5770F6B0DB}" srcId="{54BF7F51-5B6D-41CC-8B2E-2C2B80E6AAF8}" destId="{C1200374-0372-4C7D-B796-0C62F8513DA2}" srcOrd="3" destOrd="0" parTransId="{B8AAEA77-8AFA-4338-9B0A-6A577C2DF391}" sibTransId="{D6C1ECD7-E4B9-44DF-BA0B-98A595626D83}"/>
    <dgm:cxn modelId="{B7F390BD-42C3-47C4-85C7-E729DD6354FA}" srcId="{54BF7F51-5B6D-41CC-8B2E-2C2B80E6AAF8}" destId="{7F85D3ED-868F-4EC2-A6DB-F2DF7736B91D}" srcOrd="2" destOrd="0" parTransId="{19E93CC9-D973-4344-B4F5-E98534400418}" sibTransId="{373D4A22-FD8D-476A-B4F2-29B29E6B0777}"/>
    <dgm:cxn modelId="{AC26E4BF-9871-435A-BD6C-C736AE282CAB}" type="presOf" srcId="{54BF7F51-5B6D-41CC-8B2E-2C2B80E6AAF8}" destId="{1B9979A5-BC0E-4AC7-89A7-6EDFBC42DFB6}" srcOrd="0" destOrd="0" presId="urn:microsoft.com/office/officeart/2005/8/layout/vList2"/>
    <dgm:cxn modelId="{64354791-7D3F-47C1-B8E5-C30F1EFAC6F1}" srcId="{54BF7F51-5B6D-41CC-8B2E-2C2B80E6AAF8}" destId="{305B27A6-8A55-4E5E-8A0B-70D7F321EBBF}" srcOrd="0" destOrd="0" parTransId="{35CB4D9B-7ABB-4AC7-A2D1-3A62E718EDA2}" sibTransId="{BCD78B37-DE44-4324-9236-F9D25C52EB98}"/>
    <dgm:cxn modelId="{3F28F4A9-BBCB-42A7-842E-F9580265C6D0}" type="presOf" srcId="{7F85D3ED-868F-4EC2-A6DB-F2DF7736B91D}" destId="{81F1524C-A061-4D03-A836-FBF1839CA19A}" srcOrd="0" destOrd="0" presId="urn:microsoft.com/office/officeart/2005/8/layout/vList2"/>
    <dgm:cxn modelId="{FDE17637-B8B9-4AFC-A3EB-14F78741F287}" srcId="{54BF7F51-5B6D-41CC-8B2E-2C2B80E6AAF8}" destId="{D0D6162E-05F9-41D5-9EF9-3F13CB7734EB}" srcOrd="4" destOrd="0" parTransId="{4A303D13-289C-4541-8D59-6F8249EC23A4}" sibTransId="{B2FF8111-DE6F-424E-B877-7B65CA133418}"/>
    <dgm:cxn modelId="{AD9C4546-8D93-4D6D-A6D6-EB135ED22F8E}" type="presOf" srcId="{A8658E67-8B87-48B2-BE47-CF2C47ED6896}" destId="{F5064A29-A723-4A61-8909-5F2D8CDDADA6}" srcOrd="0" destOrd="0" presId="urn:microsoft.com/office/officeart/2005/8/layout/vList2"/>
    <dgm:cxn modelId="{4EC978DE-636E-41C2-B35D-0D8A0CE8E920}" type="presOf" srcId="{305B27A6-8A55-4E5E-8A0B-70D7F321EBBF}" destId="{03FC4256-9504-4175-9253-032F3ECFAB92}" srcOrd="0" destOrd="0" presId="urn:microsoft.com/office/officeart/2005/8/layout/vList2"/>
    <dgm:cxn modelId="{74439889-6165-4C5C-86CF-97D3F12678BE}" type="presOf" srcId="{D0D6162E-05F9-41D5-9EF9-3F13CB7734EB}" destId="{960A0E5B-26D0-4331-B0E5-C9057FF09D91}" srcOrd="0" destOrd="0" presId="urn:microsoft.com/office/officeart/2005/8/layout/vList2"/>
    <dgm:cxn modelId="{57EF62A5-AA5F-4741-877C-539578329AF8}" type="presParOf" srcId="{1B9979A5-BC0E-4AC7-89A7-6EDFBC42DFB6}" destId="{03FC4256-9504-4175-9253-032F3ECFAB92}" srcOrd="0" destOrd="0" presId="urn:microsoft.com/office/officeart/2005/8/layout/vList2"/>
    <dgm:cxn modelId="{E6FB224F-DAF3-4C30-9B2B-BC8144764D8C}" type="presParOf" srcId="{1B9979A5-BC0E-4AC7-89A7-6EDFBC42DFB6}" destId="{6BDB47FC-FC55-4734-8F1E-1EB9F1DE958A}" srcOrd="1" destOrd="0" presId="urn:microsoft.com/office/officeart/2005/8/layout/vList2"/>
    <dgm:cxn modelId="{0104A443-D0E9-42C5-9016-3A18758F9612}" type="presParOf" srcId="{1B9979A5-BC0E-4AC7-89A7-6EDFBC42DFB6}" destId="{F5064A29-A723-4A61-8909-5F2D8CDDADA6}" srcOrd="2" destOrd="0" presId="urn:microsoft.com/office/officeart/2005/8/layout/vList2"/>
    <dgm:cxn modelId="{84CA8587-DC6E-448E-A82F-29EAD07176EA}" type="presParOf" srcId="{1B9979A5-BC0E-4AC7-89A7-6EDFBC42DFB6}" destId="{12C129FB-942B-4219-8F7A-5E648CB4D7F6}" srcOrd="3" destOrd="0" presId="urn:microsoft.com/office/officeart/2005/8/layout/vList2"/>
    <dgm:cxn modelId="{8B993BC9-5E5B-42FE-80AE-7FC12FC63671}" type="presParOf" srcId="{1B9979A5-BC0E-4AC7-89A7-6EDFBC42DFB6}" destId="{81F1524C-A061-4D03-A836-FBF1839CA19A}" srcOrd="4" destOrd="0" presId="urn:microsoft.com/office/officeart/2005/8/layout/vList2"/>
    <dgm:cxn modelId="{EA024ED0-A0A6-49DB-8DCA-26CEF1FC5EBA}" type="presParOf" srcId="{1B9979A5-BC0E-4AC7-89A7-6EDFBC42DFB6}" destId="{AB5D0A15-8AF9-439F-9F7B-2690A8AC7B55}" srcOrd="5" destOrd="0" presId="urn:microsoft.com/office/officeart/2005/8/layout/vList2"/>
    <dgm:cxn modelId="{D4EACDFF-5FF6-48E0-B56C-B865817639D7}" type="presParOf" srcId="{1B9979A5-BC0E-4AC7-89A7-6EDFBC42DFB6}" destId="{FE71C977-81E3-48AF-9EF8-6A9742366041}" srcOrd="6" destOrd="0" presId="urn:microsoft.com/office/officeart/2005/8/layout/vList2"/>
    <dgm:cxn modelId="{CF65B3F4-4E70-4EA6-BCDE-64ADA5279D6E}" type="presParOf" srcId="{1B9979A5-BC0E-4AC7-89A7-6EDFBC42DFB6}" destId="{41B51983-DE3F-4608-A672-871B38E1DAA1}" srcOrd="7" destOrd="0" presId="urn:microsoft.com/office/officeart/2005/8/layout/vList2"/>
    <dgm:cxn modelId="{702D58FB-9FE8-4785-8991-2B1FD8C032C8}" type="presParOf" srcId="{1B9979A5-BC0E-4AC7-89A7-6EDFBC42DFB6}" destId="{960A0E5B-26D0-4331-B0E5-C9057FF09D9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97F1AE4-11C9-4617-95D9-C18802E42E73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DF0C9D1-4AE4-4832-97C2-AC998BCADE34}">
      <dgm:prSet/>
      <dgm:spPr/>
      <dgm:t>
        <a:bodyPr/>
        <a:lstStyle/>
        <a:p>
          <a:r>
            <a:rPr lang="cs-CZ"/>
            <a:t>Vyžadováno úsilí</a:t>
          </a:r>
          <a:endParaRPr lang="en-US"/>
        </a:p>
      </dgm:t>
    </dgm:pt>
    <dgm:pt modelId="{631E8E43-E9A1-42C9-8FC6-48A535673891}" type="parTrans" cxnId="{417351D1-55AD-4EE0-AE00-45AE077A8C3E}">
      <dgm:prSet/>
      <dgm:spPr/>
      <dgm:t>
        <a:bodyPr/>
        <a:lstStyle/>
        <a:p>
          <a:endParaRPr lang="en-US"/>
        </a:p>
      </dgm:t>
    </dgm:pt>
    <dgm:pt modelId="{648A6689-EFED-4CAF-A457-3E2F6EA3F333}" type="sibTrans" cxnId="{417351D1-55AD-4EE0-AE00-45AE077A8C3E}">
      <dgm:prSet/>
      <dgm:spPr/>
      <dgm:t>
        <a:bodyPr/>
        <a:lstStyle/>
        <a:p>
          <a:endParaRPr lang="en-US"/>
        </a:p>
      </dgm:t>
    </dgm:pt>
    <dgm:pt modelId="{CF178095-85CD-4274-B882-18CC49B15612}">
      <dgm:prSet/>
      <dgm:spPr/>
      <dgm:t>
        <a:bodyPr/>
        <a:lstStyle/>
        <a:p>
          <a:r>
            <a:rPr lang="cs-CZ"/>
            <a:t>Hledání, pěstování</a:t>
          </a:r>
          <a:endParaRPr lang="en-US"/>
        </a:p>
      </dgm:t>
    </dgm:pt>
    <dgm:pt modelId="{B23AFD05-16C1-4FB5-86A4-6C68797FE84E}" type="parTrans" cxnId="{E2FB0B84-9F97-4DA2-AA42-30630C515514}">
      <dgm:prSet/>
      <dgm:spPr/>
      <dgm:t>
        <a:bodyPr/>
        <a:lstStyle/>
        <a:p>
          <a:endParaRPr lang="en-US"/>
        </a:p>
      </dgm:t>
    </dgm:pt>
    <dgm:pt modelId="{2D658B90-72C0-4C2C-88B3-2C64C34A2E88}" type="sibTrans" cxnId="{E2FB0B84-9F97-4DA2-AA42-30630C515514}">
      <dgm:prSet/>
      <dgm:spPr/>
      <dgm:t>
        <a:bodyPr/>
        <a:lstStyle/>
        <a:p>
          <a:endParaRPr lang="en-US"/>
        </a:p>
      </dgm:t>
    </dgm:pt>
    <dgm:pt modelId="{3A4CF51E-48A0-4ED3-B456-712FD6B4E0CF}">
      <dgm:prSet/>
      <dgm:spPr/>
      <dgm:t>
        <a:bodyPr/>
        <a:lstStyle/>
        <a:p>
          <a:r>
            <a:rPr lang="cs-CZ"/>
            <a:t>Přirovnání k živému organismu</a:t>
          </a:r>
          <a:endParaRPr lang="en-US"/>
        </a:p>
      </dgm:t>
    </dgm:pt>
    <dgm:pt modelId="{737B3E62-44F9-4081-A958-B10049AD1018}" type="parTrans" cxnId="{EF21E033-AC66-4C7E-A342-4E8A0C698C33}">
      <dgm:prSet/>
      <dgm:spPr/>
      <dgm:t>
        <a:bodyPr/>
        <a:lstStyle/>
        <a:p>
          <a:endParaRPr lang="en-US"/>
        </a:p>
      </dgm:t>
    </dgm:pt>
    <dgm:pt modelId="{71C0B21F-9FE2-4299-8451-ADD02A3BA14E}" type="sibTrans" cxnId="{EF21E033-AC66-4C7E-A342-4E8A0C698C33}">
      <dgm:prSet/>
      <dgm:spPr/>
      <dgm:t>
        <a:bodyPr/>
        <a:lstStyle/>
        <a:p>
          <a:endParaRPr lang="en-US"/>
        </a:p>
      </dgm:t>
    </dgm:pt>
    <dgm:pt modelId="{D577B5F6-1F2B-46D5-A565-D48EFAEE0323}">
      <dgm:prSet/>
      <dgm:spPr/>
      <dgm:t>
        <a:bodyPr/>
        <a:lstStyle/>
        <a:p>
          <a:r>
            <a:rPr lang="cs-CZ"/>
            <a:t>Potřeba péče</a:t>
          </a:r>
          <a:endParaRPr lang="en-US"/>
        </a:p>
      </dgm:t>
    </dgm:pt>
    <dgm:pt modelId="{0D4BD2D6-70BA-451F-8B0B-453D89EC3386}" type="parTrans" cxnId="{CCDBAB25-A838-4CF6-83C9-B3A0053FA221}">
      <dgm:prSet/>
      <dgm:spPr/>
      <dgm:t>
        <a:bodyPr/>
        <a:lstStyle/>
        <a:p>
          <a:endParaRPr lang="en-US"/>
        </a:p>
      </dgm:t>
    </dgm:pt>
    <dgm:pt modelId="{20CCA41F-711A-4B89-9813-CC2BA8539BCA}" type="sibTrans" cxnId="{CCDBAB25-A838-4CF6-83C9-B3A0053FA221}">
      <dgm:prSet/>
      <dgm:spPr/>
      <dgm:t>
        <a:bodyPr/>
        <a:lstStyle/>
        <a:p>
          <a:endParaRPr lang="en-US"/>
        </a:p>
      </dgm:t>
    </dgm:pt>
    <dgm:pt modelId="{7B101B87-2A9E-411E-BAE9-1231D7F2688B}" type="pres">
      <dgm:prSet presAssocID="{897F1AE4-11C9-4617-95D9-C18802E42E7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1442423-BA67-4420-B3CC-B15FAE15E693}" type="pres">
      <dgm:prSet presAssocID="{EDF0C9D1-4AE4-4832-97C2-AC998BCADE34}" presName="dummy" presStyleCnt="0"/>
      <dgm:spPr/>
    </dgm:pt>
    <dgm:pt modelId="{633C2785-43DD-4DE9-8579-E8BB08C224F6}" type="pres">
      <dgm:prSet presAssocID="{EDF0C9D1-4AE4-4832-97C2-AC998BCADE34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77E3606-1F5F-4ED0-B868-CCF95530B56A}" type="pres">
      <dgm:prSet presAssocID="{648A6689-EFED-4CAF-A457-3E2F6EA3F333}" presName="sibTrans" presStyleLbl="node1" presStyleIdx="0" presStyleCnt="4"/>
      <dgm:spPr/>
      <dgm:t>
        <a:bodyPr/>
        <a:lstStyle/>
        <a:p>
          <a:endParaRPr lang="cs-CZ"/>
        </a:p>
      </dgm:t>
    </dgm:pt>
    <dgm:pt modelId="{5391CB28-5DE5-4F9D-8658-D51460A06995}" type="pres">
      <dgm:prSet presAssocID="{CF178095-85CD-4274-B882-18CC49B15612}" presName="dummy" presStyleCnt="0"/>
      <dgm:spPr/>
    </dgm:pt>
    <dgm:pt modelId="{42C72E7D-7F4D-405D-9DD6-77133D1CD6E0}" type="pres">
      <dgm:prSet presAssocID="{CF178095-85CD-4274-B882-18CC49B15612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CA4941F-7A3D-4BA5-A4CC-E5714D421E1F}" type="pres">
      <dgm:prSet presAssocID="{2D658B90-72C0-4C2C-88B3-2C64C34A2E88}" presName="sibTrans" presStyleLbl="node1" presStyleIdx="1" presStyleCnt="4"/>
      <dgm:spPr/>
      <dgm:t>
        <a:bodyPr/>
        <a:lstStyle/>
        <a:p>
          <a:endParaRPr lang="cs-CZ"/>
        </a:p>
      </dgm:t>
    </dgm:pt>
    <dgm:pt modelId="{FD559B7D-68A1-4924-B930-5983CB944262}" type="pres">
      <dgm:prSet presAssocID="{3A4CF51E-48A0-4ED3-B456-712FD6B4E0CF}" presName="dummy" presStyleCnt="0"/>
      <dgm:spPr/>
    </dgm:pt>
    <dgm:pt modelId="{BE1FBF78-BBBD-4E92-81EE-A9F4CF24DD73}" type="pres">
      <dgm:prSet presAssocID="{3A4CF51E-48A0-4ED3-B456-712FD6B4E0CF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DEE3B1B-BDDD-4591-846F-C1AE4808A3D9}" type="pres">
      <dgm:prSet presAssocID="{71C0B21F-9FE2-4299-8451-ADD02A3BA14E}" presName="sibTrans" presStyleLbl="node1" presStyleIdx="2" presStyleCnt="4"/>
      <dgm:spPr/>
      <dgm:t>
        <a:bodyPr/>
        <a:lstStyle/>
        <a:p>
          <a:endParaRPr lang="cs-CZ"/>
        </a:p>
      </dgm:t>
    </dgm:pt>
    <dgm:pt modelId="{109AEA7E-325F-4EEA-B567-0EF1EBC163B3}" type="pres">
      <dgm:prSet presAssocID="{D577B5F6-1F2B-46D5-A565-D48EFAEE0323}" presName="dummy" presStyleCnt="0"/>
      <dgm:spPr/>
    </dgm:pt>
    <dgm:pt modelId="{0D76D590-EB1E-45AF-BF1F-02ADF7C21743}" type="pres">
      <dgm:prSet presAssocID="{D577B5F6-1F2B-46D5-A565-D48EFAEE0323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16848C1-9BD0-43EF-A3AE-45F0D00238A7}" type="pres">
      <dgm:prSet presAssocID="{20CCA41F-711A-4B89-9813-CC2BA8539BCA}" presName="sibTrans" presStyleLbl="node1" presStyleIdx="3" presStyleCnt="4"/>
      <dgm:spPr/>
      <dgm:t>
        <a:bodyPr/>
        <a:lstStyle/>
        <a:p>
          <a:endParaRPr lang="cs-CZ"/>
        </a:p>
      </dgm:t>
    </dgm:pt>
  </dgm:ptLst>
  <dgm:cxnLst>
    <dgm:cxn modelId="{8ADE5709-B160-4B88-ABF0-058392016E9E}" type="presOf" srcId="{71C0B21F-9FE2-4299-8451-ADD02A3BA14E}" destId="{8DEE3B1B-BDDD-4591-846F-C1AE4808A3D9}" srcOrd="0" destOrd="0" presId="urn:microsoft.com/office/officeart/2005/8/layout/cycle1"/>
    <dgm:cxn modelId="{FDF2C2CB-0619-4607-90CF-DFFF08E88B50}" type="presOf" srcId="{648A6689-EFED-4CAF-A457-3E2F6EA3F333}" destId="{D77E3606-1F5F-4ED0-B868-CCF95530B56A}" srcOrd="0" destOrd="0" presId="urn:microsoft.com/office/officeart/2005/8/layout/cycle1"/>
    <dgm:cxn modelId="{1DD661B4-301C-4A16-AD78-E23ADD6CAC45}" type="presOf" srcId="{EDF0C9D1-4AE4-4832-97C2-AC998BCADE34}" destId="{633C2785-43DD-4DE9-8579-E8BB08C224F6}" srcOrd="0" destOrd="0" presId="urn:microsoft.com/office/officeart/2005/8/layout/cycle1"/>
    <dgm:cxn modelId="{2CA99419-38AD-4C67-A77E-FFE446ECCBBF}" type="presOf" srcId="{20CCA41F-711A-4B89-9813-CC2BA8539BCA}" destId="{E16848C1-9BD0-43EF-A3AE-45F0D00238A7}" srcOrd="0" destOrd="0" presId="urn:microsoft.com/office/officeart/2005/8/layout/cycle1"/>
    <dgm:cxn modelId="{CCDBAB25-A838-4CF6-83C9-B3A0053FA221}" srcId="{897F1AE4-11C9-4617-95D9-C18802E42E73}" destId="{D577B5F6-1F2B-46D5-A565-D48EFAEE0323}" srcOrd="3" destOrd="0" parTransId="{0D4BD2D6-70BA-451F-8B0B-453D89EC3386}" sibTransId="{20CCA41F-711A-4B89-9813-CC2BA8539BCA}"/>
    <dgm:cxn modelId="{EF21E033-AC66-4C7E-A342-4E8A0C698C33}" srcId="{897F1AE4-11C9-4617-95D9-C18802E42E73}" destId="{3A4CF51E-48A0-4ED3-B456-712FD6B4E0CF}" srcOrd="2" destOrd="0" parTransId="{737B3E62-44F9-4081-A958-B10049AD1018}" sibTransId="{71C0B21F-9FE2-4299-8451-ADD02A3BA14E}"/>
    <dgm:cxn modelId="{DA9960BC-3DAE-47C6-A358-4DEF7D6F53F0}" type="presOf" srcId="{2D658B90-72C0-4C2C-88B3-2C64C34A2E88}" destId="{4CA4941F-7A3D-4BA5-A4CC-E5714D421E1F}" srcOrd="0" destOrd="0" presId="urn:microsoft.com/office/officeart/2005/8/layout/cycle1"/>
    <dgm:cxn modelId="{2FADA72E-47ED-4608-BB45-691B10009C27}" type="presOf" srcId="{D577B5F6-1F2B-46D5-A565-D48EFAEE0323}" destId="{0D76D590-EB1E-45AF-BF1F-02ADF7C21743}" srcOrd="0" destOrd="0" presId="urn:microsoft.com/office/officeart/2005/8/layout/cycle1"/>
    <dgm:cxn modelId="{E8E09C8D-5C89-4539-AE1D-0AC7261B11E1}" type="presOf" srcId="{897F1AE4-11C9-4617-95D9-C18802E42E73}" destId="{7B101B87-2A9E-411E-BAE9-1231D7F2688B}" srcOrd="0" destOrd="0" presId="urn:microsoft.com/office/officeart/2005/8/layout/cycle1"/>
    <dgm:cxn modelId="{417351D1-55AD-4EE0-AE00-45AE077A8C3E}" srcId="{897F1AE4-11C9-4617-95D9-C18802E42E73}" destId="{EDF0C9D1-4AE4-4832-97C2-AC998BCADE34}" srcOrd="0" destOrd="0" parTransId="{631E8E43-E9A1-42C9-8FC6-48A535673891}" sibTransId="{648A6689-EFED-4CAF-A457-3E2F6EA3F333}"/>
    <dgm:cxn modelId="{A9FCB4B1-A5D9-44F4-98A7-B8BBEAF3733B}" type="presOf" srcId="{CF178095-85CD-4274-B882-18CC49B15612}" destId="{42C72E7D-7F4D-405D-9DD6-77133D1CD6E0}" srcOrd="0" destOrd="0" presId="urn:microsoft.com/office/officeart/2005/8/layout/cycle1"/>
    <dgm:cxn modelId="{AD965603-BF31-48B6-A8F5-DCD88ED6D763}" type="presOf" srcId="{3A4CF51E-48A0-4ED3-B456-712FD6B4E0CF}" destId="{BE1FBF78-BBBD-4E92-81EE-A9F4CF24DD73}" srcOrd="0" destOrd="0" presId="urn:microsoft.com/office/officeart/2005/8/layout/cycle1"/>
    <dgm:cxn modelId="{E2FB0B84-9F97-4DA2-AA42-30630C515514}" srcId="{897F1AE4-11C9-4617-95D9-C18802E42E73}" destId="{CF178095-85CD-4274-B882-18CC49B15612}" srcOrd="1" destOrd="0" parTransId="{B23AFD05-16C1-4FB5-86A4-6C68797FE84E}" sibTransId="{2D658B90-72C0-4C2C-88B3-2C64C34A2E88}"/>
    <dgm:cxn modelId="{367AADA7-7297-48E0-8BAB-A8B74246A478}" type="presParOf" srcId="{7B101B87-2A9E-411E-BAE9-1231D7F2688B}" destId="{F1442423-BA67-4420-B3CC-B15FAE15E693}" srcOrd="0" destOrd="0" presId="urn:microsoft.com/office/officeart/2005/8/layout/cycle1"/>
    <dgm:cxn modelId="{787C7286-7BD1-46F7-A757-685F196D97AE}" type="presParOf" srcId="{7B101B87-2A9E-411E-BAE9-1231D7F2688B}" destId="{633C2785-43DD-4DE9-8579-E8BB08C224F6}" srcOrd="1" destOrd="0" presId="urn:microsoft.com/office/officeart/2005/8/layout/cycle1"/>
    <dgm:cxn modelId="{8141B62C-D21B-4DFA-AD57-5B98A5EFBAE4}" type="presParOf" srcId="{7B101B87-2A9E-411E-BAE9-1231D7F2688B}" destId="{D77E3606-1F5F-4ED0-B868-CCF95530B56A}" srcOrd="2" destOrd="0" presId="urn:microsoft.com/office/officeart/2005/8/layout/cycle1"/>
    <dgm:cxn modelId="{8C91A676-C730-47C9-A45F-AD4FF4A1C21D}" type="presParOf" srcId="{7B101B87-2A9E-411E-BAE9-1231D7F2688B}" destId="{5391CB28-5DE5-4F9D-8658-D51460A06995}" srcOrd="3" destOrd="0" presId="urn:microsoft.com/office/officeart/2005/8/layout/cycle1"/>
    <dgm:cxn modelId="{410BB0FF-00BC-4E24-98DF-84B47D22F47F}" type="presParOf" srcId="{7B101B87-2A9E-411E-BAE9-1231D7F2688B}" destId="{42C72E7D-7F4D-405D-9DD6-77133D1CD6E0}" srcOrd="4" destOrd="0" presId="urn:microsoft.com/office/officeart/2005/8/layout/cycle1"/>
    <dgm:cxn modelId="{AC4E23E0-9C5F-46FA-B447-BBCE0C4C7A11}" type="presParOf" srcId="{7B101B87-2A9E-411E-BAE9-1231D7F2688B}" destId="{4CA4941F-7A3D-4BA5-A4CC-E5714D421E1F}" srcOrd="5" destOrd="0" presId="urn:microsoft.com/office/officeart/2005/8/layout/cycle1"/>
    <dgm:cxn modelId="{57A0A648-B2D9-4D41-B4AB-F3242C5BFC9C}" type="presParOf" srcId="{7B101B87-2A9E-411E-BAE9-1231D7F2688B}" destId="{FD559B7D-68A1-4924-B930-5983CB944262}" srcOrd="6" destOrd="0" presId="urn:microsoft.com/office/officeart/2005/8/layout/cycle1"/>
    <dgm:cxn modelId="{4AACEB8B-E58B-48B8-92C1-D6A6A9960379}" type="presParOf" srcId="{7B101B87-2A9E-411E-BAE9-1231D7F2688B}" destId="{BE1FBF78-BBBD-4E92-81EE-A9F4CF24DD73}" srcOrd="7" destOrd="0" presId="urn:microsoft.com/office/officeart/2005/8/layout/cycle1"/>
    <dgm:cxn modelId="{C517EAFD-E6A5-4F37-9149-59A6DCC68A57}" type="presParOf" srcId="{7B101B87-2A9E-411E-BAE9-1231D7F2688B}" destId="{8DEE3B1B-BDDD-4591-846F-C1AE4808A3D9}" srcOrd="8" destOrd="0" presId="urn:microsoft.com/office/officeart/2005/8/layout/cycle1"/>
    <dgm:cxn modelId="{B086E490-36ED-4BB3-876D-9D109FCCBA9D}" type="presParOf" srcId="{7B101B87-2A9E-411E-BAE9-1231D7F2688B}" destId="{109AEA7E-325F-4EEA-B567-0EF1EBC163B3}" srcOrd="9" destOrd="0" presId="urn:microsoft.com/office/officeart/2005/8/layout/cycle1"/>
    <dgm:cxn modelId="{1754125B-8BD0-4862-A011-17E372216812}" type="presParOf" srcId="{7B101B87-2A9E-411E-BAE9-1231D7F2688B}" destId="{0D76D590-EB1E-45AF-BF1F-02ADF7C21743}" srcOrd="10" destOrd="0" presId="urn:microsoft.com/office/officeart/2005/8/layout/cycle1"/>
    <dgm:cxn modelId="{08826980-C359-4E01-9C8D-0C9FAE33C2C5}" type="presParOf" srcId="{7B101B87-2A9E-411E-BAE9-1231D7F2688B}" destId="{E16848C1-9BD0-43EF-A3AE-45F0D00238A7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25888B0-36D3-4249-A897-0A8076D85F8F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6758115-2480-4656-B482-F81821349926}">
      <dgm:prSet/>
      <dgm:spPr/>
      <dgm:t>
        <a:bodyPr/>
        <a:lstStyle/>
        <a:p>
          <a:r>
            <a:rPr lang="cs-CZ"/>
            <a:t>Tyto znaky mají stejnou nebo velmi podobnou manuální složku</a:t>
          </a:r>
          <a:endParaRPr lang="en-US"/>
        </a:p>
      </dgm:t>
    </dgm:pt>
    <dgm:pt modelId="{F6C4FDAF-51C0-443D-84CE-3314DF3D21EB}" type="parTrans" cxnId="{3C26DE02-715E-4E84-9928-6C9914B71521}">
      <dgm:prSet/>
      <dgm:spPr/>
      <dgm:t>
        <a:bodyPr/>
        <a:lstStyle/>
        <a:p>
          <a:endParaRPr lang="en-US"/>
        </a:p>
      </dgm:t>
    </dgm:pt>
    <dgm:pt modelId="{8E9654BE-1884-4089-A6BD-132E79B07C29}" type="sibTrans" cxnId="{3C26DE02-715E-4E84-9928-6C9914B71521}">
      <dgm:prSet/>
      <dgm:spPr/>
      <dgm:t>
        <a:bodyPr/>
        <a:lstStyle/>
        <a:p>
          <a:endParaRPr lang="en-US"/>
        </a:p>
      </dgm:t>
    </dgm:pt>
    <dgm:pt modelId="{D17CE868-2E80-4320-8C15-033EA47F041C}">
      <dgm:prSet/>
      <dgm:spPr/>
      <dgm:t>
        <a:bodyPr/>
        <a:lstStyle/>
        <a:p>
          <a:r>
            <a:rPr lang="cs-CZ"/>
            <a:t>Mluvní komponenty se liší</a:t>
          </a:r>
          <a:endParaRPr lang="en-US"/>
        </a:p>
      </dgm:t>
    </dgm:pt>
    <dgm:pt modelId="{4E15A413-C5E9-4AF6-A44C-78039AFD08D5}" type="parTrans" cxnId="{3C7B7BF9-48B7-45FD-B997-F08AAF81EAFA}">
      <dgm:prSet/>
      <dgm:spPr/>
      <dgm:t>
        <a:bodyPr/>
        <a:lstStyle/>
        <a:p>
          <a:endParaRPr lang="en-US"/>
        </a:p>
      </dgm:t>
    </dgm:pt>
    <dgm:pt modelId="{50F31FE2-E227-4150-9F98-92C773D5EFEC}" type="sibTrans" cxnId="{3C7B7BF9-48B7-45FD-B997-F08AAF81EAFA}">
      <dgm:prSet/>
      <dgm:spPr/>
      <dgm:t>
        <a:bodyPr/>
        <a:lstStyle/>
        <a:p>
          <a:endParaRPr lang="en-US"/>
        </a:p>
      </dgm:t>
    </dgm:pt>
    <dgm:pt modelId="{881F2BAF-5AEF-4166-BAFB-98582990A121}" type="pres">
      <dgm:prSet presAssocID="{A25888B0-36D3-4249-A897-0A8076D85F8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8D5B0F2A-8E52-4725-B868-A7378FCE4DAC}" type="pres">
      <dgm:prSet presAssocID="{E6758115-2480-4656-B482-F81821349926}" presName="hierRoot1" presStyleCnt="0"/>
      <dgm:spPr/>
    </dgm:pt>
    <dgm:pt modelId="{DA99E32E-9587-4B6F-AB6E-EDC2197CE8BD}" type="pres">
      <dgm:prSet presAssocID="{E6758115-2480-4656-B482-F81821349926}" presName="composite" presStyleCnt="0"/>
      <dgm:spPr/>
    </dgm:pt>
    <dgm:pt modelId="{24C1C305-3E77-4107-8BAF-E8D8284D1615}" type="pres">
      <dgm:prSet presAssocID="{E6758115-2480-4656-B482-F81821349926}" presName="background" presStyleLbl="node0" presStyleIdx="0" presStyleCnt="2"/>
      <dgm:spPr/>
    </dgm:pt>
    <dgm:pt modelId="{49719607-F703-4846-988C-8FD861F40DD1}" type="pres">
      <dgm:prSet presAssocID="{E6758115-2480-4656-B482-F81821349926}" presName="text" presStyleLbl="fgAcc0" presStyleIdx="0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E29DE505-9682-4DC2-8A12-6E35CCDD257C}" type="pres">
      <dgm:prSet presAssocID="{E6758115-2480-4656-B482-F81821349926}" presName="hierChild2" presStyleCnt="0"/>
      <dgm:spPr/>
    </dgm:pt>
    <dgm:pt modelId="{A11D791D-FD50-4C69-A61A-C6C766B919E5}" type="pres">
      <dgm:prSet presAssocID="{D17CE868-2E80-4320-8C15-033EA47F041C}" presName="hierRoot1" presStyleCnt="0"/>
      <dgm:spPr/>
    </dgm:pt>
    <dgm:pt modelId="{39FDC425-FF3C-4787-8BC1-837656799ED6}" type="pres">
      <dgm:prSet presAssocID="{D17CE868-2E80-4320-8C15-033EA47F041C}" presName="composite" presStyleCnt="0"/>
      <dgm:spPr/>
    </dgm:pt>
    <dgm:pt modelId="{C6E22524-29B1-4627-A678-F6A9CA630A5C}" type="pres">
      <dgm:prSet presAssocID="{D17CE868-2E80-4320-8C15-033EA47F041C}" presName="background" presStyleLbl="node0" presStyleIdx="1" presStyleCnt="2"/>
      <dgm:spPr/>
    </dgm:pt>
    <dgm:pt modelId="{A4A05AE2-0931-498E-84EC-FF739A2AD13B}" type="pres">
      <dgm:prSet presAssocID="{D17CE868-2E80-4320-8C15-033EA47F041C}" presName="text" presStyleLbl="fgAcc0" presStyleIdx="1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B11BBC15-B53C-4793-B2E5-B39A2AAF35DA}" type="pres">
      <dgm:prSet presAssocID="{D17CE868-2E80-4320-8C15-033EA47F041C}" presName="hierChild2" presStyleCnt="0"/>
      <dgm:spPr/>
    </dgm:pt>
  </dgm:ptLst>
  <dgm:cxnLst>
    <dgm:cxn modelId="{212BDBB2-0B23-4439-8B89-A30E8B58F387}" type="presOf" srcId="{E6758115-2480-4656-B482-F81821349926}" destId="{49719607-F703-4846-988C-8FD861F40DD1}" srcOrd="0" destOrd="0" presId="urn:microsoft.com/office/officeart/2005/8/layout/hierarchy1"/>
    <dgm:cxn modelId="{FC0C8F41-CC5C-4E58-81AC-77D9C424098C}" type="presOf" srcId="{A25888B0-36D3-4249-A897-0A8076D85F8F}" destId="{881F2BAF-5AEF-4166-BAFB-98582990A121}" srcOrd="0" destOrd="0" presId="urn:microsoft.com/office/officeart/2005/8/layout/hierarchy1"/>
    <dgm:cxn modelId="{3C7B7BF9-48B7-45FD-B997-F08AAF81EAFA}" srcId="{A25888B0-36D3-4249-A897-0A8076D85F8F}" destId="{D17CE868-2E80-4320-8C15-033EA47F041C}" srcOrd="1" destOrd="0" parTransId="{4E15A413-C5E9-4AF6-A44C-78039AFD08D5}" sibTransId="{50F31FE2-E227-4150-9F98-92C773D5EFEC}"/>
    <dgm:cxn modelId="{3C26DE02-715E-4E84-9928-6C9914B71521}" srcId="{A25888B0-36D3-4249-A897-0A8076D85F8F}" destId="{E6758115-2480-4656-B482-F81821349926}" srcOrd="0" destOrd="0" parTransId="{F6C4FDAF-51C0-443D-84CE-3314DF3D21EB}" sibTransId="{8E9654BE-1884-4089-A6BD-132E79B07C29}"/>
    <dgm:cxn modelId="{C18E3F7C-AF80-43DF-8924-8B2FF2DD7D9A}" type="presOf" srcId="{D17CE868-2E80-4320-8C15-033EA47F041C}" destId="{A4A05AE2-0931-498E-84EC-FF739A2AD13B}" srcOrd="0" destOrd="0" presId="urn:microsoft.com/office/officeart/2005/8/layout/hierarchy1"/>
    <dgm:cxn modelId="{30360C2C-E058-40A4-BE7C-E7BEB6C8CA6C}" type="presParOf" srcId="{881F2BAF-5AEF-4166-BAFB-98582990A121}" destId="{8D5B0F2A-8E52-4725-B868-A7378FCE4DAC}" srcOrd="0" destOrd="0" presId="urn:microsoft.com/office/officeart/2005/8/layout/hierarchy1"/>
    <dgm:cxn modelId="{E484EC6F-83E8-40CD-955C-672B1F30EF1B}" type="presParOf" srcId="{8D5B0F2A-8E52-4725-B868-A7378FCE4DAC}" destId="{DA99E32E-9587-4B6F-AB6E-EDC2197CE8BD}" srcOrd="0" destOrd="0" presId="urn:microsoft.com/office/officeart/2005/8/layout/hierarchy1"/>
    <dgm:cxn modelId="{911C8084-2D56-4055-86A4-787E46CEDBC7}" type="presParOf" srcId="{DA99E32E-9587-4B6F-AB6E-EDC2197CE8BD}" destId="{24C1C305-3E77-4107-8BAF-E8D8284D1615}" srcOrd="0" destOrd="0" presId="urn:microsoft.com/office/officeart/2005/8/layout/hierarchy1"/>
    <dgm:cxn modelId="{DB3AF32F-E735-4C82-9075-20BC8AA39248}" type="presParOf" srcId="{DA99E32E-9587-4B6F-AB6E-EDC2197CE8BD}" destId="{49719607-F703-4846-988C-8FD861F40DD1}" srcOrd="1" destOrd="0" presId="urn:microsoft.com/office/officeart/2005/8/layout/hierarchy1"/>
    <dgm:cxn modelId="{E0476186-0CE3-4BD9-A6DC-93770F1D6E23}" type="presParOf" srcId="{8D5B0F2A-8E52-4725-B868-A7378FCE4DAC}" destId="{E29DE505-9682-4DC2-8A12-6E35CCDD257C}" srcOrd="1" destOrd="0" presId="urn:microsoft.com/office/officeart/2005/8/layout/hierarchy1"/>
    <dgm:cxn modelId="{69716462-5103-44A0-A034-881BB3F229C4}" type="presParOf" srcId="{881F2BAF-5AEF-4166-BAFB-98582990A121}" destId="{A11D791D-FD50-4C69-A61A-C6C766B919E5}" srcOrd="1" destOrd="0" presId="urn:microsoft.com/office/officeart/2005/8/layout/hierarchy1"/>
    <dgm:cxn modelId="{4F73A359-9F49-4128-8A25-2FF44305F649}" type="presParOf" srcId="{A11D791D-FD50-4C69-A61A-C6C766B919E5}" destId="{39FDC425-FF3C-4787-8BC1-837656799ED6}" srcOrd="0" destOrd="0" presId="urn:microsoft.com/office/officeart/2005/8/layout/hierarchy1"/>
    <dgm:cxn modelId="{7B58A0BE-5A7B-4DC8-8058-D6E1B7E6D233}" type="presParOf" srcId="{39FDC425-FF3C-4787-8BC1-837656799ED6}" destId="{C6E22524-29B1-4627-A678-F6A9CA630A5C}" srcOrd="0" destOrd="0" presId="urn:microsoft.com/office/officeart/2005/8/layout/hierarchy1"/>
    <dgm:cxn modelId="{F4235553-1BFD-4226-8411-A5C52682A1EF}" type="presParOf" srcId="{39FDC425-FF3C-4787-8BC1-837656799ED6}" destId="{A4A05AE2-0931-498E-84EC-FF739A2AD13B}" srcOrd="1" destOrd="0" presId="urn:microsoft.com/office/officeart/2005/8/layout/hierarchy1"/>
    <dgm:cxn modelId="{E4CDC289-EC44-4DB0-B347-142C62CC6273}" type="presParOf" srcId="{A11D791D-FD50-4C69-A61A-C6C766B919E5}" destId="{B11BBC15-B53C-4793-B2E5-B39A2AAF35D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0194D7-A5E5-4EEF-BC2D-47BA82D84D77}">
      <dsp:nvSpPr>
        <dsp:cNvPr id="0" name=""/>
        <dsp:cNvSpPr/>
      </dsp:nvSpPr>
      <dsp:spPr>
        <a:xfrm>
          <a:off x="130938" y="1393"/>
          <a:ext cx="4224635" cy="268264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29BBA5-61D0-4638-85FA-52172A5EBEA9}">
      <dsp:nvSpPr>
        <dsp:cNvPr id="0" name=""/>
        <dsp:cNvSpPr/>
      </dsp:nvSpPr>
      <dsp:spPr>
        <a:xfrm>
          <a:off x="600342" y="447327"/>
          <a:ext cx="4224635" cy="268264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800" kern="1200"/>
            <a:t>Antropocentrismus</a:t>
          </a:r>
          <a:endParaRPr lang="en-US" sz="3800" kern="1200"/>
        </a:p>
      </dsp:txBody>
      <dsp:txXfrm>
        <a:off x="678914" y="525899"/>
        <a:ext cx="4067491" cy="2525499"/>
      </dsp:txXfrm>
    </dsp:sp>
    <dsp:sp modelId="{26148AE9-D592-4CB1-9D5B-0AD2E25329FA}">
      <dsp:nvSpPr>
        <dsp:cNvPr id="0" name=""/>
        <dsp:cNvSpPr/>
      </dsp:nvSpPr>
      <dsp:spPr>
        <a:xfrm>
          <a:off x="5294381" y="1393"/>
          <a:ext cx="4224635" cy="268264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7D8D62-25A9-4163-A78C-8D8591EB3973}">
      <dsp:nvSpPr>
        <dsp:cNvPr id="0" name=""/>
        <dsp:cNvSpPr/>
      </dsp:nvSpPr>
      <dsp:spPr>
        <a:xfrm>
          <a:off x="5763785" y="447327"/>
          <a:ext cx="4224635" cy="268264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800" kern="1200"/>
            <a:t>Etnolingvistika </a:t>
          </a:r>
          <a:endParaRPr lang="en-US" sz="3800" kern="1200"/>
        </a:p>
      </dsp:txBody>
      <dsp:txXfrm>
        <a:off x="5842357" y="525899"/>
        <a:ext cx="4067491" cy="25254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149330-3362-4A9B-A1D6-0ACA3FB88952}">
      <dsp:nvSpPr>
        <dsp:cNvPr id="0" name=""/>
        <dsp:cNvSpPr/>
      </dsp:nvSpPr>
      <dsp:spPr>
        <a:xfrm>
          <a:off x="671650" y="0"/>
          <a:ext cx="5896743" cy="5896743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172A84-76B3-4EE2-9571-EC13161D0D08}">
      <dsp:nvSpPr>
        <dsp:cNvPr id="0" name=""/>
        <dsp:cNvSpPr/>
      </dsp:nvSpPr>
      <dsp:spPr>
        <a:xfrm>
          <a:off x="1231840" y="560190"/>
          <a:ext cx="2299729" cy="229972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/>
            <a:t>Jedná se o frekventované, běžně užívané slovo, ne o okrajový výraz.</a:t>
          </a:r>
          <a:endParaRPr lang="en-US" sz="2100" kern="1200"/>
        </a:p>
      </dsp:txBody>
      <dsp:txXfrm>
        <a:off x="1344104" y="672454"/>
        <a:ext cx="2075201" cy="2075201"/>
      </dsp:txXfrm>
    </dsp:sp>
    <dsp:sp modelId="{B9ECE889-28F6-46E1-A93B-FE48EA0CC4BD}">
      <dsp:nvSpPr>
        <dsp:cNvPr id="0" name=""/>
        <dsp:cNvSpPr/>
      </dsp:nvSpPr>
      <dsp:spPr>
        <a:xfrm>
          <a:off x="3708472" y="560190"/>
          <a:ext cx="2299729" cy="229972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/>
            <a:t>Má důležité postavení v rámci určité sémantické oblasti (např. emoce, morální soudy apod.)</a:t>
          </a:r>
          <a:endParaRPr lang="en-US" sz="2100" kern="1200"/>
        </a:p>
      </dsp:txBody>
      <dsp:txXfrm>
        <a:off x="3820736" y="672454"/>
        <a:ext cx="2075201" cy="2075201"/>
      </dsp:txXfrm>
    </dsp:sp>
    <dsp:sp modelId="{29C0C2EB-65A6-419B-8B09-B801790B4A7D}">
      <dsp:nvSpPr>
        <dsp:cNvPr id="0" name=""/>
        <dsp:cNvSpPr/>
      </dsp:nvSpPr>
      <dsp:spPr>
        <a:xfrm>
          <a:off x="1231840" y="3036822"/>
          <a:ext cx="2299729" cy="229972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/>
            <a:t>Je jádrem frazeologických výrazů.</a:t>
          </a:r>
          <a:endParaRPr lang="en-US" sz="2100" kern="1200"/>
        </a:p>
      </dsp:txBody>
      <dsp:txXfrm>
        <a:off x="1344104" y="3149086"/>
        <a:ext cx="2075201" cy="2075201"/>
      </dsp:txXfrm>
    </dsp:sp>
    <dsp:sp modelId="{2DFFC052-ED59-48BD-91D3-8C2BCB712F18}">
      <dsp:nvSpPr>
        <dsp:cNvPr id="0" name=""/>
        <dsp:cNvSpPr/>
      </dsp:nvSpPr>
      <dsp:spPr>
        <a:xfrm>
          <a:off x="3708472" y="3036822"/>
          <a:ext cx="2299729" cy="229972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/>
            <a:t>Vyskytuje se v příslovích, rčeních, názvech populárních písní, v titulech knih apod.</a:t>
          </a:r>
          <a:endParaRPr lang="en-US" sz="2100" kern="1200"/>
        </a:p>
      </dsp:txBody>
      <dsp:txXfrm>
        <a:off x="3820736" y="3149086"/>
        <a:ext cx="2075201" cy="20752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FC4256-9504-4175-9253-032F3ECFAB92}">
      <dsp:nvSpPr>
        <dsp:cNvPr id="0" name=""/>
        <dsp:cNvSpPr/>
      </dsp:nvSpPr>
      <dsp:spPr>
        <a:xfrm>
          <a:off x="0" y="30878"/>
          <a:ext cx="5257800" cy="104480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900" kern="1200"/>
            <a:t>Specifičnost chápání určitého pojmu v konkrétních textech lze ukázat pouze na pozadí jeho užití v přirozeném jazyce.</a:t>
          </a:r>
          <a:endParaRPr lang="en-US" sz="1900" kern="1200"/>
        </a:p>
      </dsp:txBody>
      <dsp:txXfrm>
        <a:off x="51003" y="81881"/>
        <a:ext cx="5155794" cy="942803"/>
      </dsp:txXfrm>
    </dsp:sp>
    <dsp:sp modelId="{F5064A29-A723-4A61-8909-5F2D8CDDADA6}">
      <dsp:nvSpPr>
        <dsp:cNvPr id="0" name=""/>
        <dsp:cNvSpPr/>
      </dsp:nvSpPr>
      <dsp:spPr>
        <a:xfrm>
          <a:off x="0" y="1130408"/>
          <a:ext cx="5257800" cy="1044809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900" kern="1200"/>
            <a:t>Etymologie = Výraz naděje má všeslovanský základ. Je odvozen od slovesa nadíti se, které je derivátem díti. </a:t>
          </a:r>
          <a:endParaRPr lang="en-US" sz="1900" kern="1200"/>
        </a:p>
      </dsp:txBody>
      <dsp:txXfrm>
        <a:off x="51003" y="1181411"/>
        <a:ext cx="5155794" cy="942803"/>
      </dsp:txXfrm>
    </dsp:sp>
    <dsp:sp modelId="{81F1524C-A061-4D03-A836-FBF1839CA19A}">
      <dsp:nvSpPr>
        <dsp:cNvPr id="0" name=""/>
        <dsp:cNvSpPr/>
      </dsp:nvSpPr>
      <dsp:spPr>
        <a:xfrm>
          <a:off x="0" y="2229939"/>
          <a:ext cx="5257800" cy="1044809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900" kern="1200"/>
            <a:t>NADĚJE JE VĚC</a:t>
          </a:r>
          <a:endParaRPr lang="en-US" sz="1900" kern="1200"/>
        </a:p>
      </dsp:txBody>
      <dsp:txXfrm>
        <a:off x="51003" y="2280942"/>
        <a:ext cx="5155794" cy="942803"/>
      </dsp:txXfrm>
    </dsp:sp>
    <dsp:sp modelId="{FE71C977-81E3-48AF-9EF8-6A9742366041}">
      <dsp:nvSpPr>
        <dsp:cNvPr id="0" name=""/>
        <dsp:cNvSpPr/>
      </dsp:nvSpPr>
      <dsp:spPr>
        <a:xfrm>
          <a:off x="0" y="3329468"/>
          <a:ext cx="5257800" cy="1044809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900" kern="1200"/>
            <a:t>NADĚJE JE ŽIVÝ ORGANISMUS</a:t>
          </a:r>
          <a:endParaRPr lang="en-US" sz="1900" kern="1200"/>
        </a:p>
      </dsp:txBody>
      <dsp:txXfrm>
        <a:off x="51003" y="3380471"/>
        <a:ext cx="5155794" cy="942803"/>
      </dsp:txXfrm>
    </dsp:sp>
    <dsp:sp modelId="{960A0E5B-26D0-4331-B0E5-C9057FF09D91}">
      <dsp:nvSpPr>
        <dsp:cNvPr id="0" name=""/>
        <dsp:cNvSpPr/>
      </dsp:nvSpPr>
      <dsp:spPr>
        <a:xfrm>
          <a:off x="0" y="4428998"/>
          <a:ext cx="5257800" cy="1044809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900" kern="1200"/>
            <a:t>NADĚJE JE SVĚTLO</a:t>
          </a:r>
          <a:endParaRPr lang="en-US" sz="1900" kern="1200"/>
        </a:p>
      </dsp:txBody>
      <dsp:txXfrm>
        <a:off x="51003" y="4480001"/>
        <a:ext cx="5155794" cy="94280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3C2785-43DD-4DE9-8579-E8BB08C224F6}">
      <dsp:nvSpPr>
        <dsp:cNvPr id="0" name=""/>
        <dsp:cNvSpPr/>
      </dsp:nvSpPr>
      <dsp:spPr>
        <a:xfrm>
          <a:off x="3212662" y="113919"/>
          <a:ext cx="1815802" cy="1815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kern="1200"/>
            <a:t>Vyžadováno úsilí</a:t>
          </a:r>
          <a:endParaRPr lang="en-US" sz="2800" kern="1200"/>
        </a:p>
      </dsp:txBody>
      <dsp:txXfrm>
        <a:off x="3212662" y="113919"/>
        <a:ext cx="1815802" cy="1815802"/>
      </dsp:txXfrm>
    </dsp:sp>
    <dsp:sp modelId="{D77E3606-1F5F-4ED0-B868-CCF95530B56A}">
      <dsp:nvSpPr>
        <dsp:cNvPr id="0" name=""/>
        <dsp:cNvSpPr/>
      </dsp:nvSpPr>
      <dsp:spPr>
        <a:xfrm>
          <a:off x="15054" y="-348"/>
          <a:ext cx="5127678" cy="5127678"/>
        </a:xfrm>
        <a:prstGeom prst="circularArrow">
          <a:avLst>
            <a:gd name="adj1" fmla="val 6905"/>
            <a:gd name="adj2" fmla="val 465609"/>
            <a:gd name="adj3" fmla="val 548333"/>
            <a:gd name="adj4" fmla="val 20586058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C72E7D-7F4D-405D-9DD6-77133D1CD6E0}">
      <dsp:nvSpPr>
        <dsp:cNvPr id="0" name=""/>
        <dsp:cNvSpPr/>
      </dsp:nvSpPr>
      <dsp:spPr>
        <a:xfrm>
          <a:off x="3212662" y="3197259"/>
          <a:ext cx="1815802" cy="1815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kern="1200"/>
            <a:t>Hledání, pěstování</a:t>
          </a:r>
          <a:endParaRPr lang="en-US" sz="2800" kern="1200"/>
        </a:p>
      </dsp:txBody>
      <dsp:txXfrm>
        <a:off x="3212662" y="3197259"/>
        <a:ext cx="1815802" cy="1815802"/>
      </dsp:txXfrm>
    </dsp:sp>
    <dsp:sp modelId="{4CA4941F-7A3D-4BA5-A4CC-E5714D421E1F}">
      <dsp:nvSpPr>
        <dsp:cNvPr id="0" name=""/>
        <dsp:cNvSpPr/>
      </dsp:nvSpPr>
      <dsp:spPr>
        <a:xfrm>
          <a:off x="15054" y="-348"/>
          <a:ext cx="5127678" cy="5127678"/>
        </a:xfrm>
        <a:prstGeom prst="circularArrow">
          <a:avLst>
            <a:gd name="adj1" fmla="val 6905"/>
            <a:gd name="adj2" fmla="val 465609"/>
            <a:gd name="adj3" fmla="val 5948333"/>
            <a:gd name="adj4" fmla="val 4386058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1FBF78-BBBD-4E92-81EE-A9F4CF24DD73}">
      <dsp:nvSpPr>
        <dsp:cNvPr id="0" name=""/>
        <dsp:cNvSpPr/>
      </dsp:nvSpPr>
      <dsp:spPr>
        <a:xfrm>
          <a:off x="129321" y="3197259"/>
          <a:ext cx="1815802" cy="1815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kern="1200"/>
            <a:t>Přirovnání k živému organismu</a:t>
          </a:r>
          <a:endParaRPr lang="en-US" sz="2800" kern="1200"/>
        </a:p>
      </dsp:txBody>
      <dsp:txXfrm>
        <a:off x="129321" y="3197259"/>
        <a:ext cx="1815802" cy="1815802"/>
      </dsp:txXfrm>
    </dsp:sp>
    <dsp:sp modelId="{8DEE3B1B-BDDD-4591-846F-C1AE4808A3D9}">
      <dsp:nvSpPr>
        <dsp:cNvPr id="0" name=""/>
        <dsp:cNvSpPr/>
      </dsp:nvSpPr>
      <dsp:spPr>
        <a:xfrm>
          <a:off x="15054" y="-348"/>
          <a:ext cx="5127678" cy="5127678"/>
        </a:xfrm>
        <a:prstGeom prst="circularArrow">
          <a:avLst>
            <a:gd name="adj1" fmla="val 6905"/>
            <a:gd name="adj2" fmla="val 465609"/>
            <a:gd name="adj3" fmla="val 11348333"/>
            <a:gd name="adj4" fmla="val 9786058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76D590-EB1E-45AF-BF1F-02ADF7C21743}">
      <dsp:nvSpPr>
        <dsp:cNvPr id="0" name=""/>
        <dsp:cNvSpPr/>
      </dsp:nvSpPr>
      <dsp:spPr>
        <a:xfrm>
          <a:off x="129321" y="113919"/>
          <a:ext cx="1815802" cy="1815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kern="1200"/>
            <a:t>Potřeba péče</a:t>
          </a:r>
          <a:endParaRPr lang="en-US" sz="2800" kern="1200"/>
        </a:p>
      </dsp:txBody>
      <dsp:txXfrm>
        <a:off x="129321" y="113919"/>
        <a:ext cx="1815802" cy="1815802"/>
      </dsp:txXfrm>
    </dsp:sp>
    <dsp:sp modelId="{E16848C1-9BD0-43EF-A3AE-45F0D00238A7}">
      <dsp:nvSpPr>
        <dsp:cNvPr id="0" name=""/>
        <dsp:cNvSpPr/>
      </dsp:nvSpPr>
      <dsp:spPr>
        <a:xfrm>
          <a:off x="15054" y="-348"/>
          <a:ext cx="5127678" cy="5127678"/>
        </a:xfrm>
        <a:prstGeom prst="circularArrow">
          <a:avLst>
            <a:gd name="adj1" fmla="val 6905"/>
            <a:gd name="adj2" fmla="val 465609"/>
            <a:gd name="adj3" fmla="val 16748333"/>
            <a:gd name="adj4" fmla="val 15186058"/>
            <a:gd name="adj5" fmla="val 805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C1C305-3E77-4107-8BAF-E8D8284D1615}">
      <dsp:nvSpPr>
        <dsp:cNvPr id="0" name=""/>
        <dsp:cNvSpPr/>
      </dsp:nvSpPr>
      <dsp:spPr>
        <a:xfrm>
          <a:off x="130938" y="1393"/>
          <a:ext cx="4224635" cy="26826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719607-F703-4846-988C-8FD861F40DD1}">
      <dsp:nvSpPr>
        <dsp:cNvPr id="0" name=""/>
        <dsp:cNvSpPr/>
      </dsp:nvSpPr>
      <dsp:spPr>
        <a:xfrm>
          <a:off x="600342" y="447327"/>
          <a:ext cx="4224635" cy="26826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900" kern="1200"/>
            <a:t>Tyto znaky mají stejnou nebo velmi podobnou manuální složku</a:t>
          </a:r>
          <a:endParaRPr lang="en-US" sz="3900" kern="1200"/>
        </a:p>
      </dsp:txBody>
      <dsp:txXfrm>
        <a:off x="678914" y="525899"/>
        <a:ext cx="4067491" cy="2525499"/>
      </dsp:txXfrm>
    </dsp:sp>
    <dsp:sp modelId="{C6E22524-29B1-4627-A678-F6A9CA630A5C}">
      <dsp:nvSpPr>
        <dsp:cNvPr id="0" name=""/>
        <dsp:cNvSpPr/>
      </dsp:nvSpPr>
      <dsp:spPr>
        <a:xfrm>
          <a:off x="5294381" y="1393"/>
          <a:ext cx="4224635" cy="26826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A05AE2-0931-498E-84EC-FF739A2AD13B}">
      <dsp:nvSpPr>
        <dsp:cNvPr id="0" name=""/>
        <dsp:cNvSpPr/>
      </dsp:nvSpPr>
      <dsp:spPr>
        <a:xfrm>
          <a:off x="5763785" y="447327"/>
          <a:ext cx="4224635" cy="26826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900" kern="1200"/>
            <a:t>Mluvní komponenty se liší</a:t>
          </a:r>
          <a:endParaRPr lang="en-US" sz="3900" kern="1200"/>
        </a:p>
      </dsp:txBody>
      <dsp:txXfrm>
        <a:off x="5842357" y="525899"/>
        <a:ext cx="4067491" cy="25254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AFEF4D-0539-47D3-BA34-3C549E455237}" type="datetimeFigureOut">
              <a:rPr lang="cs-CZ" smtClean="0"/>
              <a:t>04.01.2021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A34D1E-EB3E-4438-BB90-28E6AAF377A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7283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Václav Havel je autorem mnoha rozličných literárních žánrů. V této práci se ale zaměřím zejména na jeho eseje, dopisy z vězení a prezidentské projevy.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 své rané esejistické tvorbě z 50. a 60 let se věnuje především umělecké kritice zahrnující velmi širokou oblast zájmů (literatura, film, fotografie atd.). Havel vnímá umění jako základ osobní a společenské identity. V pozdějším období potom píše spíše politicko-morální texty. Ty jsou typické zejména pro období normalizace. Velmi hojně se zde objevují metafory, narativy atd. Většina těchto esejí je také tematicky těsně spojena s Havlovými dramaty. Rozdílnost ale spatřujeme v odlišných úhlech pohledu.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Svou politickou vizi autor popisuje ve své esejistické filozoficko-etické knize Letní přemítání z roku 1991.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Smyslem a nadějí se Václav Havel zabývá především ve svých politických projevech, ale velmi pravděpodobně o těchto tématech začíná přemýšlet již mnohem dříve (např. ve vězení, kde píše dopisy své ženě Olze).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A34D1E-EB3E-4438-BB90-28E6AAF377A6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959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Nyní se již přesuneme k hlavní části této práce, totiž k samotnému užití naděje v Havlových textech. Havel se domnívá, že naděje existuje pouze uvnitř. Z toho plyne, že naději můžeme chápat jako protiklad k pojmu vně.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této souvislosti Havel upozorňuje na velmi tenkou hranici mezi nadějí a očekáváním. V očekávání totiž naděje přechází ve chvíli, kdy své naděje vkládáme do jiných osob. Naděje tedy představuje určitý stav ducha, který je ale velmi nestabilní a zčásti závislý na vnějších okolnostech.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A34D1E-EB3E-4438-BB90-28E6AAF377A6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5416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Nyní uvedu několik příkladů, jak lze naději chápat: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Metafora: Naděje jako proces, práce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těchto úvahách je naděje pokládána jako něco velmi nestabilního. Její získání či uchování od nás vyžaduje jisté úsilí (hledání, pěstování atd.). V této souvislosti se dá také naděje přirovnat k živému organismu, který vyžaduje také jistou péči (obživu atd.).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Metafora: Naděje jako energie či oživující síla (jako zdroj smyslu života)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Zde je naděje chápána jako hlavní smysl života. Když ztratíme naději, ztratíme také náš smysl života, bez něhož na světě pouze přežíváme. Základní nadějí je tedy ta existenciální.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Hlavním zdrojem naděje je něco, co nás přesahuje. Havel tento zdroj nazývá absolutním horizontem bytím, či transcendencí. Havel také uvažuje nad tím, zda tento absolutní horizont není přímo bůh.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Jako hlavní opak naděje se tradičně uvádí beznaděj, ovšem Havel považuje za hlavní protiklad naděje lhostejnost. Beznaděj totiž můžeme považovat za stav, kdy člověk pouze přehodnocuje své postoje a tento stav může naopak naději znovu vyvolat.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A34D1E-EB3E-4438-BB90-28E6AAF377A6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3687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Metafora: Naděje jako spojení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Zde je vyzdvižena především důležitost sdílené naděje, která může spojovat různé skupiny lidí i celé národy. Pro společnost charakteristická naděje v budoucnost, pokrok atd.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Metafora: Naděje jako úkol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Havel zdůrazňuje význam šíření naděje veřejně známými osobnostmi (má na mysli zejména politiky a intelektuály). On sám se také ve svých politických projevech snaží naději šířit mezi občany České republiky.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A34D1E-EB3E-4438-BB90-28E6AAF377A6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4571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Metafora: Naděje světa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této souvislosti Havel prosazuje duchovní obnovu celého lidstva. V jeho případě je praktikována zejména tzv. nepolitickou politikou, totiž upřednostňování mravnosti a starosti o bližní než mocenské boje. Po této duchovní obnově by se měla v lidech probudit také zodpovědnost.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dopisech Olze můžeme zpozorovat neustále se opakující motiv vězeňského dvorku, na němž jako by Havel demonstroval lidskou naději (k obnovení naděje dojde vždy, když dvorek vykvétá).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A34D1E-EB3E-4438-BB90-28E6AAF377A6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8475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Víra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Víru stejně jako naději chápe Havel hlavně jako proces, nikoli jako něco jasně daného. Optimismus je i v tomto případě vnímán stejně jako u naděje spíše jako jedna z variant víry. Víra také podobně jako naděje člověka přesahuje.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Smysl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Smysl stejně jako naději chápe Havel jako proces, nikoli jako něco jasně daného. V této souvislosti se zde také objevuje stejný motiv lhostejnosti.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Absolutní horizont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Absolutní horizont je nejzazší zdroj víry a naděje.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A34D1E-EB3E-4438-BB90-28E6AAF377A6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4527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závěru této práce se pokusím objasnit tato Havlova klíčová slova: domov, svědomí, duchovnost a ideologie.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 už víme, tak za hlavní zdroj naděje považuje Havel transcendenci, bez níž nemáme ani pravý domov (pouze jakési bydliště).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Havel jako možné vysvobození z existenciální krize navrhuje duchovní obrodu, které může docílit pouze jedinec s osvobozeným svědomím. Svědomí je někdy také chápáno jako spící síla.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jistém kontrastu s nadějí můžeme vnímat ideologii, která je vnímána spíše negativně.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A34D1E-EB3E-4438-BB90-28E6AAF377A6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3649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30F6CA-45EB-4C4F-8AAD-6B35FA9848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92D19F1-558A-44E3-B471-8E428FB847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124FB3D-987C-4BBD-BA79-096CABE35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B9888-A273-4AE2-A2E0-A8DA1F4728D8}" type="datetimeFigureOut">
              <a:rPr lang="cs-CZ" smtClean="0"/>
              <a:t>04.01.2021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50769C-5EF0-40AB-B0BE-A362ABD10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7963048-0A3D-48E0-8E05-D9F1FF8F9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6505-8741-4B7B-946F-0937622EA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0454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B29627-2F4C-4827-9E68-E10FAD77B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E3F8B3A-541D-4CFF-B1B0-DA82F6DA7F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D0BC6B-4BDD-413D-AC51-FCA35A07E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B9888-A273-4AE2-A2E0-A8DA1F4728D8}" type="datetimeFigureOut">
              <a:rPr lang="cs-CZ" smtClean="0"/>
              <a:t>04.01.2021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A8EF89E-31E4-44EE-BEA0-1D7B1D416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1845D7D-4B80-41E6-B587-0B1EC415D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6505-8741-4B7B-946F-0937622EA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7218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D9B8CEC-8AF8-4453-A601-9335F4B730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EB6FC4A-4CAA-43F6-A077-68C9716C2A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1891CC-3CC7-4DF8-AC4B-62673C277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B9888-A273-4AE2-A2E0-A8DA1F4728D8}" type="datetimeFigureOut">
              <a:rPr lang="cs-CZ" smtClean="0"/>
              <a:t>04.01.2021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3EE92D1-96D6-4A4F-8C52-1B20A4EC5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E07D049-F0CC-47D3-911C-21651E301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6505-8741-4B7B-946F-0937622EA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6501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7DA526-4F4E-4244-8FE5-2C9E9686E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2CB9F9-2039-4B78-B5A0-A613E77BA7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DDD6A1-4D55-4D4F-93CE-785413D92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B9888-A273-4AE2-A2E0-A8DA1F4728D8}" type="datetimeFigureOut">
              <a:rPr lang="cs-CZ" smtClean="0"/>
              <a:t>04.01.2021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8DDA9AF-1454-4791-B52E-70C42D52D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A996B3D-83CA-4B0C-A6FE-6B2CA2CCA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6505-8741-4B7B-946F-0937622EA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6393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DF0B4C-6D59-4648-B362-DE14C5CE6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95518C6-7373-40DE-894B-7E2514B25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EE90BF3-A292-44F1-9C10-1262C7BEB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B9888-A273-4AE2-A2E0-A8DA1F4728D8}" type="datetimeFigureOut">
              <a:rPr lang="cs-CZ" smtClean="0"/>
              <a:t>04.01.2021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FA4DAD1-8A0C-49C3-90C5-C08A1D32E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0A6E7C9-6EA6-484E-B702-D251FB7B8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6505-8741-4B7B-946F-0937622EA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427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13FA5C-DFC7-404F-86E1-5D47C65A3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6C0ABD-CF1A-42A0-8360-F100F15B15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3DD1FAB-115B-4661-8A06-79F77FEB4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9C4431A-55B8-40A1-977C-72C342084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B9888-A273-4AE2-A2E0-A8DA1F4728D8}" type="datetimeFigureOut">
              <a:rPr lang="cs-CZ" smtClean="0"/>
              <a:t>04.01.2021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4F43968-28D9-4146-9A89-889A877CA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316AB14-B271-4449-9357-ED85D4771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6505-8741-4B7B-946F-0937622EA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1254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D8C959-8963-4B25-A4DA-7BBE92A26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CD59994-4DDC-4827-B595-3E87770F8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5D6B38D-0C80-4E62-A0CC-AE99EF846E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D112756-612E-461F-B4CE-223CAEE52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895C1EF-5D85-406E-8FBC-AF8E0B7E9C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AC93EFC-F840-44C0-9D78-D83729F20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B9888-A273-4AE2-A2E0-A8DA1F4728D8}" type="datetimeFigureOut">
              <a:rPr lang="cs-CZ" smtClean="0"/>
              <a:t>04.01.2021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F3DF732-B8C8-410E-AE79-46C9417C3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48CCD59-C8B2-4905-964A-8A50AE75D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6505-8741-4B7B-946F-0937622EA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398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583A4B-3956-42B6-8DD6-9DEE9D432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E07DCF4-4027-404E-925C-3F9A34E92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B9888-A273-4AE2-A2E0-A8DA1F4728D8}" type="datetimeFigureOut">
              <a:rPr lang="cs-CZ" smtClean="0"/>
              <a:t>04.01.2021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CA5AA80-BF0D-4516-AFCA-3D70F59E1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DC75A92-9426-410A-8083-4E2DF5F98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6505-8741-4B7B-946F-0937622EA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9518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B4312B6-1FA7-4501-9D80-4D42AE81C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B9888-A273-4AE2-A2E0-A8DA1F4728D8}" type="datetimeFigureOut">
              <a:rPr lang="cs-CZ" smtClean="0"/>
              <a:t>04.01.2021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D330222-7D4A-4949-A865-51F9EDE1C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1234E6-3652-43C2-BAD1-36051842B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6505-8741-4B7B-946F-0937622EA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6486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E9A7A0-8EB7-463B-8737-E18767477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F4DD18-13A6-48C7-934C-52FE3C14F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2D460E1-464B-49F9-934A-BCD32FBE5C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6799D12-B087-4161-AF91-695115FD0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B9888-A273-4AE2-A2E0-A8DA1F4728D8}" type="datetimeFigureOut">
              <a:rPr lang="cs-CZ" smtClean="0"/>
              <a:t>04.01.2021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4B92813-9F72-49A1-9FB3-AFE1E23DB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AFD16C4-5617-4CFB-84BD-C018E2961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6505-8741-4B7B-946F-0937622EA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4995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B1261E-9C5D-43E7-A692-E1D733D84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0834FE6-49A4-4CDD-A0C6-F5F717D504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AA54417-4667-4DA5-8148-969AEB028B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4DB9A76-38B4-44A8-8561-B1CD5DF17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B9888-A273-4AE2-A2E0-A8DA1F4728D8}" type="datetimeFigureOut">
              <a:rPr lang="cs-CZ" smtClean="0"/>
              <a:t>04.01.2021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E1761F2-DDCB-45AB-8CCD-21933417C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09BE88B-6DF6-41BD-91D0-32BBECA60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6505-8741-4B7B-946F-0937622EA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789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2274D97-1F39-46D5-8A81-37F696662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A1BA646-9029-4CBB-9B5B-09370508C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31745E0-A95A-47E8-91F3-6E75A4258F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B9888-A273-4AE2-A2E0-A8DA1F4728D8}" type="datetimeFigureOut">
              <a:rPr lang="cs-CZ" smtClean="0"/>
              <a:t>04.01.2021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D9041F-BD1C-4A7E-B41F-1B434CF06B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397EAF6-B9BF-4A60-90B4-19D8DE4558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86505-8741-4B7B-946F-0937622EA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8975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7">
            <a:extLst>
              <a:ext uri="{FF2B5EF4-FFF2-40B4-BE49-F238E27FC236}">
                <a16:creationId xmlns:a16="http://schemas.microsoft.com/office/drawing/2014/main" id="{73A25D70-4A55-4F72-B9C5-A69CDBF4DB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54957100-6D8B-4161-9F2F-C0A949EC84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31" name="Rectangle 11">
            <a:extLst>
              <a:ext uri="{FF2B5EF4-FFF2-40B4-BE49-F238E27FC236}">
                <a16:creationId xmlns:a16="http://schemas.microsoft.com/office/drawing/2014/main" id="{0BD8B065-EE51-4AE2-A94C-86249998FD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FD80D17-FD88-4EAA-A3B4-3EA040C56C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71787" y="1741337"/>
            <a:ext cx="5448730" cy="2387918"/>
          </a:xfrm>
        </p:spPr>
        <p:txBody>
          <a:bodyPr anchor="b">
            <a:normAutofit/>
          </a:bodyPr>
          <a:lstStyle/>
          <a:p>
            <a:r>
              <a:rPr lang="cs-CZ" sz="5200">
                <a:solidFill>
                  <a:schemeClr val="tx2"/>
                </a:solidFill>
              </a:rPr>
              <a:t>NADĚJE </a:t>
            </a:r>
            <a:br>
              <a:rPr lang="cs-CZ" sz="5200">
                <a:solidFill>
                  <a:schemeClr val="tx2"/>
                </a:solidFill>
              </a:rPr>
            </a:br>
            <a:r>
              <a:rPr lang="cs-CZ" sz="5200">
                <a:solidFill>
                  <a:schemeClr val="tx2"/>
                </a:solidFill>
              </a:rPr>
              <a:t>V TEXTECH VÁCLAVA HAVLA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8EA5AA1-1810-4019-880E-2F6BD1A849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1161" y="4200522"/>
            <a:ext cx="5449982" cy="682079"/>
          </a:xfrm>
        </p:spPr>
        <p:txBody>
          <a:bodyPr>
            <a:normAutofit/>
          </a:bodyPr>
          <a:lstStyle/>
          <a:p>
            <a:r>
              <a:rPr lang="cs-CZ" sz="2000">
                <a:solidFill>
                  <a:schemeClr val="tx2"/>
                </a:solidFill>
              </a:rPr>
              <a:t>Markéta Šafránková, Šárka Dvořáčková, Eva Potůčková</a:t>
            </a:r>
          </a:p>
        </p:txBody>
      </p:sp>
      <p:grpSp>
        <p:nvGrpSpPr>
          <p:cNvPr id="32" name="Group 13">
            <a:extLst>
              <a:ext uri="{FF2B5EF4-FFF2-40B4-BE49-F238E27FC236}">
                <a16:creationId xmlns:a16="http://schemas.microsoft.com/office/drawing/2014/main" id="{18999293-B054-4B57-A26F-D04C2BB1133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43336"/>
            <a:ext cx="5163047" cy="2657478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E505D8A-F41A-450D-A648-E77DF6B8D84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2BD6DCE-6A81-4F34-9958-67B578EA16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C462BE8-CD72-48CF-8A7B-C716D2B99E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C2CDB70-40F1-4D00-8F17-A532E732EB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19">
            <a:extLst>
              <a:ext uri="{FF2B5EF4-FFF2-40B4-BE49-F238E27FC236}">
                <a16:creationId xmlns:a16="http://schemas.microsoft.com/office/drawing/2014/main" id="{761945C4-D997-42F3-B59A-984CF006671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651FE4A-9487-43BE-A388-134535743B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44B0EF3-9992-4B95-8A43-6206B3FC3F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41B1C1F-C2FE-4C47-9D74-ADB9B53F4BF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048177B-A49E-4E24-9007-07A0EDD6A2E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21396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6027AE-119B-441D-BC76-104F92F9C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cs-CZ"/>
              <a:t>NADĚJE, METAFORY A KONTEXTY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81E274-C6DF-449A-B799-371E66015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314543" cy="3375920"/>
          </a:xfrm>
        </p:spPr>
        <p:txBody>
          <a:bodyPr anchor="t">
            <a:normAutofit/>
          </a:bodyPr>
          <a:lstStyle/>
          <a:p>
            <a:r>
              <a:rPr lang="cs-CZ" sz="1800"/>
              <a:t>Naděje (uvnitř) x vně</a:t>
            </a:r>
          </a:p>
          <a:p>
            <a:r>
              <a:rPr lang="cs-CZ" sz="1800"/>
              <a:t>Naděje x očekávání</a:t>
            </a:r>
          </a:p>
          <a:p>
            <a:endParaRPr lang="cs-CZ" sz="1800"/>
          </a:p>
          <a:p>
            <a:endParaRPr lang="cs-CZ" sz="1800"/>
          </a:p>
          <a:p>
            <a:r>
              <a:rPr lang="cs-CZ" sz="1800" u="sng"/>
              <a:t>Naděje</a:t>
            </a:r>
          </a:p>
          <a:p>
            <a:r>
              <a:rPr lang="cs-CZ" sz="1800"/>
              <a:t>Určitý stav ducha</a:t>
            </a:r>
          </a:p>
          <a:p>
            <a:r>
              <a:rPr lang="cs-CZ" sz="1800"/>
              <a:t>Velmi nestabilní</a:t>
            </a:r>
          </a:p>
          <a:p>
            <a:r>
              <a:rPr lang="cs-CZ" sz="1800"/>
              <a:t>Závislý na vnějších okolnostech</a:t>
            </a:r>
          </a:p>
        </p:txBody>
      </p:sp>
      <p:sp>
        <p:nvSpPr>
          <p:cNvPr id="2052" name="Freeform: Shape 70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O naději – citát od Václava Havla - Blog iDNES.cz">
            <a:extLst>
              <a:ext uri="{FF2B5EF4-FFF2-40B4-BE49-F238E27FC236}">
                <a16:creationId xmlns:a16="http://schemas.microsoft.com/office/drawing/2014/main" id="{A8B5791B-7A27-40E4-B49C-6AF5DB69B0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6" b="-2"/>
          <a:stretch/>
        </p:blipFill>
        <p:spPr bwMode="auto"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8911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F079964-D6F1-45C9-8811-64EB65B28D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370703"/>
            <a:ext cx="5157787" cy="551935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NADĚJE JAKO PROCES</a:t>
            </a:r>
          </a:p>
        </p:txBody>
      </p:sp>
      <p:graphicFrame>
        <p:nvGraphicFramePr>
          <p:cNvPr id="11" name="Zástupný obsah 5">
            <a:extLst>
              <a:ext uri="{FF2B5EF4-FFF2-40B4-BE49-F238E27FC236}">
                <a16:creationId xmlns:a16="http://schemas.microsoft.com/office/drawing/2014/main" id="{4A36A0C6-C342-4546-A87F-0E329507078E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839788" y="1095632"/>
          <a:ext cx="5157787" cy="5126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Zástupný text 6">
            <a:extLst>
              <a:ext uri="{FF2B5EF4-FFF2-40B4-BE49-F238E27FC236}">
                <a16:creationId xmlns:a16="http://schemas.microsoft.com/office/drawing/2014/main" id="{C853A455-D19D-442E-AC35-01BB15FFD6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370703"/>
            <a:ext cx="5183188" cy="724929"/>
          </a:xfrm>
        </p:spPr>
        <p:txBody>
          <a:bodyPr>
            <a:normAutofit lnSpcReduction="10000"/>
          </a:bodyPr>
          <a:lstStyle/>
          <a:p>
            <a:pPr algn="ctr"/>
            <a:r>
              <a:rPr lang="cs-CZ" dirty="0"/>
              <a:t>NADĚJE JAKO ENERGIE (ZDROJ SMYSLU ŽIVOTA)</a:t>
            </a: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9FD14C68-889E-480F-BA1F-85DE24BE7E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095632"/>
            <a:ext cx="5183188" cy="5126982"/>
          </a:xfrm>
        </p:spPr>
        <p:txBody>
          <a:bodyPr/>
          <a:lstStyle/>
          <a:p>
            <a:pPr algn="ctr"/>
            <a:endParaRPr lang="cs-CZ" dirty="0"/>
          </a:p>
          <a:p>
            <a:pPr algn="ctr">
              <a:lnSpc>
                <a:spcPct val="150000"/>
              </a:lnSpc>
            </a:pPr>
            <a:r>
              <a:rPr lang="cs-CZ" dirty="0"/>
              <a:t>Ztráta naděje = ztráta smyslu života </a:t>
            </a:r>
          </a:p>
          <a:p>
            <a:pPr>
              <a:lnSpc>
                <a:spcPct val="150000"/>
              </a:lnSpc>
            </a:pPr>
            <a:endParaRPr lang="cs-CZ" dirty="0"/>
          </a:p>
          <a:p>
            <a:pPr>
              <a:lnSpc>
                <a:spcPct val="150000"/>
              </a:lnSpc>
            </a:pPr>
            <a:endParaRPr lang="cs-CZ" dirty="0"/>
          </a:p>
          <a:p>
            <a:pPr>
              <a:lnSpc>
                <a:spcPct val="150000"/>
              </a:lnSpc>
            </a:pPr>
            <a:endParaRPr lang="cs-CZ" dirty="0"/>
          </a:p>
          <a:p>
            <a:pPr algn="ctr">
              <a:lnSpc>
                <a:spcPct val="150000"/>
              </a:lnSpc>
            </a:pPr>
            <a:r>
              <a:rPr lang="cs-CZ" dirty="0"/>
              <a:t>Pouhé přežívání na světě</a:t>
            </a:r>
          </a:p>
        </p:txBody>
      </p:sp>
      <p:sp>
        <p:nvSpPr>
          <p:cNvPr id="9" name="Šipka: dolů 8">
            <a:extLst>
              <a:ext uri="{FF2B5EF4-FFF2-40B4-BE49-F238E27FC236}">
                <a16:creationId xmlns:a16="http://schemas.microsoft.com/office/drawing/2014/main" id="{298F678B-63C6-4D4A-932B-5EA1EE3BE481}"/>
              </a:ext>
            </a:extLst>
          </p:cNvPr>
          <p:cNvSpPr/>
          <p:nvPr/>
        </p:nvSpPr>
        <p:spPr>
          <a:xfrm>
            <a:off x="8582196" y="3429000"/>
            <a:ext cx="584886" cy="1260389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8713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58D0974-CD24-4E83-AD23-F1D0A3006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313039"/>
            <a:ext cx="5157787" cy="708454"/>
          </a:xfrm>
        </p:spPr>
        <p:txBody>
          <a:bodyPr/>
          <a:lstStyle/>
          <a:p>
            <a:pPr algn="ctr"/>
            <a:r>
              <a:rPr lang="cs-CZ" dirty="0"/>
              <a:t>NADĚJE JAKO SPOJENÍ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A2531B7-6FC5-4259-8FB1-6220AD5E7C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021493"/>
            <a:ext cx="5157787" cy="5201121"/>
          </a:xfrm>
        </p:spPr>
        <p:txBody>
          <a:bodyPr/>
          <a:lstStyle/>
          <a:p>
            <a:pPr algn="ctr"/>
            <a:r>
              <a:rPr lang="cs-CZ" dirty="0"/>
              <a:t>Sdílená naděje</a:t>
            </a:r>
          </a:p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7C41412-74F7-4883-98A8-B0820C31E6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313039"/>
            <a:ext cx="5183188" cy="708454"/>
          </a:xfrm>
        </p:spPr>
        <p:txBody>
          <a:bodyPr/>
          <a:lstStyle/>
          <a:p>
            <a:pPr algn="ctr"/>
            <a:r>
              <a:rPr lang="cs-CZ" dirty="0"/>
              <a:t>NADĚJE JAKO ÚKOL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33275BF-C400-4EEA-8310-8D924DA433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021493"/>
            <a:ext cx="5183188" cy="5168170"/>
          </a:xfrm>
        </p:spPr>
        <p:txBody>
          <a:bodyPr/>
          <a:lstStyle/>
          <a:p>
            <a:pPr algn="ctr"/>
            <a:r>
              <a:rPr lang="cs-CZ" dirty="0"/>
              <a:t>Význam šíření naděje </a:t>
            </a:r>
          </a:p>
        </p:txBody>
      </p:sp>
      <p:pic>
        <p:nvPicPr>
          <p:cNvPr id="3074" name="Picture 2" descr="Pravda a láska opět dostávají na frak.. • Blogy Respektu">
            <a:extLst>
              <a:ext uri="{FF2B5EF4-FFF2-40B4-BE49-F238E27FC236}">
                <a16:creationId xmlns:a16="http://schemas.microsoft.com/office/drawing/2014/main" id="{48959C3D-BB12-48A0-BBB1-25DA02393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860" y="1665114"/>
            <a:ext cx="3289867" cy="4879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Vánoce 1989. Češi hltali svobodu, nahlédli do Rakouska a slavili Havla,  říká historik - Aktuálně.cz">
            <a:extLst>
              <a:ext uri="{FF2B5EF4-FFF2-40B4-BE49-F238E27FC236}">
                <a16:creationId xmlns:a16="http://schemas.microsoft.com/office/drawing/2014/main" id="{F2A5C516-7879-4412-B5F9-AFADBB8F1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027" y="1988923"/>
            <a:ext cx="533400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929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8F7AFB9A-7364-478C-B48B-8523CDD9AE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5" name="Freeform: Shape 74">
            <a:extLst>
              <a:ext uri="{FF2B5EF4-FFF2-40B4-BE49-F238E27FC236}">
                <a16:creationId xmlns:a16="http://schemas.microsoft.com/office/drawing/2014/main" id="{36678033-86B6-40E6-BE90-78D8ED4E3A3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096002" cy="6858000"/>
          </a:xfrm>
          <a:custGeom>
            <a:avLst/>
            <a:gdLst>
              <a:gd name="connsiteX0" fmla="*/ 0 w 6096002"/>
              <a:gd name="connsiteY0" fmla="*/ 0 h 6858000"/>
              <a:gd name="connsiteX1" fmla="*/ 4885967 w 6096002"/>
              <a:gd name="connsiteY1" fmla="*/ 0 h 6858000"/>
              <a:gd name="connsiteX2" fmla="*/ 4946007 w 6096002"/>
              <a:gd name="connsiteY2" fmla="*/ 69271 h 6858000"/>
              <a:gd name="connsiteX3" fmla="*/ 6096002 w 6096002"/>
              <a:gd name="connsiteY3" fmla="*/ 3429000 h 6858000"/>
              <a:gd name="connsiteX4" fmla="*/ 4946007 w 6096002"/>
              <a:gd name="connsiteY4" fmla="*/ 6788730 h 6858000"/>
              <a:gd name="connsiteX5" fmla="*/ 4885967 w 6096002"/>
              <a:gd name="connsiteY5" fmla="*/ 6858000 h 6858000"/>
              <a:gd name="connsiteX6" fmla="*/ 0 w 609600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2" h="6858000">
                <a:moveTo>
                  <a:pt x="0" y="0"/>
                </a:moveTo>
                <a:lnTo>
                  <a:pt x="4885967" y="0"/>
                </a:lnTo>
                <a:lnTo>
                  <a:pt x="4946007" y="69271"/>
                </a:lnTo>
                <a:cubicBezTo>
                  <a:pt x="5656533" y="929100"/>
                  <a:pt x="6096002" y="2116944"/>
                  <a:pt x="6096002" y="3429000"/>
                </a:cubicBezTo>
                <a:cubicBezTo>
                  <a:pt x="6096002" y="4741056"/>
                  <a:pt x="5656533" y="5928900"/>
                  <a:pt x="4946007" y="6788730"/>
                </a:cubicBezTo>
                <a:lnTo>
                  <a:pt x="4885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7" name="Freeform: Shape 76">
            <a:extLst>
              <a:ext uri="{FF2B5EF4-FFF2-40B4-BE49-F238E27FC236}">
                <a16:creationId xmlns:a16="http://schemas.microsoft.com/office/drawing/2014/main" id="{D2542E1A-076E-4A34-BB67-2BF961754E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5370" cy="6858000"/>
          </a:xfrm>
          <a:custGeom>
            <a:avLst/>
            <a:gdLst>
              <a:gd name="connsiteX0" fmla="*/ 0 w 6085370"/>
              <a:gd name="connsiteY0" fmla="*/ 0 h 6858000"/>
              <a:gd name="connsiteX1" fmla="*/ 4875335 w 6085370"/>
              <a:gd name="connsiteY1" fmla="*/ 0 h 6858000"/>
              <a:gd name="connsiteX2" fmla="*/ 4935375 w 6085370"/>
              <a:gd name="connsiteY2" fmla="*/ 69271 h 6858000"/>
              <a:gd name="connsiteX3" fmla="*/ 6085370 w 6085370"/>
              <a:gd name="connsiteY3" fmla="*/ 3429000 h 6858000"/>
              <a:gd name="connsiteX4" fmla="*/ 4935375 w 6085370"/>
              <a:gd name="connsiteY4" fmla="*/ 6788730 h 6858000"/>
              <a:gd name="connsiteX5" fmla="*/ 4875335 w 6085370"/>
              <a:gd name="connsiteY5" fmla="*/ 6858000 h 6858000"/>
              <a:gd name="connsiteX6" fmla="*/ 0 w 60853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5370" h="6858000">
                <a:moveTo>
                  <a:pt x="0" y="0"/>
                </a:moveTo>
                <a:lnTo>
                  <a:pt x="4875335" y="0"/>
                </a:lnTo>
                <a:lnTo>
                  <a:pt x="4935375" y="69271"/>
                </a:lnTo>
                <a:cubicBezTo>
                  <a:pt x="5645901" y="929100"/>
                  <a:pt x="6085370" y="2116944"/>
                  <a:pt x="6085370" y="3429000"/>
                </a:cubicBezTo>
                <a:cubicBezTo>
                  <a:pt x="6085370" y="4741056"/>
                  <a:pt x="5645901" y="5928900"/>
                  <a:pt x="4935375" y="6788730"/>
                </a:cubicBezTo>
                <a:lnTo>
                  <a:pt x="487533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4573EF7-2FA5-4C15-904A-9FE9F4F4E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3" y="859536"/>
            <a:ext cx="4832802" cy="1243584"/>
          </a:xfrm>
        </p:spPr>
        <p:txBody>
          <a:bodyPr>
            <a:normAutofit/>
          </a:bodyPr>
          <a:lstStyle/>
          <a:p>
            <a:r>
              <a:rPr lang="cs-CZ" sz="3400"/>
              <a:t>NADĚJE SVĚTA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185062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4B9D46-3D91-44A6-83AD-080C4EA3A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2" y="2512611"/>
            <a:ext cx="4832803" cy="3664351"/>
          </a:xfrm>
        </p:spPr>
        <p:txBody>
          <a:bodyPr>
            <a:normAutofit/>
          </a:bodyPr>
          <a:lstStyle/>
          <a:p>
            <a:r>
              <a:rPr lang="cs-CZ" sz="1800"/>
              <a:t>Duchovní obnova celého lidstva</a:t>
            </a:r>
          </a:p>
          <a:p>
            <a:r>
              <a:rPr lang="cs-CZ" sz="1800"/>
              <a:t>Praktikována tzv. „nepolitickou politikou“</a:t>
            </a:r>
          </a:p>
          <a:p>
            <a:r>
              <a:rPr lang="cs-CZ" sz="1800"/>
              <a:t>Probuzení zodpovědnosti</a:t>
            </a:r>
          </a:p>
        </p:txBody>
      </p:sp>
      <p:pic>
        <p:nvPicPr>
          <p:cNvPr id="4098" name="Picture 2" descr="Důvěra vyvolává zodpovědnost | NTI consulting">
            <a:extLst>
              <a:ext uri="{FF2B5EF4-FFF2-40B4-BE49-F238E27FC236}">
                <a16:creationId xmlns:a16="http://schemas.microsoft.com/office/drawing/2014/main" id="{481CC808-E631-441E-829B-1DE1DE5FF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53227" y="517600"/>
            <a:ext cx="40640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OLITIKA A POLITICKÉ IDEOLOGIE. Autorem materiálu a všech jeho částí,  není-li uvedeno jinak, je Mgr. Michaela Holubová. - PDF Free Download">
            <a:extLst>
              <a:ext uri="{FF2B5EF4-FFF2-40B4-BE49-F238E27FC236}">
                <a16:creationId xmlns:a16="http://schemas.microsoft.com/office/drawing/2014/main" id="{FC713617-6C91-4DAB-ABED-D386A32CD0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00"/>
          <a:stretch/>
        </p:blipFill>
        <p:spPr bwMode="auto">
          <a:xfrm>
            <a:off x="6617368" y="4356873"/>
            <a:ext cx="5135719" cy="887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19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E36BB3C5-822B-45E1-A81E-5CC3176C61A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8" name="Picture 4" descr="Václav Havel a život v pravdě">
            <a:extLst>
              <a:ext uri="{FF2B5EF4-FFF2-40B4-BE49-F238E27FC236}">
                <a16:creationId xmlns:a16="http://schemas.microsoft.com/office/drawing/2014/main" id="{8547364C-18F5-44EC-BFE9-59A5326A10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4" r="-1" b="-1"/>
          <a:stretch/>
        </p:blipFill>
        <p:spPr bwMode="auto">
          <a:xfrm>
            <a:off x="579264" y="365141"/>
            <a:ext cx="6288262" cy="306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FB39ECA9-4CDE-4883-98E8-287E905E9F0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263" y="3630934"/>
            <a:ext cx="6288261" cy="2546028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705001A-B2BA-4999-AF44-59DAAC47E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849689"/>
            <a:ext cx="2111122" cy="2105025"/>
          </a:xfrm>
        </p:spPr>
        <p:txBody>
          <a:bodyPr>
            <a:normAutofit/>
          </a:bodyPr>
          <a:lstStyle/>
          <a:p>
            <a:r>
              <a:rPr lang="cs-CZ" sz="2400"/>
              <a:t>VÝZNAMOVĚ BLÍZKÉ POJMY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67483D0-BAEB-4927-88AD-76F5DA8468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494" y="456572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0DBB7B12-4298-4CFB-B539-44A91C9303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394346" y="4893056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9A1046-7440-4B5C-ADC6-3674989B0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0563" y="3849688"/>
            <a:ext cx="3315810" cy="2105025"/>
          </a:xfrm>
        </p:spPr>
        <p:txBody>
          <a:bodyPr anchor="ctr">
            <a:normAutofit/>
          </a:bodyPr>
          <a:lstStyle/>
          <a:p>
            <a:r>
              <a:rPr lang="cs-CZ" sz="1700"/>
              <a:t>Víra</a:t>
            </a:r>
          </a:p>
          <a:p>
            <a:r>
              <a:rPr lang="cs-CZ" sz="1700"/>
              <a:t>Smysl</a:t>
            </a:r>
          </a:p>
          <a:p>
            <a:r>
              <a:rPr lang="cs-CZ" sz="1700"/>
              <a:t>Absolutní horizont</a:t>
            </a:r>
          </a:p>
        </p:txBody>
      </p:sp>
      <p:pic>
        <p:nvPicPr>
          <p:cNvPr id="6146" name="Picture 2" descr="Václav Havel - Má to smysl - Anna Freimanová (ed.), Tereza Johanidesová  (ed.) | KOSMAS.cz - vaše internetové knihkupectví">
            <a:extLst>
              <a:ext uri="{FF2B5EF4-FFF2-40B4-BE49-F238E27FC236}">
                <a16:creationId xmlns:a16="http://schemas.microsoft.com/office/drawing/2014/main" id="{F00368DD-61B2-454F-B531-03C9CA08D0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9445"/>
          <a:stretch/>
        </p:blipFill>
        <p:spPr bwMode="auto">
          <a:xfrm>
            <a:off x="7048500" y="365109"/>
            <a:ext cx="4621006" cy="58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355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9" name="Rectangle 70">
            <a:extLst>
              <a:ext uri="{FF2B5EF4-FFF2-40B4-BE49-F238E27FC236}">
                <a16:creationId xmlns:a16="http://schemas.microsoft.com/office/drawing/2014/main" id="{F94AA2BD-2E3F-4B1D-8127-5744B811531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1C7353B-9129-46F0-80CA-AEEB6D2D1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87552"/>
            <a:ext cx="4485861" cy="1088136"/>
          </a:xfrm>
        </p:spPr>
        <p:txBody>
          <a:bodyPr anchor="b">
            <a:normAutofit/>
          </a:bodyPr>
          <a:lstStyle/>
          <a:p>
            <a:r>
              <a:rPr lang="cs-CZ" sz="3400"/>
              <a:t>PARALELY S DALŠÍMI POJMY</a:t>
            </a:r>
          </a:p>
        </p:txBody>
      </p:sp>
      <p:sp>
        <p:nvSpPr>
          <p:cNvPr id="5130" name="Rectangle 72">
            <a:extLst>
              <a:ext uri="{FF2B5EF4-FFF2-40B4-BE49-F238E27FC236}">
                <a16:creationId xmlns:a16="http://schemas.microsoft.com/office/drawing/2014/main" id="{4BD02261-2DC8-4AA8-9E16-7751AE8924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31" name="Rectangle 74">
            <a:extLst>
              <a:ext uri="{FF2B5EF4-FFF2-40B4-BE49-F238E27FC236}">
                <a16:creationId xmlns:a16="http://schemas.microsoft.com/office/drawing/2014/main" id="{3D752CF2-2291-40B5-B462-C17B174C10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6000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06ECF9-5DE5-47A9-8600-18953EDF9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79" y="2688336"/>
            <a:ext cx="4498848" cy="3584448"/>
          </a:xfrm>
        </p:spPr>
        <p:txBody>
          <a:bodyPr anchor="t">
            <a:normAutofit/>
          </a:bodyPr>
          <a:lstStyle/>
          <a:p>
            <a:r>
              <a:rPr lang="cs-CZ" sz="1800"/>
              <a:t>Domov</a:t>
            </a:r>
          </a:p>
          <a:p>
            <a:r>
              <a:rPr lang="cs-CZ" sz="1800"/>
              <a:t>Svědomí</a:t>
            </a:r>
          </a:p>
          <a:p>
            <a:r>
              <a:rPr lang="cs-CZ" sz="1800"/>
              <a:t>Duchovnost</a:t>
            </a:r>
          </a:p>
          <a:p>
            <a:r>
              <a:rPr lang="cs-CZ" sz="1800"/>
              <a:t>Ideologie</a:t>
            </a:r>
          </a:p>
          <a:p>
            <a:endParaRPr lang="cs-CZ" sz="1800"/>
          </a:p>
        </p:txBody>
      </p:sp>
      <p:pic>
        <p:nvPicPr>
          <p:cNvPr id="5122" name="Picture 2" descr="Nové Himálajské centrum vystaví snímky Havla s dalajlamou - Deník.cz">
            <a:extLst>
              <a:ext uri="{FF2B5EF4-FFF2-40B4-BE49-F238E27FC236}">
                <a16:creationId xmlns:a16="http://schemas.microsoft.com/office/drawing/2014/main" id="{4CD6B6F8-7460-4F86-9D41-6D92D3889F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7" r="24361"/>
          <a:stretch/>
        </p:blipFill>
        <p:spPr bwMode="auto">
          <a:xfrm>
            <a:off x="5308052" y="10"/>
            <a:ext cx="6883948" cy="6857990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noFill/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720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D2854001-B4AF-4E18-9D2E-33E37F97A8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2648" y="1078992"/>
            <a:ext cx="6268770" cy="1536192"/>
          </a:xfrm>
        </p:spPr>
        <p:txBody>
          <a:bodyPr anchor="b">
            <a:normAutofit/>
          </a:bodyPr>
          <a:lstStyle/>
          <a:p>
            <a:r>
              <a:rPr lang="cs-CZ" sz="5200"/>
              <a:t>Naděje v ČZJ</a:t>
            </a:r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8AEA628B-C8FF-4D0B-B111-F101F580B1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42663BD0-064C-40FC-A331-F49FCA9536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39270" y="3355848"/>
            <a:ext cx="6244957" cy="2825496"/>
          </a:xfrm>
        </p:spPr>
        <p:txBody>
          <a:bodyPr>
            <a:normAutofit/>
          </a:bodyPr>
          <a:lstStyle/>
          <a:p>
            <a:r>
              <a:rPr lang="cs-CZ" sz="2200"/>
              <a:t>Můžeme se setkat s různými podobami znaku NADĚJE</a:t>
            </a:r>
          </a:p>
          <a:p>
            <a:r>
              <a:rPr lang="cs-CZ" sz="2200"/>
              <a:t>Základní varianta znaku NADĚJE:</a:t>
            </a:r>
          </a:p>
        </p:txBody>
      </p:sp>
      <p:pic>
        <p:nvPicPr>
          <p:cNvPr id="4" name="Obrázek 3" descr="IMG_20170216_162925.jpg"/>
          <p:cNvPicPr>
            <a:picLocks noChangeAspect="1"/>
          </p:cNvPicPr>
          <p:nvPr/>
        </p:nvPicPr>
        <p:blipFill rotWithShape="1">
          <a:blip r:embed="rId2" cstate="print"/>
          <a:srcRect l="3169" r="3" b="3"/>
          <a:stretch/>
        </p:blipFill>
        <p:spPr>
          <a:xfrm>
            <a:off x="7684007" y="603504"/>
            <a:ext cx="4050792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844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8">
            <a:extLst>
              <a:ext uri="{FF2B5EF4-FFF2-40B4-BE49-F238E27FC236}">
                <a16:creationId xmlns:a16="http://schemas.microsoft.com/office/drawing/2014/main" id="{AD2F5602-6586-46E4-8645-2CDA442ABF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id="{99434B85-DB0D-4010-A6A1-147F28D47D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79226" y="320231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cs-CZ" sz="4000">
                <a:solidFill>
                  <a:schemeClr val="tx2"/>
                </a:solidFill>
              </a:rPr>
              <a:t>NADĚJE, DOUFAT, ŽÁDOST</a:t>
            </a:r>
          </a:p>
        </p:txBody>
      </p:sp>
      <p:grpSp>
        <p:nvGrpSpPr>
          <p:cNvPr id="23" name="Group 12">
            <a:extLst>
              <a:ext uri="{FF2B5EF4-FFF2-40B4-BE49-F238E27FC236}">
                <a16:creationId xmlns:a16="http://schemas.microsoft.com/office/drawing/2014/main" id="{F2E5F4F0-80C0-49F3-84A2-453DE42F207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915607" cy="2187829"/>
            <a:chOff x="-305" y="-1"/>
            <a:chExt cx="3832880" cy="2876136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42FEDB6-5432-4162-8648-3827572AF05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14">
              <a:extLst>
                <a:ext uri="{FF2B5EF4-FFF2-40B4-BE49-F238E27FC236}">
                  <a16:creationId xmlns:a16="http://schemas.microsoft.com/office/drawing/2014/main" id="{B9FE345E-092D-4A20-A43A-0F9258D9692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A313FCF-0EE7-4C6B-BAB3-EFC9451D3D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16">
              <a:extLst>
                <a:ext uri="{FF2B5EF4-FFF2-40B4-BE49-F238E27FC236}">
                  <a16:creationId xmlns:a16="http://schemas.microsoft.com/office/drawing/2014/main" id="{0B9ECD02-BE1B-4347-8C2E-EEA690082F6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26" name="Zástupný symbol pro obsah 2">
            <a:extLst>
              <a:ext uri="{FF2B5EF4-FFF2-40B4-BE49-F238E27FC236}">
                <a16:creationId xmlns:a16="http://schemas.microsoft.com/office/drawing/2014/main" id="{43A11D33-3B30-476A-90CC-F7C131B1C4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8893293"/>
              </p:ext>
            </p:extLst>
          </p:nvPr>
        </p:nvGraphicFramePr>
        <p:xfrm>
          <a:off x="1036320" y="2899956"/>
          <a:ext cx="10119360" cy="313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2558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F75AD06-DFC4-4B3A-8490-330823D081C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FC587C93-0840-40DF-96D5-D1F2137E64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4672" y="1401859"/>
            <a:ext cx="4130185" cy="4054282"/>
          </a:xfrm>
        </p:spPr>
        <p:txBody>
          <a:bodyPr>
            <a:normAutofit/>
          </a:bodyPr>
          <a:lstStyle/>
          <a:p>
            <a:r>
              <a:rPr lang="cs-CZ" sz="3600">
                <a:solidFill>
                  <a:schemeClr val="tx2"/>
                </a:solidFill>
              </a:rPr>
              <a:t>Dvě roviny</a:t>
            </a:r>
          </a:p>
        </p:txBody>
      </p:sp>
      <p:grpSp>
        <p:nvGrpSpPr>
          <p:cNvPr id="26" name="Group 11">
            <a:extLst>
              <a:ext uri="{FF2B5EF4-FFF2-40B4-BE49-F238E27FC236}">
                <a16:creationId xmlns:a16="http://schemas.microsoft.com/office/drawing/2014/main" id="{5E02D55A-F529-4B19-BAF9-F63240A7B49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3839" y="0"/>
            <a:ext cx="4324865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27" name="Freeform: Shape 12">
              <a:extLst>
                <a:ext uri="{FF2B5EF4-FFF2-40B4-BE49-F238E27FC236}">
                  <a16:creationId xmlns:a16="http://schemas.microsoft.com/office/drawing/2014/main" id="{60367E3C-3947-493D-9458-5955DB20AE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13">
              <a:extLst>
                <a:ext uri="{FF2B5EF4-FFF2-40B4-BE49-F238E27FC236}">
                  <a16:creationId xmlns:a16="http://schemas.microsoft.com/office/drawing/2014/main" id="{1E8D9785-21DB-4CE6-B138-2999AD61612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3AA5AD5-8F29-4165-8112-305DDDDDD07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15">
              <a:extLst>
                <a:ext uri="{FF2B5EF4-FFF2-40B4-BE49-F238E27FC236}">
                  <a16:creationId xmlns:a16="http://schemas.microsoft.com/office/drawing/2014/main" id="{2A4EC0CF-F38F-4D7F-B48D-9A26E814DFD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57800" y="1553134"/>
            <a:ext cx="6128539" cy="3751732"/>
          </a:xfrm>
        </p:spPr>
        <p:txBody>
          <a:bodyPr anchor="ctr">
            <a:normAutofit/>
          </a:bodyPr>
          <a:lstStyle/>
          <a:p>
            <a:r>
              <a:rPr lang="cs-CZ" sz="1800">
                <a:solidFill>
                  <a:schemeClr val="tx2"/>
                </a:solidFill>
              </a:rPr>
              <a:t>Vyšší rovina – NADĚJE směřuje vzhůru, např. k nebi nebo k Bohu</a:t>
            </a:r>
          </a:p>
          <a:p>
            <a:r>
              <a:rPr lang="cs-CZ" sz="1800">
                <a:solidFill>
                  <a:schemeClr val="tx2"/>
                </a:solidFill>
              </a:rPr>
              <a:t>Nižší rovina – ŽÁDOST</a:t>
            </a:r>
          </a:p>
          <a:p>
            <a:r>
              <a:rPr lang="cs-CZ" sz="1800">
                <a:solidFill>
                  <a:schemeClr val="tx2"/>
                </a:solidFill>
              </a:rPr>
              <a:t>DOUFAT – obě možnosti</a:t>
            </a:r>
          </a:p>
        </p:txBody>
      </p:sp>
      <p:grpSp>
        <p:nvGrpSpPr>
          <p:cNvPr id="30" name="Group 17">
            <a:extLst>
              <a:ext uri="{FF2B5EF4-FFF2-40B4-BE49-F238E27FC236}">
                <a16:creationId xmlns:a16="http://schemas.microsoft.com/office/drawing/2014/main" id="{47A3A52F-BCB3-444D-9372-EE018B135C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535970" y="4114799"/>
            <a:ext cx="3655725" cy="2743201"/>
            <a:chOff x="-305" y="-1"/>
            <a:chExt cx="3832880" cy="2876136"/>
          </a:xfrm>
        </p:grpSpPr>
        <p:sp>
          <p:nvSpPr>
            <p:cNvPr id="31" name="Freeform: Shape 18">
              <a:extLst>
                <a:ext uri="{FF2B5EF4-FFF2-40B4-BE49-F238E27FC236}">
                  <a16:creationId xmlns:a16="http://schemas.microsoft.com/office/drawing/2014/main" id="{91E32C13-DED6-4967-85B8-68DD77103FE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19">
              <a:extLst>
                <a:ext uri="{FF2B5EF4-FFF2-40B4-BE49-F238E27FC236}">
                  <a16:creationId xmlns:a16="http://schemas.microsoft.com/office/drawing/2014/main" id="{38DDA515-BC6A-47FB-951E-E1E7928750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20">
              <a:extLst>
                <a:ext uri="{FF2B5EF4-FFF2-40B4-BE49-F238E27FC236}">
                  <a16:creationId xmlns:a16="http://schemas.microsoft.com/office/drawing/2014/main" id="{B97EEFA7-6787-4EC0-8284-6D3D2730614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21">
              <a:extLst>
                <a:ext uri="{FF2B5EF4-FFF2-40B4-BE49-F238E27FC236}">
                  <a16:creationId xmlns:a16="http://schemas.microsoft.com/office/drawing/2014/main" id="{1A9621AC-50AB-4B43-896D-78FE571A380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34948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440A548-C0D4-4418-940E-EDC2F1D9A59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08B267-8CD2-4684-A57B-9F10707692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17740" y="802955"/>
            <a:ext cx="4766330" cy="1454051"/>
          </a:xfrm>
        </p:spPr>
        <p:txBody>
          <a:bodyPr>
            <a:normAutofit/>
          </a:bodyPr>
          <a:lstStyle/>
          <a:p>
            <a:r>
              <a:rPr lang="cs-CZ" sz="3600">
                <a:solidFill>
                  <a:schemeClr val="tx2"/>
                </a:solidFill>
              </a:rPr>
              <a:t>Podle kontextu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1E5AB36-9328-47E9-95AD-E38AC1C0E1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5" y="-369"/>
            <a:ext cx="6091008" cy="6858000"/>
            <a:chOff x="305" y="-369"/>
            <a:chExt cx="6091008" cy="68580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532450F-A219-4BF5-88FA-A47084237CE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369"/>
              <a:ext cx="6057007" cy="6858000"/>
            </a:xfrm>
            <a:custGeom>
              <a:avLst/>
              <a:gdLst>
                <a:gd name="connsiteX0" fmla="*/ 1423825 w 6057007"/>
                <a:gd name="connsiteY0" fmla="*/ 0 h 6858000"/>
                <a:gd name="connsiteX1" fmla="*/ 4262456 w 6057007"/>
                <a:gd name="connsiteY1" fmla="*/ 0 h 6858000"/>
                <a:gd name="connsiteX2" fmla="*/ 4371584 w 6057007"/>
                <a:gd name="connsiteY2" fmla="*/ 79625 h 6858000"/>
                <a:gd name="connsiteX3" fmla="*/ 5400299 w 6057007"/>
                <a:gd name="connsiteY3" fmla="*/ 1779691 h 6858000"/>
                <a:gd name="connsiteX4" fmla="*/ 5961759 w 6057007"/>
                <a:gd name="connsiteY4" fmla="*/ 4554903 h 6858000"/>
                <a:gd name="connsiteX5" fmla="*/ 4326541 w 6057007"/>
                <a:gd name="connsiteY5" fmla="*/ 6729688 h 6858000"/>
                <a:gd name="connsiteX6" fmla="*/ 4109121 w 6057007"/>
                <a:gd name="connsiteY6" fmla="*/ 6858000 h 6858000"/>
                <a:gd name="connsiteX7" fmla="*/ 1145358 w 6057007"/>
                <a:gd name="connsiteY7" fmla="*/ 6858000 h 6858000"/>
                <a:gd name="connsiteX8" fmla="*/ 1143587 w 6057007"/>
                <a:gd name="connsiteY8" fmla="*/ 6856705 h 6858000"/>
                <a:gd name="connsiteX9" fmla="*/ 162579 w 6057007"/>
                <a:gd name="connsiteY9" fmla="*/ 6240990 h 6858000"/>
                <a:gd name="connsiteX10" fmla="*/ 0 w 6057007"/>
                <a:gd name="connsiteY10" fmla="*/ 6125553 h 6858000"/>
                <a:gd name="connsiteX11" fmla="*/ 0 w 6057007"/>
                <a:gd name="connsiteY11" fmla="*/ 4670879 h 6858000"/>
                <a:gd name="connsiteX12" fmla="*/ 38388 w 6057007"/>
                <a:gd name="connsiteY12" fmla="*/ 4778792 h 6858000"/>
                <a:gd name="connsiteX13" fmla="*/ 155449 w 6057007"/>
                <a:gd name="connsiteY13" fmla="*/ 5029879 h 6858000"/>
                <a:gd name="connsiteX14" fmla="*/ 411802 w 6057007"/>
                <a:gd name="connsiteY14" fmla="*/ 5399531 h 6858000"/>
                <a:gd name="connsiteX15" fmla="*/ 806388 w 6057007"/>
                <a:gd name="connsiteY15" fmla="*/ 5659633 h 6858000"/>
                <a:gd name="connsiteX16" fmla="*/ 1801512 w 6057007"/>
                <a:gd name="connsiteY16" fmla="*/ 6314010 h 6858000"/>
                <a:gd name="connsiteX17" fmla="*/ 2653483 w 6057007"/>
                <a:gd name="connsiteY17" fmla="*/ 6529898 h 6858000"/>
                <a:gd name="connsiteX18" fmla="*/ 3666486 w 6057007"/>
                <a:gd name="connsiteY18" fmla="*/ 6190615 h 6858000"/>
                <a:gd name="connsiteX19" fmla="*/ 4658657 w 6057007"/>
                <a:gd name="connsiteY19" fmla="*/ 5428179 h 6858000"/>
                <a:gd name="connsiteX20" fmla="*/ 5222967 w 6057007"/>
                <a:gd name="connsiteY20" fmla="*/ 4356944 h 6858000"/>
                <a:gd name="connsiteX21" fmla="*/ 4724795 w 6057007"/>
                <a:gd name="connsiteY21" fmla="*/ 2210416 h 6858000"/>
                <a:gd name="connsiteX22" fmla="*/ 4473185 w 6057007"/>
                <a:gd name="connsiteY22" fmla="*/ 1691554 h 6858000"/>
                <a:gd name="connsiteX23" fmla="*/ 4046677 w 6057007"/>
                <a:gd name="connsiteY23" fmla="*/ 911781 h 6858000"/>
                <a:gd name="connsiteX24" fmla="*/ 3555564 w 6057007"/>
                <a:gd name="connsiteY24" fmla="*/ 585888 h 6858000"/>
                <a:gd name="connsiteX25" fmla="*/ 2405914 w 6057007"/>
                <a:gd name="connsiteY25" fmla="*/ 536282 h 6858000"/>
                <a:gd name="connsiteX26" fmla="*/ 1345719 w 6057007"/>
                <a:gd name="connsiteY26" fmla="*/ 957619 h 6858000"/>
                <a:gd name="connsiteX27" fmla="*/ 73341 w 6057007"/>
                <a:gd name="connsiteY27" fmla="*/ 2571698 h 6858000"/>
                <a:gd name="connsiteX28" fmla="*/ 0 w 6057007"/>
                <a:gd name="connsiteY28" fmla="*/ 2803810 h 6858000"/>
                <a:gd name="connsiteX29" fmla="*/ 0 w 6057007"/>
                <a:gd name="connsiteY29" fmla="*/ 1147591 h 6858000"/>
                <a:gd name="connsiteX30" fmla="*/ 142706 w 6057007"/>
                <a:gd name="connsiteY30" fmla="*/ 968763 h 6858000"/>
                <a:gd name="connsiteX31" fmla="*/ 971831 w 6057007"/>
                <a:gd name="connsiteY31" fmla="*/ 249890 h 6858000"/>
                <a:gd name="connsiteX32" fmla="*/ 1288677 w 6057007"/>
                <a:gd name="connsiteY32" fmla="*/ 6583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6057007" h="6858000">
                  <a:moveTo>
                    <a:pt x="1423825" y="0"/>
                  </a:moveTo>
                  <a:lnTo>
                    <a:pt x="4262456" y="0"/>
                  </a:lnTo>
                  <a:lnTo>
                    <a:pt x="4371584" y="79625"/>
                  </a:lnTo>
                  <a:cubicBezTo>
                    <a:pt x="4860533" y="476670"/>
                    <a:pt x="5063885" y="1132812"/>
                    <a:pt x="5400299" y="1779691"/>
                  </a:cubicBezTo>
                  <a:cubicBezTo>
                    <a:pt x="5848849" y="2642194"/>
                    <a:pt x="6244956" y="3497996"/>
                    <a:pt x="5961759" y="4554903"/>
                  </a:cubicBezTo>
                  <a:cubicBezTo>
                    <a:pt x="5691575" y="5563242"/>
                    <a:pt x="5092427" y="6238887"/>
                    <a:pt x="4326541" y="6729688"/>
                  </a:cubicBezTo>
                  <a:lnTo>
                    <a:pt x="4109121" y="6858000"/>
                  </a:lnTo>
                  <a:lnTo>
                    <a:pt x="1145358" y="6858000"/>
                  </a:lnTo>
                  <a:lnTo>
                    <a:pt x="1143587" y="6856705"/>
                  </a:lnTo>
                  <a:cubicBezTo>
                    <a:pt x="699546" y="6541440"/>
                    <a:pt x="399287" y="6392433"/>
                    <a:pt x="162579" y="6240990"/>
                  </a:cubicBezTo>
                  <a:lnTo>
                    <a:pt x="0" y="6125553"/>
                  </a:lnTo>
                  <a:lnTo>
                    <a:pt x="0" y="4670879"/>
                  </a:lnTo>
                  <a:lnTo>
                    <a:pt x="38388" y="4778792"/>
                  </a:lnTo>
                  <a:cubicBezTo>
                    <a:pt x="72793" y="4862402"/>
                    <a:pt x="111802" y="4945953"/>
                    <a:pt x="155449" y="5029879"/>
                  </a:cubicBezTo>
                  <a:cubicBezTo>
                    <a:pt x="273464" y="5256810"/>
                    <a:pt x="351295" y="5344113"/>
                    <a:pt x="411802" y="5399531"/>
                  </a:cubicBezTo>
                  <a:cubicBezTo>
                    <a:pt x="500065" y="5480405"/>
                    <a:pt x="628514" y="5555615"/>
                    <a:pt x="806388" y="5659633"/>
                  </a:cubicBezTo>
                  <a:cubicBezTo>
                    <a:pt x="1044358" y="5798926"/>
                    <a:pt x="1370396" y="5989780"/>
                    <a:pt x="1801512" y="6314010"/>
                  </a:cubicBezTo>
                  <a:cubicBezTo>
                    <a:pt x="2037213" y="6491324"/>
                    <a:pt x="2315885" y="6561958"/>
                    <a:pt x="2653483" y="6529898"/>
                  </a:cubicBezTo>
                  <a:cubicBezTo>
                    <a:pt x="2962383" y="6500529"/>
                    <a:pt x="3312661" y="6383221"/>
                    <a:pt x="3666486" y="6190615"/>
                  </a:cubicBezTo>
                  <a:cubicBezTo>
                    <a:pt x="4083218" y="5963697"/>
                    <a:pt x="4407642" y="5714350"/>
                    <a:pt x="4658657" y="5428179"/>
                  </a:cubicBezTo>
                  <a:cubicBezTo>
                    <a:pt x="4927319" y="5121947"/>
                    <a:pt x="5111907" y="4771422"/>
                    <a:pt x="5222967" y="4356944"/>
                  </a:cubicBezTo>
                  <a:cubicBezTo>
                    <a:pt x="5418167" y="3628447"/>
                    <a:pt x="5139747" y="3007703"/>
                    <a:pt x="4724795" y="2210416"/>
                  </a:cubicBezTo>
                  <a:cubicBezTo>
                    <a:pt x="4631776" y="2031551"/>
                    <a:pt x="4551122" y="1858737"/>
                    <a:pt x="4473185" y="1691554"/>
                  </a:cubicBezTo>
                  <a:cubicBezTo>
                    <a:pt x="4326842" y="1377756"/>
                    <a:pt x="4200559" y="1106810"/>
                    <a:pt x="4046677" y="911781"/>
                  </a:cubicBezTo>
                  <a:cubicBezTo>
                    <a:pt x="3910561" y="739097"/>
                    <a:pt x="3763658" y="641647"/>
                    <a:pt x="3555564" y="585888"/>
                  </a:cubicBezTo>
                  <a:cubicBezTo>
                    <a:pt x="3178534" y="484863"/>
                    <a:pt x="2791842" y="468166"/>
                    <a:pt x="2405914" y="536282"/>
                  </a:cubicBezTo>
                  <a:cubicBezTo>
                    <a:pt x="2032757" y="602054"/>
                    <a:pt x="1676044" y="743871"/>
                    <a:pt x="1345719" y="957619"/>
                  </a:cubicBezTo>
                  <a:cubicBezTo>
                    <a:pt x="762775" y="1334788"/>
                    <a:pt x="318714" y="1900690"/>
                    <a:pt x="73341" y="2571698"/>
                  </a:cubicBezTo>
                  <a:lnTo>
                    <a:pt x="0" y="2803810"/>
                  </a:lnTo>
                  <a:lnTo>
                    <a:pt x="0" y="1147591"/>
                  </a:lnTo>
                  <a:lnTo>
                    <a:pt x="142706" y="968763"/>
                  </a:lnTo>
                  <a:cubicBezTo>
                    <a:pt x="388539" y="688063"/>
                    <a:pt x="668237" y="446316"/>
                    <a:pt x="971831" y="249890"/>
                  </a:cubicBezTo>
                  <a:cubicBezTo>
                    <a:pt x="1074829" y="183240"/>
                    <a:pt x="1180574" y="121805"/>
                    <a:pt x="1288677" y="6583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35AC662-4000-411A-9E33-6A4B6C0FCB8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369"/>
              <a:ext cx="6091008" cy="6858000"/>
            </a:xfrm>
            <a:custGeom>
              <a:avLst/>
              <a:gdLst>
                <a:gd name="connsiteX0" fmla="*/ 0 w 6091008"/>
                <a:gd name="connsiteY0" fmla="*/ 5476844 h 6858000"/>
                <a:gd name="connsiteX1" fmla="*/ 15220 w 6091008"/>
                <a:gd name="connsiteY1" fmla="*/ 5501668 h 6858000"/>
                <a:gd name="connsiteX2" fmla="*/ 198940 w 6091008"/>
                <a:gd name="connsiteY2" fmla="*/ 5717964 h 6858000"/>
                <a:gd name="connsiteX3" fmla="*/ 251499 w 6091008"/>
                <a:gd name="connsiteY3" fmla="*/ 5763842 h 6858000"/>
                <a:gd name="connsiteX4" fmla="*/ 308460 w 6091008"/>
                <a:gd name="connsiteY4" fmla="*/ 5806337 h 6858000"/>
                <a:gd name="connsiteX5" fmla="*/ 368305 w 6091008"/>
                <a:gd name="connsiteY5" fmla="*/ 5847248 h 6858000"/>
                <a:gd name="connsiteX6" fmla="*/ 430451 w 6091008"/>
                <a:gd name="connsiteY6" fmla="*/ 5887305 h 6858000"/>
                <a:gd name="connsiteX7" fmla="*/ 975811 w 6091008"/>
                <a:gd name="connsiteY7" fmla="*/ 6205653 h 6858000"/>
                <a:gd name="connsiteX8" fmla="*/ 1510250 w 6091008"/>
                <a:gd name="connsiteY8" fmla="*/ 6575390 h 6858000"/>
                <a:gd name="connsiteX9" fmla="*/ 2002437 w 6091008"/>
                <a:gd name="connsiteY9" fmla="*/ 6825029 h 6858000"/>
                <a:gd name="connsiteX10" fmla="*/ 2137670 w 6091008"/>
                <a:gd name="connsiteY10" fmla="*/ 6856874 h 6858000"/>
                <a:gd name="connsiteX11" fmla="*/ 2145778 w 6091008"/>
                <a:gd name="connsiteY11" fmla="*/ 6858000 h 6858000"/>
                <a:gd name="connsiteX12" fmla="*/ 1098858 w 6091008"/>
                <a:gd name="connsiteY12" fmla="*/ 6858000 h 6858000"/>
                <a:gd name="connsiteX13" fmla="*/ 1004166 w 6091008"/>
                <a:gd name="connsiteY13" fmla="*/ 6786858 h 6858000"/>
                <a:gd name="connsiteX14" fmla="*/ 751974 w 6091008"/>
                <a:gd name="connsiteY14" fmla="*/ 6608169 h 6858000"/>
                <a:gd name="connsiteX15" fmla="*/ 623305 w 6091008"/>
                <a:gd name="connsiteY15" fmla="*/ 6522172 h 6858000"/>
                <a:gd name="connsiteX16" fmla="*/ 492346 w 6091008"/>
                <a:gd name="connsiteY16" fmla="*/ 6437477 h 6858000"/>
                <a:gd name="connsiteX17" fmla="*/ 358536 w 6091008"/>
                <a:gd name="connsiteY17" fmla="*/ 6352312 h 6858000"/>
                <a:gd name="connsiteX18" fmla="*/ 290710 w 6091008"/>
                <a:gd name="connsiteY18" fmla="*/ 6308820 h 6858000"/>
                <a:gd name="connsiteX19" fmla="*/ 221792 w 6091008"/>
                <a:gd name="connsiteY19" fmla="*/ 6263122 h 6858000"/>
                <a:gd name="connsiteX20" fmla="*/ 152460 w 6091008"/>
                <a:gd name="connsiteY20" fmla="*/ 6215106 h 6858000"/>
                <a:gd name="connsiteX21" fmla="*/ 83055 w 6091008"/>
                <a:gd name="connsiteY21" fmla="*/ 6163978 h 6858000"/>
                <a:gd name="connsiteX22" fmla="*/ 14161 w 6091008"/>
                <a:gd name="connsiteY22" fmla="*/ 6109014 h 6858000"/>
                <a:gd name="connsiteX23" fmla="*/ 0 w 6091008"/>
                <a:gd name="connsiteY23" fmla="*/ 6096195 h 6858000"/>
                <a:gd name="connsiteX24" fmla="*/ 3707444 w 6091008"/>
                <a:gd name="connsiteY24" fmla="*/ 0 h 6858000"/>
                <a:gd name="connsiteX25" fmla="*/ 4265528 w 6091008"/>
                <a:gd name="connsiteY25" fmla="*/ 0 h 6858000"/>
                <a:gd name="connsiteX26" fmla="*/ 4291472 w 6091008"/>
                <a:gd name="connsiteY26" fmla="*/ 15596 h 6858000"/>
                <a:gd name="connsiteX27" fmla="*/ 4431124 w 6091008"/>
                <a:gd name="connsiteY27" fmla="*/ 119052 h 6858000"/>
                <a:gd name="connsiteX28" fmla="*/ 4899570 w 6091008"/>
                <a:gd name="connsiteY28" fmla="*/ 643769 h 6858000"/>
                <a:gd name="connsiteX29" fmla="*/ 5247925 w 6091008"/>
                <a:gd name="connsiteY29" fmla="*/ 1232134 h 6858000"/>
                <a:gd name="connsiteX30" fmla="*/ 5401234 w 6091008"/>
                <a:gd name="connsiteY30" fmla="*/ 1518442 h 6858000"/>
                <a:gd name="connsiteX31" fmla="*/ 5480921 w 6091008"/>
                <a:gd name="connsiteY31" fmla="*/ 1662114 h 6858000"/>
                <a:gd name="connsiteX32" fmla="*/ 5561804 w 6091008"/>
                <a:gd name="connsiteY32" fmla="*/ 1812436 h 6858000"/>
                <a:gd name="connsiteX33" fmla="*/ 5855037 w 6091008"/>
                <a:gd name="connsiteY33" fmla="*/ 2457716 h 6858000"/>
                <a:gd name="connsiteX34" fmla="*/ 6052254 w 6091008"/>
                <a:gd name="connsiteY34" fmla="*/ 3193699 h 6858000"/>
                <a:gd name="connsiteX35" fmla="*/ 6073151 w 6091008"/>
                <a:gd name="connsiteY35" fmla="*/ 4004612 h 6858000"/>
                <a:gd name="connsiteX36" fmla="*/ 6067309 w 6091008"/>
                <a:gd name="connsiteY36" fmla="*/ 4055890 h 6858000"/>
                <a:gd name="connsiteX37" fmla="*/ 6059979 w 6091008"/>
                <a:gd name="connsiteY37" fmla="*/ 4106917 h 6858000"/>
                <a:gd name="connsiteX38" fmla="*/ 6052371 w 6091008"/>
                <a:gd name="connsiteY38" fmla="*/ 4158016 h 6858000"/>
                <a:gd name="connsiteX39" fmla="*/ 6043434 w 6091008"/>
                <a:gd name="connsiteY39" fmla="*/ 4208759 h 6858000"/>
                <a:gd name="connsiteX40" fmla="*/ 6023229 w 6091008"/>
                <a:gd name="connsiteY40" fmla="*/ 4309769 h 6858000"/>
                <a:gd name="connsiteX41" fmla="*/ 5999922 w 6091008"/>
                <a:gd name="connsiteY41" fmla="*/ 4409799 h 6858000"/>
                <a:gd name="connsiteX42" fmla="*/ 5987157 w 6091008"/>
                <a:gd name="connsiteY42" fmla="*/ 4459369 h 6858000"/>
                <a:gd name="connsiteX43" fmla="*/ 5973731 w 6091008"/>
                <a:gd name="connsiteY43" fmla="*/ 4508027 h 6858000"/>
                <a:gd name="connsiteX44" fmla="*/ 5944653 w 6091008"/>
                <a:gd name="connsiteY44" fmla="*/ 4602538 h 6858000"/>
                <a:gd name="connsiteX45" fmla="*/ 5915334 w 6091008"/>
                <a:gd name="connsiteY45" fmla="*/ 4696982 h 6858000"/>
                <a:gd name="connsiteX46" fmla="*/ 5881786 w 6091008"/>
                <a:gd name="connsiteY46" fmla="*/ 4790295 h 6858000"/>
                <a:gd name="connsiteX47" fmla="*/ 5539609 w 6091008"/>
                <a:gd name="connsiteY47" fmla="*/ 5504511 h 6858000"/>
                <a:gd name="connsiteX48" fmla="*/ 5432400 w 6091008"/>
                <a:gd name="connsiteY48" fmla="*/ 5669348 h 6858000"/>
                <a:gd name="connsiteX49" fmla="*/ 5404330 w 6091008"/>
                <a:gd name="connsiteY49" fmla="*/ 5709372 h 6858000"/>
                <a:gd name="connsiteX50" fmla="*/ 5375525 w 6091008"/>
                <a:gd name="connsiteY50" fmla="*/ 5748757 h 6858000"/>
                <a:gd name="connsiteX51" fmla="*/ 5317831 w 6091008"/>
                <a:gd name="connsiteY51" fmla="*/ 5827355 h 6858000"/>
                <a:gd name="connsiteX52" fmla="*/ 5288208 w 6091008"/>
                <a:gd name="connsiteY52" fmla="*/ 5865932 h 6858000"/>
                <a:gd name="connsiteX53" fmla="*/ 5273251 w 6091008"/>
                <a:gd name="connsiteY53" fmla="*/ 5885035 h 6858000"/>
                <a:gd name="connsiteX54" fmla="*/ 5256656 w 6091008"/>
                <a:gd name="connsiteY54" fmla="*/ 5902520 h 6858000"/>
                <a:gd name="connsiteX55" fmla="*/ 5189858 w 6091008"/>
                <a:gd name="connsiteY55" fmla="*/ 5971616 h 6858000"/>
                <a:gd name="connsiteX56" fmla="*/ 5156287 w 6091008"/>
                <a:gd name="connsiteY56" fmla="*/ 6005600 h 6858000"/>
                <a:gd name="connsiteX57" fmla="*/ 5121598 w 6091008"/>
                <a:gd name="connsiteY57" fmla="*/ 6037962 h 6858000"/>
                <a:gd name="connsiteX58" fmla="*/ 5051798 w 6091008"/>
                <a:gd name="connsiteY58" fmla="*/ 6101838 h 6858000"/>
                <a:gd name="connsiteX59" fmla="*/ 4463594 w 6091008"/>
                <a:gd name="connsiteY59" fmla="*/ 6532280 h 6858000"/>
                <a:gd name="connsiteX60" fmla="*/ 4388637 w 6091008"/>
                <a:gd name="connsiteY60" fmla="*/ 6579169 h 6858000"/>
                <a:gd name="connsiteX61" fmla="*/ 4312856 w 6091008"/>
                <a:gd name="connsiteY61" fmla="*/ 6623337 h 6858000"/>
                <a:gd name="connsiteX62" fmla="*/ 4237558 w 6091008"/>
                <a:gd name="connsiteY62" fmla="*/ 6667632 h 6858000"/>
                <a:gd name="connsiteX63" fmla="*/ 4161774 w 6091008"/>
                <a:gd name="connsiteY63" fmla="*/ 6709883 h 6858000"/>
                <a:gd name="connsiteX64" fmla="*/ 4010448 w 6091008"/>
                <a:gd name="connsiteY64" fmla="*/ 6792981 h 6858000"/>
                <a:gd name="connsiteX65" fmla="*/ 3935163 w 6091008"/>
                <a:gd name="connsiteY65" fmla="*/ 6834338 h 6858000"/>
                <a:gd name="connsiteX66" fmla="*/ 3892887 w 6091008"/>
                <a:gd name="connsiteY66" fmla="*/ 6858000 h 6858000"/>
                <a:gd name="connsiteX67" fmla="*/ 2743942 w 6091008"/>
                <a:gd name="connsiteY67" fmla="*/ 6858000 h 6858000"/>
                <a:gd name="connsiteX68" fmla="*/ 2852577 w 6091008"/>
                <a:gd name="connsiteY68" fmla="*/ 6838910 h 6858000"/>
                <a:gd name="connsiteX69" fmla="*/ 3143255 w 6091008"/>
                <a:gd name="connsiteY69" fmla="*/ 6759775 h 6858000"/>
                <a:gd name="connsiteX70" fmla="*/ 3430899 w 6091008"/>
                <a:gd name="connsiteY70" fmla="*/ 6650056 h 6858000"/>
                <a:gd name="connsiteX71" fmla="*/ 3713289 w 6091008"/>
                <a:gd name="connsiteY71" fmla="*/ 6514054 h 6858000"/>
                <a:gd name="connsiteX72" fmla="*/ 3981228 w 6091008"/>
                <a:gd name="connsiteY72" fmla="*/ 6334878 h 6858000"/>
                <a:gd name="connsiteX73" fmla="*/ 4107885 w 6091008"/>
                <a:gd name="connsiteY73" fmla="*/ 6233689 h 6858000"/>
                <a:gd name="connsiteX74" fmla="*/ 4169795 w 6091008"/>
                <a:gd name="connsiteY74" fmla="*/ 6181389 h 6858000"/>
                <a:gd name="connsiteX75" fmla="*/ 4229189 w 6091008"/>
                <a:gd name="connsiteY75" fmla="*/ 6125914 h 6858000"/>
                <a:gd name="connsiteX76" fmla="*/ 4652064 w 6091008"/>
                <a:gd name="connsiteY76" fmla="*/ 5641457 h 6858000"/>
                <a:gd name="connsiteX77" fmla="*/ 4697555 w 6091008"/>
                <a:gd name="connsiteY77" fmla="*/ 5576516 h 6858000"/>
                <a:gd name="connsiteX78" fmla="*/ 4720492 w 6091008"/>
                <a:gd name="connsiteY78" fmla="*/ 5544537 h 6858000"/>
                <a:gd name="connsiteX79" fmla="*/ 4741922 w 6091008"/>
                <a:gd name="connsiteY79" fmla="*/ 5511420 h 6858000"/>
                <a:gd name="connsiteX80" fmla="*/ 4784179 w 6091008"/>
                <a:gd name="connsiteY80" fmla="*/ 5445022 h 6858000"/>
                <a:gd name="connsiteX81" fmla="*/ 4794796 w 6091008"/>
                <a:gd name="connsiteY81" fmla="*/ 5428584 h 6858000"/>
                <a:gd name="connsiteX82" fmla="*/ 4807173 w 6091008"/>
                <a:gd name="connsiteY82" fmla="*/ 5413795 h 6858000"/>
                <a:gd name="connsiteX83" fmla="*/ 4830010 w 6091008"/>
                <a:gd name="connsiteY83" fmla="*/ 5382674 h 6858000"/>
                <a:gd name="connsiteX84" fmla="*/ 4874298 w 6091008"/>
                <a:gd name="connsiteY84" fmla="*/ 5319323 h 6858000"/>
                <a:gd name="connsiteX85" fmla="*/ 4896484 w 6091008"/>
                <a:gd name="connsiteY85" fmla="*/ 5287734 h 6858000"/>
                <a:gd name="connsiteX86" fmla="*/ 4918019 w 6091008"/>
                <a:gd name="connsiteY86" fmla="*/ 5255673 h 6858000"/>
                <a:gd name="connsiteX87" fmla="*/ 4999238 w 6091008"/>
                <a:gd name="connsiteY87" fmla="*/ 5124058 h 6858000"/>
                <a:gd name="connsiteX88" fmla="*/ 5251271 w 6091008"/>
                <a:gd name="connsiteY88" fmla="*/ 4554965 h 6858000"/>
                <a:gd name="connsiteX89" fmla="*/ 5276136 w 6091008"/>
                <a:gd name="connsiteY89" fmla="*/ 4480521 h 6858000"/>
                <a:gd name="connsiteX90" fmla="*/ 5297442 w 6091008"/>
                <a:gd name="connsiteY90" fmla="*/ 4404389 h 6858000"/>
                <a:gd name="connsiteX91" fmla="*/ 5318953 w 6091008"/>
                <a:gd name="connsiteY91" fmla="*/ 4328458 h 6858000"/>
                <a:gd name="connsiteX92" fmla="*/ 5328684 w 6091008"/>
                <a:gd name="connsiteY92" fmla="*/ 4291175 h 6858000"/>
                <a:gd name="connsiteX93" fmla="*/ 5337470 w 6091008"/>
                <a:gd name="connsiteY93" fmla="*/ 4254522 h 6858000"/>
                <a:gd name="connsiteX94" fmla="*/ 5353277 w 6091008"/>
                <a:gd name="connsiteY94" fmla="*/ 4181038 h 6858000"/>
                <a:gd name="connsiteX95" fmla="*/ 5366762 w 6091008"/>
                <a:gd name="connsiteY95" fmla="*/ 4107520 h 6858000"/>
                <a:gd name="connsiteX96" fmla="*/ 5373105 w 6091008"/>
                <a:gd name="connsiteY96" fmla="*/ 4070802 h 6858000"/>
                <a:gd name="connsiteX97" fmla="*/ 5378288 w 6091008"/>
                <a:gd name="connsiteY97" fmla="*/ 4034066 h 6858000"/>
                <a:gd name="connsiteX98" fmla="*/ 5383471 w 6091008"/>
                <a:gd name="connsiteY98" fmla="*/ 3997331 h 6858000"/>
                <a:gd name="connsiteX99" fmla="*/ 5387373 w 6091008"/>
                <a:gd name="connsiteY99" fmla="*/ 3960547 h 6858000"/>
                <a:gd name="connsiteX100" fmla="*/ 5375699 w 6091008"/>
                <a:gd name="connsiteY100" fmla="*/ 3369810 h 6858000"/>
                <a:gd name="connsiteX101" fmla="*/ 5225695 w 6091008"/>
                <a:gd name="connsiteY101" fmla="*/ 2777923 h 6858000"/>
                <a:gd name="connsiteX102" fmla="*/ 4989893 w 6091008"/>
                <a:gd name="connsiteY102" fmla="*/ 2181595 h 6858000"/>
                <a:gd name="connsiteX103" fmla="*/ 4856777 w 6091008"/>
                <a:gd name="connsiteY103" fmla="*/ 1872581 h 6858000"/>
                <a:gd name="connsiteX104" fmla="*/ 4729367 w 6091008"/>
                <a:gd name="connsiteY104" fmla="*/ 1547581 h 6858000"/>
                <a:gd name="connsiteX105" fmla="*/ 4510575 w 6091008"/>
                <a:gd name="connsiteY105" fmla="*/ 917244 h 6858000"/>
                <a:gd name="connsiteX106" fmla="*/ 4387446 w 6091008"/>
                <a:gd name="connsiteY106" fmla="*/ 626512 h 6858000"/>
                <a:gd name="connsiteX107" fmla="*/ 4227716 w 6091008"/>
                <a:gd name="connsiteY107" fmla="*/ 368510 h 6858000"/>
                <a:gd name="connsiteX108" fmla="*/ 4017774 w 6091008"/>
                <a:gd name="connsiteY108" fmla="*/ 161674 h 6858000"/>
                <a:gd name="connsiteX109" fmla="*/ 3761542 w 6091008"/>
                <a:gd name="connsiteY109" fmla="*/ 19860 h 6858000"/>
                <a:gd name="connsiteX110" fmla="*/ 3727185 w 6091008"/>
                <a:gd name="connsiteY110" fmla="*/ 6533 h 6858000"/>
                <a:gd name="connsiteX111" fmla="*/ 1325680 w 6091008"/>
                <a:gd name="connsiteY111" fmla="*/ 0 h 6858000"/>
                <a:gd name="connsiteX112" fmla="*/ 2347354 w 6091008"/>
                <a:gd name="connsiteY112" fmla="*/ 0 h 6858000"/>
                <a:gd name="connsiteX113" fmla="*/ 2262734 w 6091008"/>
                <a:gd name="connsiteY113" fmla="*/ 20581 h 6858000"/>
                <a:gd name="connsiteX114" fmla="*/ 1969830 w 6091008"/>
                <a:gd name="connsiteY114" fmla="*/ 118108 h 6858000"/>
                <a:gd name="connsiteX115" fmla="*/ 1897367 w 6091008"/>
                <a:gd name="connsiteY115" fmla="*/ 145059 h 6858000"/>
                <a:gd name="connsiteX116" fmla="*/ 1825860 w 6091008"/>
                <a:gd name="connsiteY116" fmla="*/ 175210 h 6858000"/>
                <a:gd name="connsiteX117" fmla="*/ 1754258 w 6091008"/>
                <a:gd name="connsiteY117" fmla="*/ 204746 h 6858000"/>
                <a:gd name="connsiteX118" fmla="*/ 1683442 w 6091008"/>
                <a:gd name="connsiteY118" fmla="*/ 237143 h 6858000"/>
                <a:gd name="connsiteX119" fmla="*/ 1612330 w 6091008"/>
                <a:gd name="connsiteY119" fmla="*/ 268724 h 6858000"/>
                <a:gd name="connsiteX120" fmla="*/ 1542244 w 6091008"/>
                <a:gd name="connsiteY120" fmla="*/ 303229 h 6858000"/>
                <a:gd name="connsiteX121" fmla="*/ 1471990 w 6091008"/>
                <a:gd name="connsiteY121" fmla="*/ 337395 h 6858000"/>
                <a:gd name="connsiteX122" fmla="*/ 1402813 w 6091008"/>
                <a:gd name="connsiteY122" fmla="*/ 374794 h 6858000"/>
                <a:gd name="connsiteX123" fmla="*/ 1333886 w 6091008"/>
                <a:gd name="connsiteY123" fmla="*/ 412702 h 6858000"/>
                <a:gd name="connsiteX124" fmla="*/ 1266278 w 6091008"/>
                <a:gd name="connsiteY124" fmla="*/ 453907 h 6858000"/>
                <a:gd name="connsiteX125" fmla="*/ 1199136 w 6091008"/>
                <a:gd name="connsiteY125" fmla="*/ 496266 h 6858000"/>
                <a:gd name="connsiteX126" fmla="*/ 1182302 w 6091008"/>
                <a:gd name="connsiteY126" fmla="*/ 506917 h 6858000"/>
                <a:gd name="connsiteX127" fmla="*/ 1166009 w 6091008"/>
                <a:gd name="connsiteY127" fmla="*/ 518449 h 6858000"/>
                <a:gd name="connsiteX128" fmla="*/ 1133302 w 6091008"/>
                <a:gd name="connsiteY128" fmla="*/ 541479 h 6858000"/>
                <a:gd name="connsiteX129" fmla="*/ 1067923 w 6091008"/>
                <a:gd name="connsiteY129" fmla="*/ 587403 h 6858000"/>
                <a:gd name="connsiteX130" fmla="*/ 1051509 w 6091008"/>
                <a:gd name="connsiteY130" fmla="*/ 598902 h 6858000"/>
                <a:gd name="connsiteX131" fmla="*/ 1035673 w 6091008"/>
                <a:gd name="connsiteY131" fmla="*/ 611145 h 6858000"/>
                <a:gd name="connsiteX132" fmla="*/ 1003878 w 6091008"/>
                <a:gd name="connsiteY132" fmla="*/ 635598 h 6858000"/>
                <a:gd name="connsiteX133" fmla="*/ 877673 w 6091008"/>
                <a:gd name="connsiteY133" fmla="*/ 735582 h 6858000"/>
                <a:gd name="connsiteX134" fmla="*/ 417533 w 6091008"/>
                <a:gd name="connsiteY134" fmla="*/ 1198720 h 6858000"/>
                <a:gd name="connsiteX135" fmla="*/ 54935 w 6091008"/>
                <a:gd name="connsiteY135" fmla="*/ 1756293 h 6858000"/>
                <a:gd name="connsiteX136" fmla="*/ 17844 w 6091008"/>
                <a:gd name="connsiteY136" fmla="*/ 1831433 h 6858000"/>
                <a:gd name="connsiteX137" fmla="*/ 0 w 6091008"/>
                <a:gd name="connsiteY137" fmla="*/ 1869131 h 6858000"/>
                <a:gd name="connsiteX138" fmla="*/ 0 w 6091008"/>
                <a:gd name="connsiteY138" fmla="*/ 1198550 h 6858000"/>
                <a:gd name="connsiteX139" fmla="*/ 185957 w 6091008"/>
                <a:gd name="connsiteY139" fmla="*/ 961506 h 6858000"/>
                <a:gd name="connsiteX140" fmla="*/ 689746 w 6091008"/>
                <a:gd name="connsiteY140" fmla="*/ 447064 h 6858000"/>
                <a:gd name="connsiteX141" fmla="*/ 827126 w 6091008"/>
                <a:gd name="connsiteY141" fmla="*/ 333881 h 6858000"/>
                <a:gd name="connsiteX142" fmla="*/ 968997 w 6091008"/>
                <a:gd name="connsiteY142" fmla="*/ 228085 h 6858000"/>
                <a:gd name="connsiteX143" fmla="*/ 1004883 w 6091008"/>
                <a:gd name="connsiteY143" fmla="*/ 202373 h 6858000"/>
                <a:gd name="connsiteX144" fmla="*/ 1022826 w 6091008"/>
                <a:gd name="connsiteY144" fmla="*/ 189517 h 6858000"/>
                <a:gd name="connsiteX145" fmla="*/ 1041187 w 6091008"/>
                <a:gd name="connsiteY145" fmla="*/ 177509 h 6858000"/>
                <a:gd name="connsiteX146" fmla="*/ 1114760 w 6091008"/>
                <a:gd name="connsiteY146" fmla="*/ 129512 h 6858000"/>
                <a:gd name="connsiteX147" fmla="*/ 1188498 w 6091008"/>
                <a:gd name="connsiteY147" fmla="*/ 81854 h 6858000"/>
                <a:gd name="connsiteX148" fmla="*/ 1263461 w 6091008"/>
                <a:gd name="connsiteY148" fmla="*/ 3688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6091008" h="6858000">
                  <a:moveTo>
                    <a:pt x="0" y="5476844"/>
                  </a:moveTo>
                  <a:lnTo>
                    <a:pt x="15220" y="5501668"/>
                  </a:lnTo>
                  <a:cubicBezTo>
                    <a:pt x="69097" y="5585141"/>
                    <a:pt x="130925" y="5654403"/>
                    <a:pt x="198940" y="5717964"/>
                  </a:cubicBezTo>
                  <a:lnTo>
                    <a:pt x="251499" y="5763842"/>
                  </a:lnTo>
                  <a:lnTo>
                    <a:pt x="308460" y="5806337"/>
                  </a:lnTo>
                  <a:cubicBezTo>
                    <a:pt x="326685" y="5820934"/>
                    <a:pt x="348384" y="5833667"/>
                    <a:pt x="368305" y="5847248"/>
                  </a:cubicBezTo>
                  <a:cubicBezTo>
                    <a:pt x="388782" y="5860683"/>
                    <a:pt x="408424" y="5874336"/>
                    <a:pt x="430451" y="5887305"/>
                  </a:cubicBezTo>
                  <a:cubicBezTo>
                    <a:pt x="601703" y="5991186"/>
                    <a:pt x="792871" y="6091279"/>
                    <a:pt x="975811" y="6205653"/>
                  </a:cubicBezTo>
                  <a:cubicBezTo>
                    <a:pt x="1159565" y="6318920"/>
                    <a:pt x="1337666" y="6443625"/>
                    <a:pt x="1510250" y="6575390"/>
                  </a:cubicBezTo>
                  <a:cubicBezTo>
                    <a:pt x="1658997" y="6690317"/>
                    <a:pt x="1824862" y="6774210"/>
                    <a:pt x="2002437" y="6825029"/>
                  </a:cubicBezTo>
                  <a:cubicBezTo>
                    <a:pt x="2046812" y="6837803"/>
                    <a:pt x="2091936" y="6848385"/>
                    <a:pt x="2137670" y="6856874"/>
                  </a:cubicBezTo>
                  <a:lnTo>
                    <a:pt x="2145778" y="6858000"/>
                  </a:lnTo>
                  <a:lnTo>
                    <a:pt x="1098858" y="6858000"/>
                  </a:lnTo>
                  <a:lnTo>
                    <a:pt x="1004166" y="6786858"/>
                  </a:lnTo>
                  <a:cubicBezTo>
                    <a:pt x="920997" y="6725805"/>
                    <a:pt x="837118" y="6666016"/>
                    <a:pt x="751974" y="6608169"/>
                  </a:cubicBezTo>
                  <a:lnTo>
                    <a:pt x="623305" y="6522172"/>
                  </a:lnTo>
                  <a:lnTo>
                    <a:pt x="492346" y="6437477"/>
                  </a:lnTo>
                  <a:lnTo>
                    <a:pt x="358536" y="6352312"/>
                  </a:lnTo>
                  <a:lnTo>
                    <a:pt x="290710" y="6308820"/>
                  </a:lnTo>
                  <a:lnTo>
                    <a:pt x="221792" y="6263122"/>
                  </a:lnTo>
                  <a:cubicBezTo>
                    <a:pt x="198889" y="6248595"/>
                    <a:pt x="175526" y="6231442"/>
                    <a:pt x="152460" y="6215106"/>
                  </a:cubicBezTo>
                  <a:cubicBezTo>
                    <a:pt x="129301" y="6198154"/>
                    <a:pt x="105988" y="6183223"/>
                    <a:pt x="83055" y="6163978"/>
                  </a:cubicBezTo>
                  <a:lnTo>
                    <a:pt x="14161" y="6109014"/>
                  </a:lnTo>
                  <a:lnTo>
                    <a:pt x="0" y="6096195"/>
                  </a:lnTo>
                  <a:close/>
                  <a:moveTo>
                    <a:pt x="3707444" y="0"/>
                  </a:moveTo>
                  <a:lnTo>
                    <a:pt x="4265528" y="0"/>
                  </a:lnTo>
                  <a:lnTo>
                    <a:pt x="4291472" y="15596"/>
                  </a:lnTo>
                  <a:cubicBezTo>
                    <a:pt x="4339292" y="47637"/>
                    <a:pt x="4385917" y="82210"/>
                    <a:pt x="4431124" y="119052"/>
                  </a:cubicBezTo>
                  <a:cubicBezTo>
                    <a:pt x="4612085" y="266897"/>
                    <a:pt x="4766658" y="451392"/>
                    <a:pt x="4899570" y="643769"/>
                  </a:cubicBezTo>
                  <a:cubicBezTo>
                    <a:pt x="5032421" y="836866"/>
                    <a:pt x="5144168" y="1037706"/>
                    <a:pt x="5247925" y="1232134"/>
                  </a:cubicBezTo>
                  <a:cubicBezTo>
                    <a:pt x="5299886" y="1329516"/>
                    <a:pt x="5349860" y="1425631"/>
                    <a:pt x="5401234" y="1518442"/>
                  </a:cubicBezTo>
                  <a:lnTo>
                    <a:pt x="5480921" y="1662114"/>
                  </a:lnTo>
                  <a:cubicBezTo>
                    <a:pt x="5508162" y="1711659"/>
                    <a:pt x="5535098" y="1761858"/>
                    <a:pt x="5561804" y="1812436"/>
                  </a:cubicBezTo>
                  <a:cubicBezTo>
                    <a:pt x="5668394" y="2015131"/>
                    <a:pt x="5769309" y="2228374"/>
                    <a:pt x="5855037" y="2457716"/>
                  </a:cubicBezTo>
                  <a:cubicBezTo>
                    <a:pt x="5940757" y="2686612"/>
                    <a:pt x="6011031" y="2932566"/>
                    <a:pt x="6052254" y="3193699"/>
                  </a:cubicBezTo>
                  <a:cubicBezTo>
                    <a:pt x="6093625" y="3454283"/>
                    <a:pt x="6103924" y="3730828"/>
                    <a:pt x="6073151" y="4004612"/>
                  </a:cubicBezTo>
                  <a:lnTo>
                    <a:pt x="6067309" y="4055890"/>
                  </a:lnTo>
                  <a:cubicBezTo>
                    <a:pt x="6065066" y="4072953"/>
                    <a:pt x="6062462" y="4089919"/>
                    <a:pt x="6059979" y="4106917"/>
                  </a:cubicBezTo>
                  <a:lnTo>
                    <a:pt x="6052371" y="4158016"/>
                  </a:lnTo>
                  <a:cubicBezTo>
                    <a:pt x="6049766" y="4174982"/>
                    <a:pt x="6046401" y="4191890"/>
                    <a:pt x="6043434" y="4208759"/>
                  </a:cubicBezTo>
                  <a:cubicBezTo>
                    <a:pt x="6037102" y="4242536"/>
                    <a:pt x="6031011" y="4276380"/>
                    <a:pt x="6023229" y="4309769"/>
                  </a:cubicBezTo>
                  <a:cubicBezTo>
                    <a:pt x="6015690" y="4343223"/>
                    <a:pt x="6008874" y="4376870"/>
                    <a:pt x="5999922" y="4409799"/>
                  </a:cubicBezTo>
                  <a:lnTo>
                    <a:pt x="5987157" y="4459369"/>
                  </a:lnTo>
                  <a:cubicBezTo>
                    <a:pt x="5982945" y="4476053"/>
                    <a:pt x="5978687" y="4492427"/>
                    <a:pt x="5973731" y="4508027"/>
                  </a:cubicBezTo>
                  <a:lnTo>
                    <a:pt x="5944653" y="4602538"/>
                  </a:lnTo>
                  <a:lnTo>
                    <a:pt x="5915334" y="4696982"/>
                  </a:lnTo>
                  <a:cubicBezTo>
                    <a:pt x="5905346" y="4728457"/>
                    <a:pt x="5892944" y="4759283"/>
                    <a:pt x="5881786" y="4790295"/>
                  </a:cubicBezTo>
                  <a:cubicBezTo>
                    <a:pt x="5791737" y="5038923"/>
                    <a:pt x="5677271" y="5280123"/>
                    <a:pt x="5539609" y="5504511"/>
                  </a:cubicBezTo>
                  <a:lnTo>
                    <a:pt x="5432400" y="5669348"/>
                  </a:lnTo>
                  <a:cubicBezTo>
                    <a:pt x="5423763" y="5683225"/>
                    <a:pt x="5413823" y="5696165"/>
                    <a:pt x="5404330" y="5709372"/>
                  </a:cubicBezTo>
                  <a:lnTo>
                    <a:pt x="5375525" y="5748757"/>
                  </a:lnTo>
                  <a:lnTo>
                    <a:pt x="5317831" y="5827355"/>
                  </a:lnTo>
                  <a:cubicBezTo>
                    <a:pt x="5308217" y="5840529"/>
                    <a:pt x="5298639" y="5853567"/>
                    <a:pt x="5288208" y="5865932"/>
                  </a:cubicBezTo>
                  <a:cubicBezTo>
                    <a:pt x="5283153" y="5872232"/>
                    <a:pt x="5278509" y="5878936"/>
                    <a:pt x="5273251" y="5885035"/>
                  </a:cubicBezTo>
                  <a:cubicBezTo>
                    <a:pt x="5267908" y="5890963"/>
                    <a:pt x="5262120" y="5896624"/>
                    <a:pt x="5256656" y="5902520"/>
                  </a:cubicBezTo>
                  <a:lnTo>
                    <a:pt x="5189858" y="5971616"/>
                  </a:lnTo>
                  <a:cubicBezTo>
                    <a:pt x="5178681" y="5982899"/>
                    <a:pt x="5167959" y="5994892"/>
                    <a:pt x="5156287" y="6005600"/>
                  </a:cubicBezTo>
                  <a:lnTo>
                    <a:pt x="5121598" y="6037962"/>
                  </a:lnTo>
                  <a:lnTo>
                    <a:pt x="5051798" y="6101838"/>
                  </a:lnTo>
                  <a:cubicBezTo>
                    <a:pt x="4864110" y="6268956"/>
                    <a:pt x="4663874" y="6407541"/>
                    <a:pt x="4463594" y="6532280"/>
                  </a:cubicBezTo>
                  <a:cubicBezTo>
                    <a:pt x="4438472" y="6547774"/>
                    <a:pt x="4413434" y="6563439"/>
                    <a:pt x="4388637" y="6579169"/>
                  </a:cubicBezTo>
                  <a:lnTo>
                    <a:pt x="4312856" y="6623337"/>
                  </a:lnTo>
                  <a:lnTo>
                    <a:pt x="4237558" y="6667632"/>
                  </a:lnTo>
                  <a:cubicBezTo>
                    <a:pt x="4212548" y="6682715"/>
                    <a:pt x="4186842" y="6695553"/>
                    <a:pt x="4161774" y="6709883"/>
                  </a:cubicBezTo>
                  <a:cubicBezTo>
                    <a:pt x="4111167" y="6737392"/>
                    <a:pt x="4061123" y="6766670"/>
                    <a:pt x="4010448" y="6792981"/>
                  </a:cubicBezTo>
                  <a:cubicBezTo>
                    <a:pt x="3985322" y="6806562"/>
                    <a:pt x="3960037" y="6820248"/>
                    <a:pt x="3935163" y="6834338"/>
                  </a:cubicBezTo>
                  <a:lnTo>
                    <a:pt x="3892887" y="6858000"/>
                  </a:lnTo>
                  <a:lnTo>
                    <a:pt x="2743942" y="6858000"/>
                  </a:lnTo>
                  <a:lnTo>
                    <a:pt x="2852577" y="6838910"/>
                  </a:lnTo>
                  <a:cubicBezTo>
                    <a:pt x="2949686" y="6818527"/>
                    <a:pt x="3046805" y="6791706"/>
                    <a:pt x="3143255" y="6759775"/>
                  </a:cubicBezTo>
                  <a:cubicBezTo>
                    <a:pt x="3239807" y="6727945"/>
                    <a:pt x="3335416" y="6689975"/>
                    <a:pt x="3430899" y="6650056"/>
                  </a:cubicBezTo>
                  <a:cubicBezTo>
                    <a:pt x="3526299" y="6609969"/>
                    <a:pt x="3621242" y="6565786"/>
                    <a:pt x="3713289" y="6514054"/>
                  </a:cubicBezTo>
                  <a:cubicBezTo>
                    <a:pt x="3805137" y="6460650"/>
                    <a:pt x="3895762" y="6401178"/>
                    <a:pt x="3981228" y="6334878"/>
                  </a:cubicBezTo>
                  <a:cubicBezTo>
                    <a:pt x="4024934" y="6303166"/>
                    <a:pt x="4066572" y="6268544"/>
                    <a:pt x="4107885" y="6233689"/>
                  </a:cubicBezTo>
                  <a:cubicBezTo>
                    <a:pt x="4128602" y="6216277"/>
                    <a:pt x="4149365" y="6199173"/>
                    <a:pt x="4169795" y="6181389"/>
                  </a:cubicBezTo>
                  <a:cubicBezTo>
                    <a:pt x="4189729" y="6163032"/>
                    <a:pt x="4209542" y="6144643"/>
                    <a:pt x="4229189" y="6125914"/>
                  </a:cubicBezTo>
                  <a:cubicBezTo>
                    <a:pt x="4387326" y="5978255"/>
                    <a:pt x="4528049" y="5812977"/>
                    <a:pt x="4652064" y="5641457"/>
                  </a:cubicBezTo>
                  <a:lnTo>
                    <a:pt x="4697555" y="5576516"/>
                  </a:lnTo>
                  <a:lnTo>
                    <a:pt x="4720492" y="5544537"/>
                  </a:lnTo>
                  <a:cubicBezTo>
                    <a:pt x="4728246" y="5533956"/>
                    <a:pt x="4734819" y="5522469"/>
                    <a:pt x="4741922" y="5511420"/>
                  </a:cubicBezTo>
                  <a:lnTo>
                    <a:pt x="4784179" y="5445022"/>
                  </a:lnTo>
                  <a:cubicBezTo>
                    <a:pt x="4787730" y="5439497"/>
                    <a:pt x="4791161" y="5433940"/>
                    <a:pt x="4794796" y="5428584"/>
                  </a:cubicBezTo>
                  <a:cubicBezTo>
                    <a:pt x="4798637" y="5423432"/>
                    <a:pt x="4803091" y="5418884"/>
                    <a:pt x="4807173" y="5413795"/>
                  </a:cubicBezTo>
                  <a:cubicBezTo>
                    <a:pt x="4815384" y="5403926"/>
                    <a:pt x="4822656" y="5393214"/>
                    <a:pt x="4830010" y="5382674"/>
                  </a:cubicBezTo>
                  <a:lnTo>
                    <a:pt x="4874298" y="5319323"/>
                  </a:lnTo>
                  <a:lnTo>
                    <a:pt x="4896484" y="5287734"/>
                  </a:lnTo>
                  <a:cubicBezTo>
                    <a:pt x="4903839" y="5277191"/>
                    <a:pt x="4911520" y="5266885"/>
                    <a:pt x="4918019" y="5255673"/>
                  </a:cubicBezTo>
                  <a:lnTo>
                    <a:pt x="4999238" y="5124058"/>
                  </a:lnTo>
                  <a:cubicBezTo>
                    <a:pt x="5102559" y="4945225"/>
                    <a:pt x="5185787" y="4753943"/>
                    <a:pt x="5251271" y="4554965"/>
                  </a:cubicBezTo>
                  <a:cubicBezTo>
                    <a:pt x="5259371" y="4530051"/>
                    <a:pt x="5268846" y="4505799"/>
                    <a:pt x="5276136" y="4480521"/>
                  </a:cubicBezTo>
                  <a:lnTo>
                    <a:pt x="5297442" y="4404389"/>
                  </a:lnTo>
                  <a:lnTo>
                    <a:pt x="5318953" y="4328458"/>
                  </a:lnTo>
                  <a:cubicBezTo>
                    <a:pt x="5322895" y="4315679"/>
                    <a:pt x="5325929" y="4303390"/>
                    <a:pt x="5328684" y="4291175"/>
                  </a:cubicBezTo>
                  <a:lnTo>
                    <a:pt x="5337470" y="4254522"/>
                  </a:lnTo>
                  <a:cubicBezTo>
                    <a:pt x="5343899" y="4230045"/>
                    <a:pt x="5348129" y="4205565"/>
                    <a:pt x="5353277" y="4181038"/>
                  </a:cubicBezTo>
                  <a:cubicBezTo>
                    <a:pt x="5358786" y="4156608"/>
                    <a:pt x="5362533" y="4132000"/>
                    <a:pt x="5366762" y="4107520"/>
                  </a:cubicBezTo>
                  <a:cubicBezTo>
                    <a:pt x="5368877" y="4095280"/>
                    <a:pt x="5371390" y="4083000"/>
                    <a:pt x="5373105" y="4070802"/>
                  </a:cubicBezTo>
                  <a:lnTo>
                    <a:pt x="5378288" y="4034066"/>
                  </a:lnTo>
                  <a:lnTo>
                    <a:pt x="5383471" y="3997331"/>
                  </a:lnTo>
                  <a:lnTo>
                    <a:pt x="5387373" y="3960547"/>
                  </a:lnTo>
                  <a:cubicBezTo>
                    <a:pt x="5408513" y="3764258"/>
                    <a:pt x="5404752" y="3567184"/>
                    <a:pt x="5375699" y="3369810"/>
                  </a:cubicBezTo>
                  <a:cubicBezTo>
                    <a:pt x="5347044" y="3172396"/>
                    <a:pt x="5293473" y="2975222"/>
                    <a:pt x="5225695" y="2777923"/>
                  </a:cubicBezTo>
                  <a:cubicBezTo>
                    <a:pt x="5157675" y="2580560"/>
                    <a:pt x="5075729" y="2382997"/>
                    <a:pt x="4989893" y="2181595"/>
                  </a:cubicBezTo>
                  <a:lnTo>
                    <a:pt x="4856777" y="1872581"/>
                  </a:lnTo>
                  <a:cubicBezTo>
                    <a:pt x="4811108" y="1763784"/>
                    <a:pt x="4768691" y="1655416"/>
                    <a:pt x="4729367" y="1547581"/>
                  </a:cubicBezTo>
                  <a:cubicBezTo>
                    <a:pt x="4650320" y="1331954"/>
                    <a:pt x="4585048" y="1118545"/>
                    <a:pt x="4510575" y="917244"/>
                  </a:cubicBezTo>
                  <a:cubicBezTo>
                    <a:pt x="4473339" y="816594"/>
                    <a:pt x="4433491" y="718925"/>
                    <a:pt x="4387446" y="626512"/>
                  </a:cubicBezTo>
                  <a:cubicBezTo>
                    <a:pt x="4341559" y="533993"/>
                    <a:pt x="4289352" y="446701"/>
                    <a:pt x="4227716" y="368510"/>
                  </a:cubicBezTo>
                  <a:cubicBezTo>
                    <a:pt x="4166554" y="290006"/>
                    <a:pt x="4096194" y="220222"/>
                    <a:pt x="4017774" y="161674"/>
                  </a:cubicBezTo>
                  <a:cubicBezTo>
                    <a:pt x="3939391" y="102989"/>
                    <a:pt x="3853034" y="55709"/>
                    <a:pt x="3761542" y="19860"/>
                  </a:cubicBezTo>
                  <a:lnTo>
                    <a:pt x="3727185" y="6533"/>
                  </a:lnTo>
                  <a:close/>
                  <a:moveTo>
                    <a:pt x="1325680" y="0"/>
                  </a:moveTo>
                  <a:lnTo>
                    <a:pt x="2347354" y="0"/>
                  </a:lnTo>
                  <a:lnTo>
                    <a:pt x="2262734" y="20581"/>
                  </a:lnTo>
                  <a:cubicBezTo>
                    <a:pt x="2164073" y="49233"/>
                    <a:pt x="2066423" y="82020"/>
                    <a:pt x="1969830" y="118108"/>
                  </a:cubicBezTo>
                  <a:cubicBezTo>
                    <a:pt x="1945675" y="127092"/>
                    <a:pt x="1921391" y="135598"/>
                    <a:pt x="1897367" y="145059"/>
                  </a:cubicBezTo>
                  <a:cubicBezTo>
                    <a:pt x="1873522" y="155302"/>
                    <a:pt x="1849679" y="165546"/>
                    <a:pt x="1825860" y="175210"/>
                  </a:cubicBezTo>
                  <a:lnTo>
                    <a:pt x="1754258" y="204746"/>
                  </a:lnTo>
                  <a:lnTo>
                    <a:pt x="1683442" y="237143"/>
                  </a:lnTo>
                  <a:cubicBezTo>
                    <a:pt x="1659851" y="247896"/>
                    <a:pt x="1636127" y="258172"/>
                    <a:pt x="1612330" y="268724"/>
                  </a:cubicBezTo>
                  <a:lnTo>
                    <a:pt x="1542244" y="303229"/>
                  </a:lnTo>
                  <a:lnTo>
                    <a:pt x="1471990" y="337395"/>
                  </a:lnTo>
                  <a:cubicBezTo>
                    <a:pt x="1448660" y="349103"/>
                    <a:pt x="1425927" y="362441"/>
                    <a:pt x="1402813" y="374794"/>
                  </a:cubicBezTo>
                  <a:lnTo>
                    <a:pt x="1333886" y="412702"/>
                  </a:lnTo>
                  <a:cubicBezTo>
                    <a:pt x="1310940" y="425394"/>
                    <a:pt x="1288842" y="440228"/>
                    <a:pt x="1266278" y="453907"/>
                  </a:cubicBezTo>
                  <a:lnTo>
                    <a:pt x="1199136" y="496266"/>
                  </a:lnTo>
                  <a:lnTo>
                    <a:pt x="1182302" y="506917"/>
                  </a:lnTo>
                  <a:lnTo>
                    <a:pt x="1166009" y="518449"/>
                  </a:lnTo>
                  <a:lnTo>
                    <a:pt x="1133302" y="541479"/>
                  </a:lnTo>
                  <a:lnTo>
                    <a:pt x="1067923" y="587403"/>
                  </a:lnTo>
                  <a:lnTo>
                    <a:pt x="1051509" y="598902"/>
                  </a:lnTo>
                  <a:lnTo>
                    <a:pt x="1035673" y="611145"/>
                  </a:lnTo>
                  <a:lnTo>
                    <a:pt x="1003878" y="635598"/>
                  </a:lnTo>
                  <a:cubicBezTo>
                    <a:pt x="961473" y="668248"/>
                    <a:pt x="918407" y="699983"/>
                    <a:pt x="877673" y="735582"/>
                  </a:cubicBezTo>
                  <a:cubicBezTo>
                    <a:pt x="711850" y="872792"/>
                    <a:pt x="555901" y="1026776"/>
                    <a:pt x="417533" y="1198720"/>
                  </a:cubicBezTo>
                  <a:cubicBezTo>
                    <a:pt x="278999" y="1370325"/>
                    <a:pt x="156917" y="1557820"/>
                    <a:pt x="54935" y="1756293"/>
                  </a:cubicBezTo>
                  <a:lnTo>
                    <a:pt x="17844" y="1831433"/>
                  </a:lnTo>
                  <a:lnTo>
                    <a:pt x="0" y="1869131"/>
                  </a:lnTo>
                  <a:lnTo>
                    <a:pt x="0" y="1198550"/>
                  </a:lnTo>
                  <a:lnTo>
                    <a:pt x="185957" y="961506"/>
                  </a:lnTo>
                  <a:cubicBezTo>
                    <a:pt x="342426" y="776600"/>
                    <a:pt x="509755" y="602849"/>
                    <a:pt x="689746" y="447064"/>
                  </a:cubicBezTo>
                  <a:cubicBezTo>
                    <a:pt x="733932" y="406795"/>
                    <a:pt x="780859" y="370795"/>
                    <a:pt x="827126" y="333881"/>
                  </a:cubicBezTo>
                  <a:cubicBezTo>
                    <a:pt x="872886" y="295949"/>
                    <a:pt x="921195" y="262526"/>
                    <a:pt x="968997" y="228085"/>
                  </a:cubicBezTo>
                  <a:lnTo>
                    <a:pt x="1004883" y="202373"/>
                  </a:lnTo>
                  <a:lnTo>
                    <a:pt x="1022826" y="189517"/>
                  </a:lnTo>
                  <a:lnTo>
                    <a:pt x="1041187" y="177509"/>
                  </a:lnTo>
                  <a:lnTo>
                    <a:pt x="1114760" y="129512"/>
                  </a:lnTo>
                  <a:cubicBezTo>
                    <a:pt x="1139435" y="113750"/>
                    <a:pt x="1163439" y="96630"/>
                    <a:pt x="1188498" y="81854"/>
                  </a:cubicBezTo>
                  <a:lnTo>
                    <a:pt x="1263461" y="36880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01D44A9-1D51-461B-A228-06F6C500B0B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369"/>
              <a:ext cx="6055600" cy="6858000"/>
            </a:xfrm>
            <a:custGeom>
              <a:avLst/>
              <a:gdLst>
                <a:gd name="connsiteX0" fmla="*/ 0 w 6055600"/>
                <a:gd name="connsiteY0" fmla="*/ 5960220 h 6858000"/>
                <a:gd name="connsiteX1" fmla="*/ 36039 w 6055600"/>
                <a:gd name="connsiteY1" fmla="*/ 6002605 h 6858000"/>
                <a:gd name="connsiteX2" fmla="*/ 92950 w 6055600"/>
                <a:gd name="connsiteY2" fmla="*/ 6059050 h 6858000"/>
                <a:gd name="connsiteX3" fmla="*/ 153706 w 6055600"/>
                <a:gd name="connsiteY3" fmla="*/ 6111427 h 6858000"/>
                <a:gd name="connsiteX4" fmla="*/ 216806 w 6055600"/>
                <a:gd name="connsiteY4" fmla="*/ 6161603 h 6858000"/>
                <a:gd name="connsiteX5" fmla="*/ 281945 w 6055600"/>
                <a:gd name="connsiteY5" fmla="*/ 6209777 h 6858000"/>
                <a:gd name="connsiteX6" fmla="*/ 553337 w 6055600"/>
                <a:gd name="connsiteY6" fmla="*/ 6391500 h 6858000"/>
                <a:gd name="connsiteX7" fmla="*/ 690543 w 6055600"/>
                <a:gd name="connsiteY7" fmla="*/ 6481634 h 6858000"/>
                <a:gd name="connsiteX8" fmla="*/ 827127 w 6055600"/>
                <a:gd name="connsiteY8" fmla="*/ 6573159 h 6858000"/>
                <a:gd name="connsiteX9" fmla="*/ 1095915 w 6055600"/>
                <a:gd name="connsiteY9" fmla="*/ 6762202 h 6858000"/>
                <a:gd name="connsiteX10" fmla="*/ 1224853 w 6055600"/>
                <a:gd name="connsiteY10" fmla="*/ 6858000 h 6858000"/>
                <a:gd name="connsiteX11" fmla="*/ 1154072 w 6055600"/>
                <a:gd name="connsiteY11" fmla="*/ 6858000 h 6858000"/>
                <a:gd name="connsiteX12" fmla="*/ 1073489 w 6055600"/>
                <a:gd name="connsiteY12" fmla="*/ 6799140 h 6858000"/>
                <a:gd name="connsiteX13" fmla="*/ 800175 w 6055600"/>
                <a:gd name="connsiteY13" fmla="*/ 6620441 h 6858000"/>
                <a:gd name="connsiteX14" fmla="*/ 231518 w 6055600"/>
                <a:gd name="connsiteY14" fmla="*/ 6299323 h 6858000"/>
                <a:gd name="connsiteX15" fmla="*/ 160401 w 6055600"/>
                <a:gd name="connsiteY15" fmla="*/ 6256627 h 6858000"/>
                <a:gd name="connsiteX16" fmla="*/ 89697 w 6055600"/>
                <a:gd name="connsiteY16" fmla="*/ 6211916 h 6858000"/>
                <a:gd name="connsiteX17" fmla="*/ 20148 w 6055600"/>
                <a:gd name="connsiteY17" fmla="*/ 6163835 h 6858000"/>
                <a:gd name="connsiteX18" fmla="*/ 0 w 6055600"/>
                <a:gd name="connsiteY18" fmla="*/ 6147796 h 6858000"/>
                <a:gd name="connsiteX19" fmla="*/ 3748345 w 6055600"/>
                <a:gd name="connsiteY19" fmla="*/ 0 h 6858000"/>
                <a:gd name="connsiteX20" fmla="*/ 4277792 w 6055600"/>
                <a:gd name="connsiteY20" fmla="*/ 0 h 6858000"/>
                <a:gd name="connsiteX21" fmla="*/ 4339531 w 6055600"/>
                <a:gd name="connsiteY21" fmla="*/ 40262 h 6858000"/>
                <a:gd name="connsiteX22" fmla="*/ 4476306 w 6055600"/>
                <a:gd name="connsiteY22" fmla="*/ 153922 h 6858000"/>
                <a:gd name="connsiteX23" fmla="*/ 4713639 w 6055600"/>
                <a:gd name="connsiteY23" fmla="*/ 422076 h 6858000"/>
                <a:gd name="connsiteX24" fmla="*/ 4906991 w 6055600"/>
                <a:gd name="connsiteY24" fmla="*/ 723463 h 6858000"/>
                <a:gd name="connsiteX25" fmla="*/ 5070511 w 6055600"/>
                <a:gd name="connsiteY25" fmla="*/ 1037524 h 6858000"/>
                <a:gd name="connsiteX26" fmla="*/ 5219493 w 6055600"/>
                <a:gd name="connsiteY26" fmla="*/ 1352079 h 6858000"/>
                <a:gd name="connsiteX27" fmla="*/ 5367779 w 6055600"/>
                <a:gd name="connsiteY27" fmla="*/ 1658945 h 6858000"/>
                <a:gd name="connsiteX28" fmla="*/ 5446095 w 6055600"/>
                <a:gd name="connsiteY28" fmla="*/ 1811301 h 6858000"/>
                <a:gd name="connsiteX29" fmla="*/ 5525115 w 6055600"/>
                <a:gd name="connsiteY29" fmla="*/ 1967103 h 6858000"/>
                <a:gd name="connsiteX30" fmla="*/ 5816642 w 6055600"/>
                <a:gd name="connsiteY30" fmla="*/ 2618837 h 6858000"/>
                <a:gd name="connsiteX31" fmla="*/ 6015787 w 6055600"/>
                <a:gd name="connsiteY31" fmla="*/ 3339957 h 6858000"/>
                <a:gd name="connsiteX32" fmla="*/ 6054206 w 6055600"/>
                <a:gd name="connsiteY32" fmla="*/ 3727239 h 6858000"/>
                <a:gd name="connsiteX33" fmla="*/ 6039811 w 6055600"/>
                <a:gd name="connsiteY33" fmla="*/ 4122735 h 6858000"/>
                <a:gd name="connsiteX34" fmla="*/ 5971601 w 6055600"/>
                <a:gd name="connsiteY34" fmla="*/ 4514288 h 6858000"/>
                <a:gd name="connsiteX35" fmla="*/ 5946751 w 6055600"/>
                <a:gd name="connsiteY35" fmla="*/ 4609838 h 6858000"/>
                <a:gd name="connsiteX36" fmla="*/ 5919986 w 6055600"/>
                <a:gd name="connsiteY36" fmla="*/ 4703178 h 6858000"/>
                <a:gd name="connsiteX37" fmla="*/ 5890731 w 6055600"/>
                <a:gd name="connsiteY37" fmla="*/ 4795992 h 6858000"/>
                <a:gd name="connsiteX38" fmla="*/ 5859058 w 6055600"/>
                <a:gd name="connsiteY38" fmla="*/ 4888015 h 6858000"/>
                <a:gd name="connsiteX39" fmla="*/ 5525053 w 6055600"/>
                <a:gd name="connsiteY39" fmla="*/ 5588449 h 6858000"/>
                <a:gd name="connsiteX40" fmla="*/ 5058962 w 6055600"/>
                <a:gd name="connsiteY40" fmla="*/ 6189929 h 6858000"/>
                <a:gd name="connsiteX41" fmla="*/ 4787706 w 6055600"/>
                <a:gd name="connsiteY41" fmla="*/ 6442985 h 6858000"/>
                <a:gd name="connsiteX42" fmla="*/ 4498686 w 6055600"/>
                <a:gd name="connsiteY42" fmla="*/ 6663678 h 6858000"/>
                <a:gd name="connsiteX43" fmla="*/ 4197167 w 6055600"/>
                <a:gd name="connsiteY43" fmla="*/ 6854053 h 6858000"/>
                <a:gd name="connsiteX44" fmla="*/ 4189720 w 6055600"/>
                <a:gd name="connsiteY44" fmla="*/ 6858000 h 6858000"/>
                <a:gd name="connsiteX45" fmla="*/ 3651929 w 6055600"/>
                <a:gd name="connsiteY45" fmla="*/ 6858000 h 6858000"/>
                <a:gd name="connsiteX46" fmla="*/ 3789040 w 6055600"/>
                <a:gd name="connsiteY46" fmla="*/ 6778034 h 6858000"/>
                <a:gd name="connsiteX47" fmla="*/ 4335568 w 6055600"/>
                <a:gd name="connsiteY47" fmla="*/ 6382709 h 6858000"/>
                <a:gd name="connsiteX48" fmla="*/ 4586923 w 6055600"/>
                <a:gd name="connsiteY48" fmla="*/ 6158577 h 6858000"/>
                <a:gd name="connsiteX49" fmla="*/ 4819585 w 6055600"/>
                <a:gd name="connsiteY49" fmla="*/ 5915847 h 6858000"/>
                <a:gd name="connsiteX50" fmla="*/ 5214727 w 6055600"/>
                <a:gd name="connsiteY50" fmla="*/ 5371094 h 6858000"/>
                <a:gd name="connsiteX51" fmla="*/ 5495409 w 6055600"/>
                <a:gd name="connsiteY51" fmla="*/ 4752778 h 6858000"/>
                <a:gd name="connsiteX52" fmla="*/ 5522322 w 6055600"/>
                <a:gd name="connsiteY52" fmla="*/ 4671511 h 6858000"/>
                <a:gd name="connsiteX53" fmla="*/ 5547631 w 6055600"/>
                <a:gd name="connsiteY53" fmla="*/ 4589675 h 6858000"/>
                <a:gd name="connsiteX54" fmla="*/ 5570792 w 6055600"/>
                <a:gd name="connsiteY54" fmla="*/ 4506978 h 6858000"/>
                <a:gd name="connsiteX55" fmla="*/ 5591541 w 6055600"/>
                <a:gd name="connsiteY55" fmla="*/ 4425334 h 6858000"/>
                <a:gd name="connsiteX56" fmla="*/ 5649500 w 6055600"/>
                <a:gd name="connsiteY56" fmla="*/ 4097286 h 6858000"/>
                <a:gd name="connsiteX57" fmla="*/ 5637615 w 6055600"/>
                <a:gd name="connsiteY57" fmla="*/ 3437524 h 6858000"/>
                <a:gd name="connsiteX58" fmla="*/ 5475454 w 6055600"/>
                <a:gd name="connsiteY58" fmla="*/ 2791575 h 6858000"/>
                <a:gd name="connsiteX59" fmla="*/ 5217600 w 6055600"/>
                <a:gd name="connsiteY59" fmla="*/ 2164719 h 6858000"/>
                <a:gd name="connsiteX60" fmla="*/ 5144941 w 6055600"/>
                <a:gd name="connsiteY60" fmla="*/ 2009490 h 6858000"/>
                <a:gd name="connsiteX61" fmla="*/ 5070052 w 6055600"/>
                <a:gd name="connsiteY61" fmla="*/ 1851823 h 6858000"/>
                <a:gd name="connsiteX62" fmla="*/ 4926984 w 6055600"/>
                <a:gd name="connsiteY62" fmla="*/ 1529226 h 6858000"/>
                <a:gd name="connsiteX63" fmla="*/ 4790925 w 6055600"/>
                <a:gd name="connsiteY63" fmla="*/ 1209923 h 6858000"/>
                <a:gd name="connsiteX64" fmla="*/ 4650559 w 6055600"/>
                <a:gd name="connsiteY64" fmla="*/ 902490 h 6858000"/>
                <a:gd name="connsiteX65" fmla="*/ 4491930 w 6055600"/>
                <a:gd name="connsiteY65" fmla="*/ 616919 h 6858000"/>
                <a:gd name="connsiteX66" fmla="*/ 4302323 w 6055600"/>
                <a:gd name="connsiteY66" fmla="*/ 366083 h 6858000"/>
                <a:gd name="connsiteX67" fmla="*/ 4072203 w 6055600"/>
                <a:gd name="connsiteY67" fmla="*/ 164982 h 6858000"/>
                <a:gd name="connsiteX68" fmla="*/ 3803964 w 6055600"/>
                <a:gd name="connsiteY68" fmla="*/ 21052 h 6858000"/>
                <a:gd name="connsiteX69" fmla="*/ 3768314 w 6055600"/>
                <a:gd name="connsiteY69" fmla="*/ 6826 h 6858000"/>
                <a:gd name="connsiteX70" fmla="*/ 1589779 w 6055600"/>
                <a:gd name="connsiteY70" fmla="*/ 0 h 6858000"/>
                <a:gd name="connsiteX71" fmla="*/ 1918056 w 6055600"/>
                <a:gd name="connsiteY71" fmla="*/ 0 h 6858000"/>
                <a:gd name="connsiteX72" fmla="*/ 1764243 w 6055600"/>
                <a:gd name="connsiteY72" fmla="*/ 55145 h 6858000"/>
                <a:gd name="connsiteX73" fmla="*/ 1313330 w 6055600"/>
                <a:gd name="connsiteY73" fmla="*/ 274424 h 6858000"/>
                <a:gd name="connsiteX74" fmla="*/ 295673 w 6055600"/>
                <a:gd name="connsiteY74" fmla="*/ 1187630 h 6858000"/>
                <a:gd name="connsiteX75" fmla="*/ 96207 w 6055600"/>
                <a:gd name="connsiteY75" fmla="*/ 1474327 h 6858000"/>
                <a:gd name="connsiteX76" fmla="*/ 0 w 6055600"/>
                <a:gd name="connsiteY76" fmla="*/ 1641460 h 6858000"/>
                <a:gd name="connsiteX77" fmla="*/ 0 w 6055600"/>
                <a:gd name="connsiteY77" fmla="*/ 1224218 h 6858000"/>
                <a:gd name="connsiteX78" fmla="*/ 150937 w 6055600"/>
                <a:gd name="connsiteY78" fmla="*/ 1040975 h 6858000"/>
                <a:gd name="connsiteX79" fmla="*/ 1264907 w 6055600"/>
                <a:gd name="connsiteY79" fmla="*/ 158248 h 6858000"/>
                <a:gd name="connsiteX80" fmla="*/ 1575167 w 6055600"/>
                <a:gd name="connsiteY80" fmla="*/ 567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6055600" h="6858000">
                  <a:moveTo>
                    <a:pt x="0" y="5960220"/>
                  </a:moveTo>
                  <a:lnTo>
                    <a:pt x="36039" y="6002605"/>
                  </a:lnTo>
                  <a:cubicBezTo>
                    <a:pt x="54896" y="6021530"/>
                    <a:pt x="73635" y="6040425"/>
                    <a:pt x="92950" y="6059050"/>
                  </a:cubicBezTo>
                  <a:lnTo>
                    <a:pt x="153706" y="6111427"/>
                  </a:lnTo>
                  <a:cubicBezTo>
                    <a:pt x="173546" y="6129485"/>
                    <a:pt x="195722" y="6144912"/>
                    <a:pt x="216806" y="6161603"/>
                  </a:cubicBezTo>
                  <a:cubicBezTo>
                    <a:pt x="238229" y="6177961"/>
                    <a:pt x="259466" y="6194551"/>
                    <a:pt x="281945" y="6209777"/>
                  </a:cubicBezTo>
                  <a:cubicBezTo>
                    <a:pt x="369940" y="6272709"/>
                    <a:pt x="461791" y="6332004"/>
                    <a:pt x="553337" y="6391500"/>
                  </a:cubicBezTo>
                  <a:lnTo>
                    <a:pt x="690543" y="6481634"/>
                  </a:lnTo>
                  <a:lnTo>
                    <a:pt x="827127" y="6573159"/>
                  </a:lnTo>
                  <a:cubicBezTo>
                    <a:pt x="917674" y="6634511"/>
                    <a:pt x="1007156" y="6697737"/>
                    <a:pt x="1095915" y="6762202"/>
                  </a:cubicBezTo>
                  <a:lnTo>
                    <a:pt x="1224853" y="6858000"/>
                  </a:lnTo>
                  <a:lnTo>
                    <a:pt x="1154072" y="6858000"/>
                  </a:lnTo>
                  <a:lnTo>
                    <a:pt x="1073489" y="6799140"/>
                  </a:lnTo>
                  <a:cubicBezTo>
                    <a:pt x="983882" y="6736908"/>
                    <a:pt x="892851" y="6677125"/>
                    <a:pt x="800175" y="6620441"/>
                  </a:cubicBezTo>
                  <a:cubicBezTo>
                    <a:pt x="615108" y="6506015"/>
                    <a:pt x="422939" y="6407807"/>
                    <a:pt x="231518" y="6299323"/>
                  </a:cubicBezTo>
                  <a:cubicBezTo>
                    <a:pt x="207467" y="6286226"/>
                    <a:pt x="184098" y="6271045"/>
                    <a:pt x="160401" y="6256627"/>
                  </a:cubicBezTo>
                  <a:cubicBezTo>
                    <a:pt x="136809" y="6241811"/>
                    <a:pt x="112558" y="6228518"/>
                    <a:pt x="89697" y="6211916"/>
                  </a:cubicBezTo>
                  <a:lnTo>
                    <a:pt x="20148" y="6163835"/>
                  </a:lnTo>
                  <a:lnTo>
                    <a:pt x="0" y="6147796"/>
                  </a:lnTo>
                  <a:close/>
                  <a:moveTo>
                    <a:pt x="3748345" y="0"/>
                  </a:moveTo>
                  <a:lnTo>
                    <a:pt x="4277792" y="0"/>
                  </a:lnTo>
                  <a:lnTo>
                    <a:pt x="4339531" y="40262"/>
                  </a:lnTo>
                  <a:cubicBezTo>
                    <a:pt x="4386991" y="75346"/>
                    <a:pt x="4432680" y="113353"/>
                    <a:pt x="4476306" y="153922"/>
                  </a:cubicBezTo>
                  <a:cubicBezTo>
                    <a:pt x="4563779" y="234693"/>
                    <a:pt x="4642423" y="325982"/>
                    <a:pt x="4713639" y="422076"/>
                  </a:cubicBezTo>
                  <a:cubicBezTo>
                    <a:pt x="4784481" y="518635"/>
                    <a:pt x="4848552" y="619893"/>
                    <a:pt x="4906991" y="723463"/>
                  </a:cubicBezTo>
                  <a:cubicBezTo>
                    <a:pt x="4965582" y="826932"/>
                    <a:pt x="5019421" y="932243"/>
                    <a:pt x="5070511" y="1037524"/>
                  </a:cubicBezTo>
                  <a:cubicBezTo>
                    <a:pt x="5121871" y="1142738"/>
                    <a:pt x="5170833" y="1248016"/>
                    <a:pt x="5219493" y="1352079"/>
                  </a:cubicBezTo>
                  <a:cubicBezTo>
                    <a:pt x="5268459" y="1455943"/>
                    <a:pt x="5317204" y="1558756"/>
                    <a:pt x="5367779" y="1658945"/>
                  </a:cubicBezTo>
                  <a:lnTo>
                    <a:pt x="5446095" y="1811301"/>
                  </a:lnTo>
                  <a:cubicBezTo>
                    <a:pt x="5472584" y="1862992"/>
                    <a:pt x="5498885" y="1914915"/>
                    <a:pt x="5525115" y="1967103"/>
                  </a:cubicBezTo>
                  <a:cubicBezTo>
                    <a:pt x="5629428" y="2176256"/>
                    <a:pt x="5730254" y="2391411"/>
                    <a:pt x="5816642" y="2618837"/>
                  </a:cubicBezTo>
                  <a:cubicBezTo>
                    <a:pt x="5902562" y="2846137"/>
                    <a:pt x="5974641" y="3086291"/>
                    <a:pt x="6015787" y="3339957"/>
                  </a:cubicBezTo>
                  <a:cubicBezTo>
                    <a:pt x="6036373" y="3466512"/>
                    <a:pt x="6050262" y="3596084"/>
                    <a:pt x="6054206" y="3727239"/>
                  </a:cubicBezTo>
                  <a:cubicBezTo>
                    <a:pt x="6058266" y="3858425"/>
                    <a:pt x="6053460" y="3990915"/>
                    <a:pt x="6039811" y="4122735"/>
                  </a:cubicBezTo>
                  <a:cubicBezTo>
                    <a:pt x="6026397" y="4254618"/>
                    <a:pt x="6002552" y="4385688"/>
                    <a:pt x="5971601" y="4514288"/>
                  </a:cubicBezTo>
                  <a:cubicBezTo>
                    <a:pt x="5963342" y="4546050"/>
                    <a:pt x="5955885" y="4579019"/>
                    <a:pt x="5946751" y="4609838"/>
                  </a:cubicBezTo>
                  <a:lnTo>
                    <a:pt x="5919986" y="4703178"/>
                  </a:lnTo>
                  <a:lnTo>
                    <a:pt x="5890731" y="4795992"/>
                  </a:lnTo>
                  <a:cubicBezTo>
                    <a:pt x="5880825" y="4826888"/>
                    <a:pt x="5869667" y="4857307"/>
                    <a:pt x="5859058" y="4888015"/>
                  </a:cubicBezTo>
                  <a:cubicBezTo>
                    <a:pt x="5772112" y="5132558"/>
                    <a:pt x="5660551" y="5369373"/>
                    <a:pt x="5525053" y="5588449"/>
                  </a:cubicBezTo>
                  <a:cubicBezTo>
                    <a:pt x="5389674" y="5807557"/>
                    <a:pt x="5232835" y="6010440"/>
                    <a:pt x="5058962" y="6189929"/>
                  </a:cubicBezTo>
                  <a:cubicBezTo>
                    <a:pt x="4972125" y="6279771"/>
                    <a:pt x="4880998" y="6363650"/>
                    <a:pt x="4787706" y="6442985"/>
                  </a:cubicBezTo>
                  <a:cubicBezTo>
                    <a:pt x="4693655" y="6521410"/>
                    <a:pt x="4597439" y="6595290"/>
                    <a:pt x="4498686" y="6663678"/>
                  </a:cubicBezTo>
                  <a:cubicBezTo>
                    <a:pt x="4399893" y="6731984"/>
                    <a:pt x="4299240" y="6795191"/>
                    <a:pt x="4197167" y="6854053"/>
                  </a:cubicBezTo>
                  <a:lnTo>
                    <a:pt x="4189720" y="6858000"/>
                  </a:lnTo>
                  <a:lnTo>
                    <a:pt x="3651929" y="6858000"/>
                  </a:lnTo>
                  <a:lnTo>
                    <a:pt x="3789040" y="6778034"/>
                  </a:lnTo>
                  <a:cubicBezTo>
                    <a:pt x="3978462" y="6656931"/>
                    <a:pt x="4162446" y="6525734"/>
                    <a:pt x="4335568" y="6382709"/>
                  </a:cubicBezTo>
                  <a:cubicBezTo>
                    <a:pt x="4422084" y="6310901"/>
                    <a:pt x="4506335" y="6236787"/>
                    <a:pt x="4586923" y="6158577"/>
                  </a:cubicBezTo>
                  <a:cubicBezTo>
                    <a:pt x="4668153" y="6081248"/>
                    <a:pt x="4745649" y="6000086"/>
                    <a:pt x="4819585" y="5915847"/>
                  </a:cubicBezTo>
                  <a:cubicBezTo>
                    <a:pt x="4967573" y="5747401"/>
                    <a:pt x="5101426" y="5566247"/>
                    <a:pt x="5214727" y="5371094"/>
                  </a:cubicBezTo>
                  <a:cubicBezTo>
                    <a:pt x="5327795" y="5175879"/>
                    <a:pt x="5421090" y="4968427"/>
                    <a:pt x="5495409" y="4752778"/>
                  </a:cubicBezTo>
                  <a:cubicBezTo>
                    <a:pt x="5504291" y="4725712"/>
                    <a:pt x="5513872" y="4698834"/>
                    <a:pt x="5522322" y="4671511"/>
                  </a:cubicBezTo>
                  <a:lnTo>
                    <a:pt x="5547631" y="4589675"/>
                  </a:lnTo>
                  <a:lnTo>
                    <a:pt x="5570792" y="4506978"/>
                  </a:lnTo>
                  <a:cubicBezTo>
                    <a:pt x="5578845" y="4479265"/>
                    <a:pt x="5584485" y="4452605"/>
                    <a:pt x="5591541" y="4425334"/>
                  </a:cubicBezTo>
                  <a:cubicBezTo>
                    <a:pt x="5618002" y="4316765"/>
                    <a:pt x="5636850" y="4207148"/>
                    <a:pt x="5649500" y="4097286"/>
                  </a:cubicBezTo>
                  <a:cubicBezTo>
                    <a:pt x="5674602" y="3877368"/>
                    <a:pt x="5668749" y="3656091"/>
                    <a:pt x="5637615" y="3437524"/>
                  </a:cubicBezTo>
                  <a:cubicBezTo>
                    <a:pt x="5605861" y="3218934"/>
                    <a:pt x="5549060" y="3003118"/>
                    <a:pt x="5475454" y="2791575"/>
                  </a:cubicBezTo>
                  <a:cubicBezTo>
                    <a:pt x="5402070" y="2579668"/>
                    <a:pt x="5313111" y="2371656"/>
                    <a:pt x="5217600" y="2164719"/>
                  </a:cubicBezTo>
                  <a:cubicBezTo>
                    <a:pt x="5193627" y="2112994"/>
                    <a:pt x="5169419" y="2061207"/>
                    <a:pt x="5144941" y="2009490"/>
                  </a:cubicBezTo>
                  <a:lnTo>
                    <a:pt x="5070052" y="1851823"/>
                  </a:lnTo>
                  <a:cubicBezTo>
                    <a:pt x="5020031" y="1744421"/>
                    <a:pt x="4972748" y="1636620"/>
                    <a:pt x="4926984" y="1529226"/>
                  </a:cubicBezTo>
                  <a:lnTo>
                    <a:pt x="4790925" y="1209923"/>
                  </a:lnTo>
                  <a:cubicBezTo>
                    <a:pt x="4745458" y="1105158"/>
                    <a:pt x="4699567" y="1001976"/>
                    <a:pt x="4650559" y="902490"/>
                  </a:cubicBezTo>
                  <a:cubicBezTo>
                    <a:pt x="4601243" y="803205"/>
                    <a:pt x="4549606" y="706978"/>
                    <a:pt x="4491930" y="616919"/>
                  </a:cubicBezTo>
                  <a:cubicBezTo>
                    <a:pt x="4434712" y="526559"/>
                    <a:pt x="4372370" y="441762"/>
                    <a:pt x="4302323" y="366083"/>
                  </a:cubicBezTo>
                  <a:cubicBezTo>
                    <a:pt x="4232428" y="290304"/>
                    <a:pt x="4155542" y="222846"/>
                    <a:pt x="4072203" y="164982"/>
                  </a:cubicBezTo>
                  <a:cubicBezTo>
                    <a:pt x="3988864" y="107118"/>
                    <a:pt x="3898693" y="59316"/>
                    <a:pt x="3803964" y="21052"/>
                  </a:cubicBezTo>
                  <a:lnTo>
                    <a:pt x="3768314" y="6826"/>
                  </a:lnTo>
                  <a:close/>
                  <a:moveTo>
                    <a:pt x="1589779" y="0"/>
                  </a:moveTo>
                  <a:lnTo>
                    <a:pt x="1918056" y="0"/>
                  </a:lnTo>
                  <a:lnTo>
                    <a:pt x="1764243" y="55145"/>
                  </a:lnTo>
                  <a:cubicBezTo>
                    <a:pt x="1609764" y="115414"/>
                    <a:pt x="1458840" y="188978"/>
                    <a:pt x="1313330" y="274424"/>
                  </a:cubicBezTo>
                  <a:cubicBezTo>
                    <a:pt x="924625" y="501532"/>
                    <a:pt x="576885" y="817476"/>
                    <a:pt x="295673" y="1187630"/>
                  </a:cubicBezTo>
                  <a:cubicBezTo>
                    <a:pt x="225216" y="1280162"/>
                    <a:pt x="158640" y="1375858"/>
                    <a:pt x="96207" y="1474327"/>
                  </a:cubicBezTo>
                  <a:lnTo>
                    <a:pt x="0" y="1641460"/>
                  </a:lnTo>
                  <a:lnTo>
                    <a:pt x="0" y="1224218"/>
                  </a:lnTo>
                  <a:lnTo>
                    <a:pt x="150937" y="1040975"/>
                  </a:lnTo>
                  <a:cubicBezTo>
                    <a:pt x="478530" y="677729"/>
                    <a:pt x="858178" y="381092"/>
                    <a:pt x="1264907" y="158248"/>
                  </a:cubicBezTo>
                  <a:cubicBezTo>
                    <a:pt x="1366631" y="102619"/>
                    <a:pt x="1470177" y="51760"/>
                    <a:pt x="1575167" y="567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Graphic 6" descr="Zaškrtnutí">
            <a:extLst>
              <a:ext uri="{FF2B5EF4-FFF2-40B4-BE49-F238E27FC236}">
                <a16:creationId xmlns:a16="http://schemas.microsoft.com/office/drawing/2014/main" id="{0C70DC6B-E358-488D-99B9-C100FCECC7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4437" y="1700784"/>
            <a:ext cx="3785616" cy="3785616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21072" y="2421683"/>
            <a:ext cx="4765949" cy="3353476"/>
          </a:xfrm>
        </p:spPr>
        <p:txBody>
          <a:bodyPr anchor="t">
            <a:normAutofit/>
          </a:bodyPr>
          <a:lstStyle/>
          <a:p>
            <a:r>
              <a:rPr lang="cs-CZ" sz="1800">
                <a:solidFill>
                  <a:schemeClr val="tx2"/>
                </a:solidFill>
              </a:rPr>
              <a:t>ŽÁDOST a NADĚJE v běžném projevu = stejná nižší rovina</a:t>
            </a:r>
          </a:p>
          <a:p>
            <a:r>
              <a:rPr lang="cs-CZ" sz="1800">
                <a:solidFill>
                  <a:schemeClr val="tx2"/>
                </a:solidFill>
              </a:rPr>
              <a:t>V náboženském kontextu NADĚJE se ovšem jedná o vyšší rovinu</a:t>
            </a:r>
          </a:p>
        </p:txBody>
      </p:sp>
    </p:spTree>
    <p:extLst>
      <p:ext uri="{BB962C8B-B14F-4D97-AF65-F5344CB8AC3E}">
        <p14:creationId xmlns:p14="http://schemas.microsoft.com/office/powerpoint/2010/main" val="2683285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69CB65-FA7C-49DC-91D8-E457FCD66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/>
              <a:t>Základní informace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EFE366-E995-4BB1-B8F8-83CD31CE8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783227" cy="4351338"/>
          </a:xfrm>
        </p:spPr>
        <p:txBody>
          <a:bodyPr>
            <a:normAutofit/>
          </a:bodyPr>
          <a:lstStyle/>
          <a:p>
            <a:pPr algn="l">
              <a:lnSpc>
                <a:spcPct val="200000"/>
              </a:lnSpc>
            </a:pPr>
            <a:r>
              <a:rPr lang="cs-CZ" sz="2000" dirty="0">
                <a:solidFill>
                  <a:srgbClr val="000000"/>
                </a:solidFill>
                <a:latin typeface="palanquinmedium"/>
              </a:rPr>
              <a:t>Autor: Michaela Stará</a:t>
            </a:r>
          </a:p>
          <a:p>
            <a:pPr>
              <a:lnSpc>
                <a:spcPct val="200000"/>
              </a:lnSpc>
            </a:pPr>
            <a:r>
              <a:rPr lang="cs-CZ" sz="2000" b="0" i="0" dirty="0">
                <a:solidFill>
                  <a:srgbClr val="000000"/>
                </a:solidFill>
                <a:effectLst/>
                <a:latin typeface="palanquinmedium"/>
              </a:rPr>
              <a:t>Vedoucí práce: </a:t>
            </a:r>
            <a:r>
              <a:rPr lang="cs-CZ" sz="2000" dirty="0">
                <a:latin typeface="palanquinmedium"/>
              </a:rPr>
              <a:t>doc. PhDr. Irena Vaňková, CSc., </a:t>
            </a:r>
            <a:r>
              <a:rPr lang="cs-CZ" sz="2000" dirty="0" smtClean="0">
                <a:latin typeface="palanquinmedium"/>
              </a:rPr>
              <a:t>Ph.D.</a:t>
            </a:r>
            <a:endParaRPr lang="cs-CZ" sz="2000" dirty="0" smtClean="0">
              <a:solidFill>
                <a:srgbClr val="000000"/>
              </a:solidFill>
              <a:latin typeface="palanquinmedium"/>
            </a:endParaRPr>
          </a:p>
          <a:p>
            <a:pPr algn="l">
              <a:lnSpc>
                <a:spcPct val="200000"/>
              </a:lnSpc>
            </a:pPr>
            <a:r>
              <a:rPr lang="cs-CZ" sz="2000" b="0" i="0" dirty="0" smtClean="0">
                <a:solidFill>
                  <a:srgbClr val="000000"/>
                </a:solidFill>
                <a:effectLst/>
                <a:latin typeface="palanquinmedium"/>
              </a:rPr>
              <a:t>Oponent práce: Jiří Holý</a:t>
            </a:r>
          </a:p>
          <a:p>
            <a:pPr algn="l">
              <a:lnSpc>
                <a:spcPct val="200000"/>
              </a:lnSpc>
            </a:pPr>
            <a:r>
              <a:rPr lang="cs-CZ" sz="2000" b="0" i="0" dirty="0" smtClean="0">
                <a:solidFill>
                  <a:srgbClr val="000000"/>
                </a:solidFill>
                <a:effectLst/>
                <a:latin typeface="palanquinmedium"/>
              </a:rPr>
              <a:t>Datum </a:t>
            </a:r>
            <a:r>
              <a:rPr lang="cs-CZ" sz="2000" b="0" i="0" dirty="0">
                <a:solidFill>
                  <a:srgbClr val="000000"/>
                </a:solidFill>
                <a:effectLst/>
                <a:latin typeface="palanquinmedium"/>
              </a:rPr>
              <a:t>obhajoby: </a:t>
            </a:r>
            <a:r>
              <a:rPr lang="cs-CZ" sz="2000" b="0" i="0" dirty="0">
                <a:solidFill>
                  <a:srgbClr val="000000"/>
                </a:solidFill>
                <a:effectLst/>
                <a:latin typeface="palanquinlight"/>
              </a:rPr>
              <a:t>5. 9. 2016</a:t>
            </a:r>
          </a:p>
          <a:p>
            <a:pPr algn="l">
              <a:lnSpc>
                <a:spcPct val="200000"/>
              </a:lnSpc>
            </a:pPr>
            <a:r>
              <a:rPr lang="cs-CZ" sz="2000" dirty="0">
                <a:solidFill>
                  <a:srgbClr val="000000"/>
                </a:solidFill>
                <a:latin typeface="palanquinlight"/>
              </a:rPr>
              <a:t>Známka: výborně</a:t>
            </a:r>
            <a:endParaRPr lang="cs-CZ" sz="2000" b="0" i="0" dirty="0">
              <a:solidFill>
                <a:srgbClr val="000000"/>
              </a:solidFill>
              <a:effectLst/>
              <a:latin typeface="palanquinlight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EBD2B78-5355-4717-B166-D76AD0B706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18" t="9139" r="31941" b="4865"/>
          <a:stretch/>
        </p:blipFill>
        <p:spPr>
          <a:xfrm>
            <a:off x="7089754" y="1525931"/>
            <a:ext cx="3646251" cy="447203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875389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 Fill">
            <a:extLst>
              <a:ext uri="{FF2B5EF4-FFF2-40B4-BE49-F238E27FC236}">
                <a16:creationId xmlns:a16="http://schemas.microsoft.com/office/drawing/2014/main" id="{913AE63C-D5B4-45D1-ACFC-648CFFCF98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Color Cover">
            <a:extLst>
              <a:ext uri="{FF2B5EF4-FFF2-40B4-BE49-F238E27FC236}">
                <a16:creationId xmlns:a16="http://schemas.microsoft.com/office/drawing/2014/main" id="{34DE9D20-D6C2-4834-9EE9-EC583F3FE57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0FF40A3-C61F-43B4-AA9B-D8BECF982E1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6064235" cy="6858000"/>
            <a:chOff x="651279" y="598259"/>
            <a:chExt cx="10889442" cy="5680742"/>
          </a:xfrm>
        </p:grpSpPr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B6980641-5415-4AF4-805E-1CEA26A5712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Color">
              <a:extLst>
                <a:ext uri="{FF2B5EF4-FFF2-40B4-BE49-F238E27FC236}">
                  <a16:creationId xmlns:a16="http://schemas.microsoft.com/office/drawing/2014/main" id="{A68B0DDA-F962-4E8D-A473-98EF668D745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Obrázek 3" descr="IMG_20170216_162925.jpg"/>
          <p:cNvPicPr>
            <a:picLocks noChangeAspect="1"/>
          </p:cNvPicPr>
          <p:nvPr/>
        </p:nvPicPr>
        <p:blipFill rotWithShape="1">
          <a:blip r:embed="rId2" cstate="print"/>
          <a:srcRect r="-4" b="13175"/>
          <a:stretch/>
        </p:blipFill>
        <p:spPr>
          <a:xfrm>
            <a:off x="6471921" y="637157"/>
            <a:ext cx="2505027" cy="2779449"/>
          </a:xfrm>
          <a:prstGeom prst="rect">
            <a:avLst/>
          </a:prstGeom>
        </p:spPr>
      </p:pic>
      <p:pic>
        <p:nvPicPr>
          <p:cNvPr id="5" name="Obrázek 4" descr="IMG_20170216_162928.jpg"/>
          <p:cNvPicPr>
            <a:picLocks noChangeAspect="1"/>
          </p:cNvPicPr>
          <p:nvPr/>
        </p:nvPicPr>
        <p:blipFill rotWithShape="1">
          <a:blip r:embed="rId3" cstate="print"/>
          <a:srcRect r="-1" b="16783"/>
          <a:stretch/>
        </p:blipFill>
        <p:spPr>
          <a:xfrm>
            <a:off x="6471921" y="3480296"/>
            <a:ext cx="2505027" cy="2779449"/>
          </a:xfrm>
          <a:prstGeom prst="rect">
            <a:avLst/>
          </a:prstGeom>
        </p:spPr>
      </p:pic>
      <p:pic>
        <p:nvPicPr>
          <p:cNvPr id="6" name="Obrázek 5" descr="IMG_20170216_162931.jpg"/>
          <p:cNvPicPr>
            <a:picLocks noChangeAspect="1"/>
          </p:cNvPicPr>
          <p:nvPr/>
        </p:nvPicPr>
        <p:blipFill rotWithShape="1">
          <a:blip r:embed="rId4" cstate="print"/>
          <a:srcRect l="22739" r="18072" b="-1"/>
          <a:stretch/>
        </p:blipFill>
        <p:spPr>
          <a:xfrm>
            <a:off x="9033220" y="622691"/>
            <a:ext cx="2500642" cy="5633229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AE997E3-E5F8-47CE-92C5-01F151F538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14C81D7-5F7D-4564-9D41-39128CC70A9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4465B41-A8F9-40C1-9FF7-6997B2DAD28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52746C1-EFB3-4BED-85FD-16C660E9B6E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F853AEF-E7E9-49A6-9E97-9101AECDCF7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0EACABD-C8E7-42D0-BE94-57AE3F54934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C2A439F-D65F-40B2-B190-A57D399E9C7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8CD8E2B-8294-4619-9F92-395A4DC200C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6385" y="841249"/>
            <a:ext cx="4827936" cy="2587751"/>
          </a:xfrm>
        </p:spPr>
        <p:txBody>
          <a:bodyPr anchor="b">
            <a:normAutofit/>
          </a:bodyPr>
          <a:lstStyle/>
          <a:p>
            <a:r>
              <a:rPr lang="cs-CZ" sz="4800">
                <a:solidFill>
                  <a:schemeClr val="bg1"/>
                </a:solidFill>
              </a:rPr>
              <a:t>TŘI ROVINY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6383" y="3480296"/>
            <a:ext cx="4827936" cy="2701048"/>
          </a:xfrm>
        </p:spPr>
        <p:txBody>
          <a:bodyPr anchor="t">
            <a:normAutofit/>
          </a:bodyPr>
          <a:lstStyle/>
          <a:p>
            <a:r>
              <a:rPr lang="cs-CZ" sz="1800">
                <a:solidFill>
                  <a:schemeClr val="bg1"/>
                </a:solidFill>
              </a:rPr>
              <a:t>NADĚJE</a:t>
            </a:r>
          </a:p>
          <a:p>
            <a:r>
              <a:rPr lang="cs-CZ" sz="1800">
                <a:solidFill>
                  <a:schemeClr val="bg1"/>
                </a:solidFill>
              </a:rPr>
              <a:t>DOUFAT</a:t>
            </a:r>
          </a:p>
          <a:p>
            <a:r>
              <a:rPr lang="cs-CZ" sz="1800">
                <a:solidFill>
                  <a:schemeClr val="bg1"/>
                </a:solidFill>
              </a:rPr>
              <a:t>ŽÁDOST</a:t>
            </a:r>
          </a:p>
        </p:txBody>
      </p:sp>
    </p:spTree>
    <p:extLst>
      <p:ext uri="{BB962C8B-B14F-4D97-AF65-F5344CB8AC3E}">
        <p14:creationId xmlns:p14="http://schemas.microsoft.com/office/powerpoint/2010/main" val="40918936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2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cs-CZ" sz="3600"/>
              <a:t>ŽÁDOST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3469" y="1782981"/>
            <a:ext cx="4008384" cy="4393982"/>
          </a:xfrm>
        </p:spPr>
        <p:txBody>
          <a:bodyPr>
            <a:normAutofit/>
          </a:bodyPr>
          <a:lstStyle/>
          <a:p>
            <a:r>
              <a:rPr lang="cs-CZ" sz="2000"/>
              <a:t>Můžeme rozlišit dvě formy znaku</a:t>
            </a:r>
          </a:p>
          <a:p>
            <a:r>
              <a:rPr lang="cs-CZ" sz="2000"/>
              <a:t>ŽÁDAT, neboli prosit – o výsledku nerozhodujeme my, avšak někdo jiný</a:t>
            </a:r>
          </a:p>
          <a:p>
            <a:r>
              <a:rPr lang="cs-CZ" sz="2000"/>
              <a:t>ŽÁDOST, žádat, požadavek</a:t>
            </a:r>
          </a:p>
          <a:p>
            <a:endParaRPr lang="cs-CZ" sz="2000"/>
          </a:p>
        </p:txBody>
      </p:sp>
      <p:grpSp>
        <p:nvGrpSpPr>
          <p:cNvPr id="33" name="Group 24">
            <a:extLst>
              <a:ext uri="{FF2B5EF4-FFF2-40B4-BE49-F238E27FC236}">
                <a16:creationId xmlns:a16="http://schemas.microsoft.com/office/drawing/2014/main" id="{5995D10D-E9C9-47DB-AE7E-801FEF38F5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C1A72C6-3DE4-4EC3-9AD5-9E0D40D8CE8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26">
              <a:extLst>
                <a:ext uri="{FF2B5EF4-FFF2-40B4-BE49-F238E27FC236}">
                  <a16:creationId xmlns:a16="http://schemas.microsoft.com/office/drawing/2014/main" id="{0B0DA1F1-C391-4EDF-9FE0-23E86E13776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28A5161-06F1-46CF-8AD7-844680A59E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Obrázek 4" descr="IMG_20170216_162945.jpg"/>
          <p:cNvPicPr>
            <a:picLocks noChangeAspect="1"/>
          </p:cNvPicPr>
          <p:nvPr/>
        </p:nvPicPr>
        <p:blipFill rotWithShape="1">
          <a:blip r:embed="rId2" cstate="print"/>
          <a:srcRect l="3445"/>
          <a:stretch/>
        </p:blipFill>
        <p:spPr>
          <a:xfrm>
            <a:off x="8501498" y="1457471"/>
            <a:ext cx="3047033" cy="4207663"/>
          </a:xfrm>
          <a:prstGeom prst="rect">
            <a:avLst/>
          </a:prstGeom>
        </p:spPr>
      </p:pic>
      <p:pic>
        <p:nvPicPr>
          <p:cNvPr id="4" name="Obrázek 3" descr="IMG_20170216_162925.jpg"/>
          <p:cNvPicPr>
            <a:picLocks noChangeAspect="1"/>
          </p:cNvPicPr>
          <p:nvPr/>
        </p:nvPicPr>
        <p:blipFill rotWithShape="1">
          <a:blip r:embed="rId3" cstate="print"/>
          <a:srcRect l="5068" r="1068"/>
          <a:stretch/>
        </p:blipFill>
        <p:spPr>
          <a:xfrm>
            <a:off x="5179132" y="1457471"/>
            <a:ext cx="3047033" cy="432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1715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3062723-6941-4ABE-8146-AC6FA530BA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17859B3-4C91-478D-929D-BB6433F908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421890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4440602"/>
            <a:ext cx="3093720" cy="1645920"/>
          </a:xfrm>
        </p:spPr>
        <p:txBody>
          <a:bodyPr>
            <a:normAutofit/>
          </a:bodyPr>
          <a:lstStyle/>
          <a:p>
            <a:r>
              <a:rPr lang="cs-CZ" sz="2600"/>
              <a:t>DOUFAT</a:t>
            </a:r>
          </a:p>
        </p:txBody>
      </p:sp>
      <p:pic>
        <p:nvPicPr>
          <p:cNvPr id="5" name="Obrázek 4" descr="IMG_20170216_163110.jpg"/>
          <p:cNvPicPr>
            <a:picLocks noChangeAspect="1"/>
          </p:cNvPicPr>
          <p:nvPr/>
        </p:nvPicPr>
        <p:blipFill rotWithShape="1">
          <a:blip r:embed="rId2" cstate="print"/>
          <a:srcRect l="2588" r="3" b="3"/>
          <a:stretch/>
        </p:blipFill>
        <p:spPr>
          <a:xfrm>
            <a:off x="3212079" y="-18"/>
            <a:ext cx="2926060" cy="4005072"/>
          </a:xfrm>
          <a:prstGeom prst="rect">
            <a:avLst/>
          </a:prstGeom>
        </p:spPr>
      </p:pic>
      <p:pic>
        <p:nvPicPr>
          <p:cNvPr id="7" name="Obrázek 6" descr="IMG_20170216_163008.jpg"/>
          <p:cNvPicPr>
            <a:picLocks noChangeAspect="1"/>
          </p:cNvPicPr>
          <p:nvPr/>
        </p:nvPicPr>
        <p:blipFill rotWithShape="1">
          <a:blip r:embed="rId3" cstate="print"/>
          <a:srcRect l="2283" r="3" b="3"/>
          <a:stretch/>
        </p:blipFill>
        <p:spPr>
          <a:xfrm>
            <a:off x="9256776" y="-13"/>
            <a:ext cx="2935224" cy="4005067"/>
          </a:xfrm>
          <a:prstGeom prst="rect">
            <a:avLst/>
          </a:prstGeom>
        </p:spPr>
      </p:pic>
      <p:pic>
        <p:nvPicPr>
          <p:cNvPr id="6" name="Obrázek 5" descr="IMG_20170216_163114.jpg"/>
          <p:cNvPicPr>
            <a:picLocks noChangeAspect="1"/>
          </p:cNvPicPr>
          <p:nvPr/>
        </p:nvPicPr>
        <p:blipFill rotWithShape="1">
          <a:blip r:embed="rId4" cstate="print"/>
          <a:srcRect l="1475" r="811" b="3"/>
          <a:stretch/>
        </p:blipFill>
        <p:spPr>
          <a:xfrm>
            <a:off x="6096000" y="-17"/>
            <a:ext cx="2935224" cy="4005071"/>
          </a:xfrm>
          <a:prstGeom prst="rect">
            <a:avLst/>
          </a:prstGeom>
        </p:spPr>
      </p:pic>
      <p:pic>
        <p:nvPicPr>
          <p:cNvPr id="4" name="Obrázek 3" descr="IMG_20170216_162925.jpg"/>
          <p:cNvPicPr>
            <a:picLocks noChangeAspect="1"/>
          </p:cNvPicPr>
          <p:nvPr/>
        </p:nvPicPr>
        <p:blipFill rotWithShape="1">
          <a:blip r:embed="rId5" cstate="print"/>
          <a:srcRect l="2283" r="3" b="3"/>
          <a:stretch/>
        </p:blipFill>
        <p:spPr>
          <a:xfrm>
            <a:off x="0" y="-18"/>
            <a:ext cx="2935224" cy="400507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283FBD2-A663-469F-855C-06D86E3C116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491151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A1279FC-7441-4E55-B082-2774E63164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411220" y="525441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80266" y="4440602"/>
            <a:ext cx="7104188" cy="1645920"/>
          </a:xfrm>
        </p:spPr>
        <p:txBody>
          <a:bodyPr anchor="ctr">
            <a:normAutofit/>
          </a:bodyPr>
          <a:lstStyle/>
          <a:p>
            <a:r>
              <a:rPr lang="cs-CZ" sz="1800"/>
              <a:t>Základní varianta</a:t>
            </a:r>
          </a:p>
          <a:p>
            <a:r>
              <a:rPr lang="cs-CZ" sz="1800"/>
              <a:t>Varianta se zavíráním</a:t>
            </a:r>
          </a:p>
          <a:p>
            <a:r>
              <a:rPr lang="cs-CZ" sz="1800"/>
              <a:t>Přejatý znak z BSL</a:t>
            </a:r>
          </a:p>
        </p:txBody>
      </p:sp>
    </p:spTree>
    <p:extLst>
      <p:ext uri="{BB962C8B-B14F-4D97-AF65-F5344CB8AC3E}">
        <p14:creationId xmlns:p14="http://schemas.microsoft.com/office/powerpoint/2010/main" val="33075978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D340B6-B265-4E1F-881C-78AAA3330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3459"/>
          </a:xfrm>
        </p:spPr>
        <p:txBody>
          <a:bodyPr/>
          <a:lstStyle/>
          <a:p>
            <a:pPr algn="ctr"/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7EE293-0837-481D-94F8-EDAC8A4CB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9200"/>
            <a:ext cx="10515600" cy="4990714"/>
          </a:xfrm>
        </p:spPr>
        <p:txBody>
          <a:bodyPr>
            <a:normAutofit fontScale="92500" lnSpcReduction="10000"/>
          </a:bodyPr>
          <a:lstStyle/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STARÁ, Michaela. Pojem NADĚJE v textech Václava Havla. Bakalářská práce.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Praha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Karlova univerzita, Fakulta filozofická, 2016, 50 s. Vedoucí práce doc. PhDr. Irena Vaňková, CSc., PhD.</a:t>
            </a:r>
            <a:r>
              <a:rPr lang="cs-CZ" sz="1200" dirty="0"/>
              <a:t> </a:t>
            </a:r>
          </a:p>
          <a:p>
            <a:r>
              <a:rPr lang="cs-CZ" sz="1400" dirty="0"/>
              <a:t>VÁCLAV HAVEL (obrázek): https://www.google.com/search?q=v%C3%A1clav+havel&amp;tbm=isch&amp;ved=2ahUKEwioyp6CsJTtAhUSgKQKHbWNC1kQ2-cCegQIABAA&amp;oq=v%C3%A1clav+havel&amp;gs_lcp=CgNpbWcQAzICCAAyAggAMgIIADICCAAyAggAMgIIADICCAAyAggAMgIIADICCAA6BAgAEBg6BggAEAUQHjoGCAAQCBAeULGrAljIuwJgrr4CaABwAHgAgAHGAYgB0Q-SAQQwLjEymAEAoAEBqgELZ3dzLXdpei1pbWfAAQE&amp;sclient=img&amp;ei=9Gq5X6iAOJKAkgW1m67IBQ&amp;bih=698&amp;biw=1519&amp;hl=cs#imgrc=8FfDI-eEWBWN5M</a:t>
            </a:r>
          </a:p>
          <a:p>
            <a:r>
              <a:rPr lang="cs-CZ" sz="1400" dirty="0"/>
              <a:t>VÁCLAV HAVEL A OLGA HAVLOVÁ (obrázek): https://www.google.com/search?q=olga+havlov%C3%A1&amp;tbm=isch&amp;ved=2ahUKEwiRieaWsJTtAhWCP-wKHTONBxMQ2-cCegQIABAA&amp;oq=olga+h&amp;gs_lcp=CgNpbWcQARgBMgIIADICCAAyAggAMgIIADICCAAyAggAMgIIADICCAAyAggAMgIIADoECAAQQzoFCAAQsQM6CAgAELEDEIMBULTGF1jf-Bdg95QYaAFwAHgAgAGXAYgBwAySAQQwLjEymAEAoAEBqgELZ3dzLXdpei1pbWfAAQE&amp;sclient=img&amp;ei=IGu5X5H5AYL_sAezmp6YAQ&amp;bih=698&amp;biw=1519&amp;hl=cs#imgrc=sbO4kIodTvrMxM</a:t>
            </a:r>
          </a:p>
          <a:p>
            <a:r>
              <a:rPr lang="cs-CZ" sz="1400" dirty="0"/>
              <a:t>NADĚJE (obrázek): https://www.google.com/search?q=havel+nad%C4%9Bje&amp;tbm=isch&amp;ved=2ahUKEwjd64blspTtAhWPr6QKHZL0BCIQ2-cCegQIABAA&amp;oq=havel+nad%C4%9Bje&amp;gs_lcp=CgNpbWcQAzIGCAAQCBAeOgIIADoGCAAQBRAeOgQIABAYUJSpBVjLuwVglL8FaABwAHgAgAGoAYgBqQeSAQMwLjaYAQCgAQGqAQtnd3Mtd2l6LWltZ8ABAQ&amp;sclient=img&amp;ei=3W25X52JAY_fkgWS6ZOQAg&amp;bih=698&amp;biw=1519&amp;hl=cs#imgrc=hlxYR6qLIJ1VDM</a:t>
            </a:r>
          </a:p>
          <a:p>
            <a:r>
              <a:rPr lang="cs-CZ" sz="1400" dirty="0"/>
              <a:t>HAVEL (obrázek): https://www.google.com/search?q=havel+nad%C4%9Bje+pravda+a+l%C3%A1ska&amp;tbm=isch&amp;ved=2ahUKEwjcq-XUtJTtAhUMD-wKHWSvC6QQ2-cCegQIABAA&amp;oq=havel+nad%C4%9Bje+pravda+a+l%C3%A1ska&amp;gs_lcp=CgNpbWcQA1Cq_QNYu5kEYKSdBGgAcAB4AIAB5QGIAeQQkgEGMC4xMy4xmAEAoAEBqgELZ3dzLXdpei1pbWfAAQE&amp;sclient=img&amp;ei=02-5X5z2L4yesAfk3q6gCg&amp;bih=698&amp;biw=1519&amp;hl=cs#imgrc=ATvl8eino6GuzM</a:t>
            </a:r>
          </a:p>
          <a:p>
            <a:r>
              <a:rPr lang="cs-CZ" sz="1400" dirty="0"/>
              <a:t>REVOLUCE (obrázek): https://www.google.com/search?q=havel+sametov%C3%A1+revoluce&amp;tbm=isch&amp;ved=2ahUKEwjTpoL3tJTtAhXMNuwKHd-fC1sQ2-cCegQIABAA&amp;oq=havel+sametov%C3%A1+revoluce&amp;gs_lcp=CgNpbWcQAzIGCAAQBRAeMgYIABAIEB4yBggAEAgQHjIGCAAQCBAeOgIIADoECAAQHlDpnghYutIIYPnVCGgAcAB4AIABwAGIAdoSkgEEMC4xN5gBAKABAaoBC2d3cy13aXotaW1nwAEB&amp;sclient=img&amp;ei=G3C5X5OtIsztsAffv67YBQ&amp;bih=698&amp;biw=1519&amp;hl=cs#imgrc=OFzZVEaszCRqgM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75196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ZDROJE 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sz="1400" dirty="0"/>
              <a:t>ZODPOVĚDNOST (obrázek): https://www.google.com/search?q=zodpov%C4%9Bdnost&amp;tbm=isch&amp;ved=2ahUKEwjWroCZtpTtAhUID-wKHTRGAMoQ2-cCegQIABAA&amp;oq=zodpov%C4%9Bdnost&amp;gs_lcp=CgNpbWcQAzICCAAyBggAEAUQHjIECAAQGDIECAAQGDIECAAQGDIECAAQGDIECAAQGDIGCAAQChAYMgQIABAYMgQIABAYOgUIABCxAzoECAAQHlD41QNY3fwDYKKABGgAcAB4AIABtwGIAaQNkgEEMC4xMpgBAKABAaoBC2d3cy13aXotaW1nwAEB&amp;sclient=img&amp;ei=b3G5X5a7EIiesAe0jIHQDA&amp;bih=698&amp;biw=1519&amp;hl=cs#imgrc=NSkZmb6SbRz-PM</a:t>
            </a:r>
          </a:p>
          <a:p>
            <a:r>
              <a:rPr lang="cs-CZ" sz="1400" dirty="0"/>
              <a:t>POLITIKA (obrázek): https://www.google.com/search?q=nepolitick%C3%A1+politika&amp;tbm=isch&amp;ved=2ahUKEwjRqKO5tpTtAhVQO-wKHZwhDhkQ2-cCegQIABAA&amp;oq=nepolitick%C3%A1+&amp;gs_lcp=CgNpbWcQARgAMgQIABAYMgYIABAKEBgyBAgAEBg6AggAOgUIABCxAzoICAAQsQMQgwE6BAgAEB46BAgAEBNQ3rgMWKrZDGDU4QxoAHAAeACAAYsCiAHsDpIBBjAuMTEuMZgBAKABAaoBC2d3cy13aXotaW1nwAEB&amp;sclient=img&amp;ei=snG5X9GHOtD2sAecw7jIAQ&amp;bih=698&amp;biw=1519&amp;hl=cs#imgrc=0GhAczw9H3qyXM</a:t>
            </a:r>
            <a:endParaRPr lang="cs-CZ" sz="1400" dirty="0">
              <a:solidFill>
                <a:prstClr val="black"/>
              </a:solidFill>
            </a:endParaRPr>
          </a:p>
          <a:p>
            <a:pPr lvl="0"/>
            <a:r>
              <a:rPr lang="cs-CZ" sz="1400" dirty="0">
                <a:solidFill>
                  <a:prstClr val="black"/>
                </a:solidFill>
              </a:rPr>
              <a:t>HAVEL (obrázek): https://www.google.com/search?q=havel+a+dalajl%C3%A1ma&amp;tbm=isch&amp;ved=2ahUKEwiOhcTruZTtAhUZOuwKHd_8D_QQ2-cCegQIABAA&amp;oq=havel+a+da&amp;gs_lcp=CgNpbWcQARgAMgIIADIGCAAQBRAeMgYIABAFEB4yBAgAEBg6BQgAELEDOgYIABAIEB5Qt5EBWOGkAWDfrgFoAHAAeACAAckBiAG7DZIBBTAuOS4xmAEAoAEBqgELZ3dzLXdpei1pbWfAAQE&amp;sclient=img&amp;ei=QXW5X87gJ5n0sAff-b-gDw&amp;bih=698&amp;biw=1519&amp;hl=cs#imgrc=Gd-_V7ST0YnCkM</a:t>
            </a:r>
          </a:p>
          <a:p>
            <a:pPr lvl="0"/>
            <a:r>
              <a:rPr lang="cs-CZ" sz="1400" dirty="0">
                <a:solidFill>
                  <a:prstClr val="black"/>
                </a:solidFill>
              </a:rPr>
              <a:t>HAVEL (obrázek): https://www.google.com/search?q=smysl+havel&amp;tbm=isch&amp;ved=2ahUKEwim0IeuupTtAhWYkKQKHQ46BagQ2-cCegQIABAA&amp;oq=smysl+havel&amp;gs_lcp=CgNpbWcQAzoGCAAQBxAeOggIABAIEAcQHlCd3wFYkeYBYLzoAWgAcAB4AIABqgGIAaAGkgEDMC41mAEAoAEBqgELZ3dzLXdpei1pbWfAAQE&amp;sclient=img&amp;ei=zXW5X-a1CpihkgWO9JTACg&amp;bih=698&amp;biw=1519&amp;hl=cs#imgrc=FQFAQK92-tQB4M</a:t>
            </a:r>
          </a:p>
          <a:p>
            <a:pPr lvl="0"/>
            <a:r>
              <a:rPr lang="cs-CZ" sz="1400" dirty="0">
                <a:solidFill>
                  <a:prstClr val="black"/>
                </a:solidFill>
              </a:rPr>
              <a:t>https://www.google.com/search?q=+absolutn%C3%AD+horizont+havel&amp;tbm=isch&amp;ved=2ahUKEwiGhau9upTtAhVWt6QKHTKdBPUQ2-cCegQIABAA&amp;oq=+absolutn%C3%AD+horizont+havel&amp;gs_lcp=CgNpbWcQAzoECAAQQzoCCAA6BggAEAcQHlCCmghY4NIIYOHWCGgAcAB4AIABrwKIAd8ZkgEIMC4xOS4wLjGYAQCgAQGqAQtnd3Mtd2l6LWltZ8ABAQ&amp;sclient=img&amp;ei=7XW5X8baDNbukgWyupKoDw&amp;bih=698&amp;biw=1519&amp;hl=cs#imgrc=fsf8sAeyiSwN6M</a:t>
            </a:r>
          </a:p>
          <a:p>
            <a:pPr lvl="0"/>
            <a:r>
              <a:rPr lang="cs-CZ" sz="1400" dirty="0">
                <a:solidFill>
                  <a:prstClr val="black"/>
                </a:solidFill>
              </a:rPr>
              <a:t>POLENSKÁ, Anna. </a:t>
            </a:r>
            <a:r>
              <a:rPr lang="cs-CZ" sz="1400" i="1" dirty="0">
                <a:solidFill>
                  <a:prstClr val="black"/>
                </a:solidFill>
              </a:rPr>
              <a:t>Naděje v češtině a českém znakovém jazyce </a:t>
            </a:r>
            <a:r>
              <a:rPr lang="cs-CZ" sz="1400" dirty="0"/>
              <a:t>[online prezentace]. </a:t>
            </a:r>
            <a:r>
              <a:rPr lang="cs-CZ" sz="1400"/>
              <a:t>2017</a:t>
            </a:r>
            <a:endParaRPr lang="cs-CZ" sz="1400" i="1" dirty="0">
              <a:solidFill>
                <a:prstClr val="black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2621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10B7DAC-BED9-405B-A8DC-671CF123F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000000"/>
                </a:solidFill>
              </a:rPr>
              <a:t>Kognitivní lingvistika</a:t>
            </a:r>
          </a:p>
        </p:txBody>
      </p:sp>
      <p:sp>
        <p:nvSpPr>
          <p:cNvPr id="14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 descr="Jazyk">
            <a:extLst>
              <a:ext uri="{FF2B5EF4-FFF2-40B4-BE49-F238E27FC236}">
                <a16:creationId xmlns:a16="http://schemas.microsoft.com/office/drawing/2014/main" id="{C4BAEC06-172B-4EDE-A51D-53CE308BB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0254" y="1629089"/>
            <a:ext cx="3620021" cy="3620021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A04CCD-6B79-4815-B735-8AFF8E9BBA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anchor="ctr">
            <a:normAutofit/>
          </a:bodyPr>
          <a:lstStyle/>
          <a:p>
            <a:r>
              <a:rPr lang="cs-CZ" sz="2000" dirty="0">
                <a:solidFill>
                  <a:srgbClr val="000000"/>
                </a:solidFill>
              </a:rPr>
              <a:t>Kognitivní lingvistika se zajímá o jazyk jako součást těchto poznávacích procesů, zkoumá způsoby, jakými se jazyk podílí na našem rozumění světu.</a:t>
            </a:r>
          </a:p>
          <a:p>
            <a:r>
              <a:rPr lang="cs-CZ" sz="2000" dirty="0">
                <a:solidFill>
                  <a:srgbClr val="000000"/>
                </a:solidFill>
              </a:rPr>
              <a:t>Americká tradice/škola</a:t>
            </a:r>
          </a:p>
          <a:p>
            <a:r>
              <a:rPr lang="cs-CZ" sz="2000" dirty="0">
                <a:solidFill>
                  <a:srgbClr val="000000"/>
                </a:solidFill>
              </a:rPr>
              <a:t>Kategorizace</a:t>
            </a:r>
          </a:p>
          <a:p>
            <a:r>
              <a:rPr lang="cs-CZ" sz="2000" dirty="0">
                <a:solidFill>
                  <a:srgbClr val="000000"/>
                </a:solidFill>
              </a:rPr>
              <a:t>Lublinská škola</a:t>
            </a:r>
          </a:p>
        </p:txBody>
      </p:sp>
    </p:spTree>
    <p:extLst>
      <p:ext uri="{BB962C8B-B14F-4D97-AF65-F5344CB8AC3E}">
        <p14:creationId xmlns:p14="http://schemas.microsoft.com/office/powerpoint/2010/main" val="803748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23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7405BB84-0EE2-40EC-9249-790D25276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cs-CZ" sz="3600">
                <a:solidFill>
                  <a:schemeClr val="tx2"/>
                </a:solidFill>
              </a:rPr>
              <a:t>Metafory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D4EBBC-88BF-4672-A7A4-9C6523EF5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r>
              <a:rPr lang="cs-CZ" sz="1800" dirty="0">
                <a:solidFill>
                  <a:schemeClr val="tx2"/>
                </a:solidFill>
              </a:rPr>
              <a:t>Metafora již není chápána pouze jako jazykový jev, stojí v základu našeho konceptuálního systému. Ten si běžně neuvědomujeme, můžeme jej však zkoumat prostřednictvím jazyka.</a:t>
            </a:r>
          </a:p>
          <a:p>
            <a:r>
              <a:rPr lang="cs-CZ" sz="1800" dirty="0">
                <a:solidFill>
                  <a:schemeClr val="tx2"/>
                </a:solidFill>
              </a:rPr>
              <a:t>Strukturní metafora</a:t>
            </a:r>
          </a:p>
          <a:p>
            <a:r>
              <a:rPr lang="cs-CZ" sz="1800" dirty="0">
                <a:solidFill>
                  <a:schemeClr val="tx2"/>
                </a:solidFill>
              </a:rPr>
              <a:t>Orientační metafora</a:t>
            </a:r>
          </a:p>
          <a:p>
            <a:r>
              <a:rPr lang="cs-CZ" sz="1800" dirty="0">
                <a:solidFill>
                  <a:schemeClr val="tx2"/>
                </a:solidFill>
              </a:rPr>
              <a:t>Ontologická metafora</a:t>
            </a:r>
          </a:p>
        </p:txBody>
      </p:sp>
    </p:spTree>
    <p:extLst>
      <p:ext uri="{BB962C8B-B14F-4D97-AF65-F5344CB8AC3E}">
        <p14:creationId xmlns:p14="http://schemas.microsoft.com/office/powerpoint/2010/main" val="2509967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5"/>
              </a:gs>
              <a:gs pos="25000">
                <a:schemeClr val="accent5"/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D7F3166-45F9-41E0-A2D9-550AB754A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cs-CZ" sz="4000">
                <a:solidFill>
                  <a:srgbClr val="FFFFFF"/>
                </a:solidFill>
              </a:rPr>
              <a:t>Jazykový obraz světa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735812A1-F23C-45C6-8BE0-7E874B22F2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879838"/>
              </p:ext>
            </p:extLst>
          </p:nvPr>
        </p:nvGraphicFramePr>
        <p:xfrm>
          <a:off x="1036320" y="2899956"/>
          <a:ext cx="10119360" cy="313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20225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8">
            <a:extLst>
              <a:ext uri="{FF2B5EF4-FFF2-40B4-BE49-F238E27FC236}">
                <a16:creationId xmlns:a16="http://schemas.microsoft.com/office/drawing/2014/main" id="{3A5B4632-C963-4296-86F0-79AA9EA5AE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8328" y="303591"/>
            <a:ext cx="3657600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A726041-770B-43A0-893A-E2885616D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637125"/>
            <a:ext cx="3163448" cy="5256371"/>
          </a:xfrm>
        </p:spPr>
        <p:txBody>
          <a:bodyPr>
            <a:normAutofit/>
          </a:bodyPr>
          <a:lstStyle/>
          <a:p>
            <a:r>
              <a:rPr lang="cs-CZ"/>
              <a:t>Klíčová slova</a:t>
            </a:r>
            <a:endParaRPr lang="cs-CZ" dirty="0"/>
          </a:p>
        </p:txBody>
      </p:sp>
      <p:graphicFrame>
        <p:nvGraphicFramePr>
          <p:cNvPr id="28" name="Zástupný obsah 2">
            <a:extLst>
              <a:ext uri="{FF2B5EF4-FFF2-40B4-BE49-F238E27FC236}">
                <a16:creationId xmlns:a16="http://schemas.microsoft.com/office/drawing/2014/main" id="{57FC3276-EB19-4837-BEA9-E56ED4EFD8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3153854"/>
              </p:ext>
            </p:extLst>
          </p:nvPr>
        </p:nvGraphicFramePr>
        <p:xfrm>
          <a:off x="4515633" y="303591"/>
          <a:ext cx="7240043" cy="589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7612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Životopis — Václav Havel — Česká televize">
            <a:extLst>
              <a:ext uri="{FF2B5EF4-FFF2-40B4-BE49-F238E27FC236}">
                <a16:creationId xmlns:a16="http://schemas.microsoft.com/office/drawing/2014/main" id="{A8522B83-6973-42FD-8F0B-275AB0F3D8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8" r="32879" b="1"/>
          <a:stretch/>
        </p:blipFill>
        <p:spPr bwMode="auto">
          <a:xfrm>
            <a:off x="5797543" y="10"/>
            <a:ext cx="639415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7C9741F-4E94-4B5A-9BD1-36ADCC18F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cs-CZ" sz="3400">
                <a:solidFill>
                  <a:srgbClr val="000000"/>
                </a:solidFill>
              </a:rPr>
              <a:t>Texty Václava Havla v perspektivě kognitivismu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689BCE-B87A-4D82-85C9-5203279E5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706803" cy="3788830"/>
          </a:xfrm>
        </p:spPr>
        <p:txBody>
          <a:bodyPr anchor="ctr">
            <a:normAutofit/>
          </a:bodyPr>
          <a:lstStyle/>
          <a:p>
            <a:r>
              <a:rPr lang="cs-CZ" sz="2000">
                <a:solidFill>
                  <a:srgbClr val="000000"/>
                </a:solidFill>
              </a:rPr>
              <a:t>Snaží se čtenáře nasměrovat na osobitější definice </a:t>
            </a:r>
          </a:p>
          <a:p>
            <a:r>
              <a:rPr lang="cs-CZ" sz="2000">
                <a:solidFill>
                  <a:srgbClr val="000000"/>
                </a:solidFill>
              </a:rPr>
              <a:t>Přerovnávání – etický fenomén </a:t>
            </a:r>
          </a:p>
        </p:txBody>
      </p:sp>
    </p:spTree>
    <p:extLst>
      <p:ext uri="{BB962C8B-B14F-4D97-AF65-F5344CB8AC3E}">
        <p14:creationId xmlns:p14="http://schemas.microsoft.com/office/powerpoint/2010/main" val="1956980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3B0B57-F0DA-4D61-A72A-2AFD2AC97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45" y="621792"/>
            <a:ext cx="5181503" cy="5504688"/>
          </a:xfrm>
        </p:spPr>
        <p:txBody>
          <a:bodyPr>
            <a:normAutofit/>
          </a:bodyPr>
          <a:lstStyle/>
          <a:p>
            <a:r>
              <a:rPr lang="cs-CZ" sz="4800"/>
              <a:t>Obraz naděje v jazyce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2F56F8EA-3356-4455-9899-320874F6E46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6124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7" name="Zástupný obsah 2">
            <a:extLst>
              <a:ext uri="{FF2B5EF4-FFF2-40B4-BE49-F238E27FC236}">
                <a16:creationId xmlns:a16="http://schemas.microsoft.com/office/drawing/2014/main" id="{74DC69AA-2F81-439D-9256-70F67582D9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9462216"/>
              </p:ext>
            </p:extLst>
          </p:nvPr>
        </p:nvGraphicFramePr>
        <p:xfrm>
          <a:off x="6099048" y="621792"/>
          <a:ext cx="525780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706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8F7AFB9A-7364-478C-B48B-8523CDD9AE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9" name="Freeform: Shape 138">
            <a:extLst>
              <a:ext uri="{FF2B5EF4-FFF2-40B4-BE49-F238E27FC236}">
                <a16:creationId xmlns:a16="http://schemas.microsoft.com/office/drawing/2014/main" id="{36678033-86B6-40E6-BE90-78D8ED4E3A3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096002" cy="6858000"/>
          </a:xfrm>
          <a:custGeom>
            <a:avLst/>
            <a:gdLst>
              <a:gd name="connsiteX0" fmla="*/ 0 w 6096002"/>
              <a:gd name="connsiteY0" fmla="*/ 0 h 6858000"/>
              <a:gd name="connsiteX1" fmla="*/ 4885967 w 6096002"/>
              <a:gd name="connsiteY1" fmla="*/ 0 h 6858000"/>
              <a:gd name="connsiteX2" fmla="*/ 4946007 w 6096002"/>
              <a:gd name="connsiteY2" fmla="*/ 69271 h 6858000"/>
              <a:gd name="connsiteX3" fmla="*/ 6096002 w 6096002"/>
              <a:gd name="connsiteY3" fmla="*/ 3429000 h 6858000"/>
              <a:gd name="connsiteX4" fmla="*/ 4946007 w 6096002"/>
              <a:gd name="connsiteY4" fmla="*/ 6788730 h 6858000"/>
              <a:gd name="connsiteX5" fmla="*/ 4885967 w 6096002"/>
              <a:gd name="connsiteY5" fmla="*/ 6858000 h 6858000"/>
              <a:gd name="connsiteX6" fmla="*/ 0 w 609600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2" h="6858000">
                <a:moveTo>
                  <a:pt x="0" y="0"/>
                </a:moveTo>
                <a:lnTo>
                  <a:pt x="4885967" y="0"/>
                </a:lnTo>
                <a:lnTo>
                  <a:pt x="4946007" y="69271"/>
                </a:lnTo>
                <a:cubicBezTo>
                  <a:pt x="5656533" y="929100"/>
                  <a:pt x="6096002" y="2116944"/>
                  <a:pt x="6096002" y="3429000"/>
                </a:cubicBezTo>
                <a:cubicBezTo>
                  <a:pt x="6096002" y="4741056"/>
                  <a:pt x="5656533" y="5928900"/>
                  <a:pt x="4946007" y="6788730"/>
                </a:cubicBezTo>
                <a:lnTo>
                  <a:pt x="4885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1" name="Freeform: Shape 140">
            <a:extLst>
              <a:ext uri="{FF2B5EF4-FFF2-40B4-BE49-F238E27FC236}">
                <a16:creationId xmlns:a16="http://schemas.microsoft.com/office/drawing/2014/main" id="{D2542E1A-076E-4A34-BB67-2BF961754E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5370" cy="6858000"/>
          </a:xfrm>
          <a:custGeom>
            <a:avLst/>
            <a:gdLst>
              <a:gd name="connsiteX0" fmla="*/ 0 w 6085370"/>
              <a:gd name="connsiteY0" fmla="*/ 0 h 6858000"/>
              <a:gd name="connsiteX1" fmla="*/ 4875335 w 6085370"/>
              <a:gd name="connsiteY1" fmla="*/ 0 h 6858000"/>
              <a:gd name="connsiteX2" fmla="*/ 4935375 w 6085370"/>
              <a:gd name="connsiteY2" fmla="*/ 69271 h 6858000"/>
              <a:gd name="connsiteX3" fmla="*/ 6085370 w 6085370"/>
              <a:gd name="connsiteY3" fmla="*/ 3429000 h 6858000"/>
              <a:gd name="connsiteX4" fmla="*/ 4935375 w 6085370"/>
              <a:gd name="connsiteY4" fmla="*/ 6788730 h 6858000"/>
              <a:gd name="connsiteX5" fmla="*/ 4875335 w 6085370"/>
              <a:gd name="connsiteY5" fmla="*/ 6858000 h 6858000"/>
              <a:gd name="connsiteX6" fmla="*/ 0 w 60853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5370" h="6858000">
                <a:moveTo>
                  <a:pt x="0" y="0"/>
                </a:moveTo>
                <a:lnTo>
                  <a:pt x="4875335" y="0"/>
                </a:lnTo>
                <a:lnTo>
                  <a:pt x="4935375" y="69271"/>
                </a:lnTo>
                <a:cubicBezTo>
                  <a:pt x="5645901" y="929100"/>
                  <a:pt x="6085370" y="2116944"/>
                  <a:pt x="6085370" y="3429000"/>
                </a:cubicBezTo>
                <a:cubicBezTo>
                  <a:pt x="6085370" y="4741056"/>
                  <a:pt x="5645901" y="5928900"/>
                  <a:pt x="4935375" y="6788730"/>
                </a:cubicBezTo>
                <a:lnTo>
                  <a:pt x="487533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FD86081-8454-40B4-8407-AE9A96393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3" y="859536"/>
            <a:ext cx="4832802" cy="1243584"/>
          </a:xfrm>
        </p:spPr>
        <p:txBody>
          <a:bodyPr>
            <a:normAutofit/>
          </a:bodyPr>
          <a:lstStyle/>
          <a:p>
            <a:r>
              <a:rPr lang="cs-CZ" sz="3400"/>
              <a:t>TVORBA VÁCLAVA HAVLA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185062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0BA308-9AF9-443D-BA59-CA037DE1B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2" y="2512611"/>
            <a:ext cx="4832803" cy="3664351"/>
          </a:xfrm>
        </p:spPr>
        <p:txBody>
          <a:bodyPr>
            <a:normAutofit/>
          </a:bodyPr>
          <a:lstStyle/>
          <a:p>
            <a:r>
              <a:rPr lang="cs-CZ" sz="1800"/>
              <a:t>Eseje (Letní přemítání)</a:t>
            </a:r>
          </a:p>
          <a:p>
            <a:r>
              <a:rPr lang="cs-CZ" sz="1800"/>
              <a:t>Dopisy z vězení (dopisy Olze)</a:t>
            </a:r>
          </a:p>
          <a:p>
            <a:r>
              <a:rPr lang="cs-CZ" sz="1800"/>
              <a:t>Prezidentské projevy</a:t>
            </a:r>
          </a:p>
          <a:p>
            <a:endParaRPr lang="cs-CZ" sz="1800"/>
          </a:p>
          <a:p>
            <a:endParaRPr lang="cs-CZ" sz="1800"/>
          </a:p>
          <a:p>
            <a:endParaRPr lang="cs-CZ" sz="1800"/>
          </a:p>
        </p:txBody>
      </p:sp>
      <p:pic>
        <p:nvPicPr>
          <p:cNvPr id="1028" name="Picture 4" descr="První dáma Olga Havlová: Polistopadová královna lidských srdcí | Pro ženy |  Blesk.cz">
            <a:extLst>
              <a:ext uri="{FF2B5EF4-FFF2-40B4-BE49-F238E27FC236}">
                <a16:creationId xmlns:a16="http://schemas.microsoft.com/office/drawing/2014/main" id="{5A76F6FD-B585-45A9-921F-EA6439DBCB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8" r="-2" b="22176"/>
          <a:stretch/>
        </p:blipFill>
        <p:spPr bwMode="auto">
          <a:xfrm>
            <a:off x="6617368" y="706988"/>
            <a:ext cx="5135719" cy="236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avlovi k osmdesátinám: Přehled akcí na počest bývalého prezidenta |  Hospodářské noviny (iHNed.cz)">
            <a:extLst>
              <a:ext uri="{FF2B5EF4-FFF2-40B4-BE49-F238E27FC236}">
                <a16:creationId xmlns:a16="http://schemas.microsoft.com/office/drawing/2014/main" id="{26CE03F4-B753-4D78-A26F-D8CA184400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8151"/>
          <a:stretch/>
        </p:blipFill>
        <p:spPr bwMode="auto">
          <a:xfrm>
            <a:off x="6617368" y="3618379"/>
            <a:ext cx="5135719" cy="236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56832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705</Words>
  <Application>Microsoft Office PowerPoint</Application>
  <PresentationFormat>Širokoúhlá obrazovka</PresentationFormat>
  <Paragraphs>156</Paragraphs>
  <Slides>24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palanquinlight</vt:lpstr>
      <vt:lpstr>palanquinmedium</vt:lpstr>
      <vt:lpstr>Times New Roman</vt:lpstr>
      <vt:lpstr>Motiv Office</vt:lpstr>
      <vt:lpstr>NADĚJE  V TEXTECH VÁCLAVA HAVLA</vt:lpstr>
      <vt:lpstr>Základní informace</vt:lpstr>
      <vt:lpstr>Kognitivní lingvistika</vt:lpstr>
      <vt:lpstr>Metafory </vt:lpstr>
      <vt:lpstr>Jazykový obraz světa</vt:lpstr>
      <vt:lpstr>Klíčová slova</vt:lpstr>
      <vt:lpstr>Texty Václava Havla v perspektivě kognitivismu</vt:lpstr>
      <vt:lpstr>Obraz naděje v jazyce</vt:lpstr>
      <vt:lpstr>TVORBA VÁCLAVA HAVLA</vt:lpstr>
      <vt:lpstr>NADĚJE, METAFORY A KONTEXTY</vt:lpstr>
      <vt:lpstr>Prezentace aplikace PowerPoint</vt:lpstr>
      <vt:lpstr>Prezentace aplikace PowerPoint</vt:lpstr>
      <vt:lpstr>NADĚJE SVĚTA</vt:lpstr>
      <vt:lpstr>VÝZNAMOVĚ BLÍZKÉ POJMY</vt:lpstr>
      <vt:lpstr>PARALELY S DALŠÍMI POJMY</vt:lpstr>
      <vt:lpstr>Naděje v ČZJ</vt:lpstr>
      <vt:lpstr>NADĚJE, DOUFAT, ŽÁDOST</vt:lpstr>
      <vt:lpstr>Dvě roviny</vt:lpstr>
      <vt:lpstr>Podle kontextu</vt:lpstr>
      <vt:lpstr>TŘI ROVINY</vt:lpstr>
      <vt:lpstr>ŽÁDOST</vt:lpstr>
      <vt:lpstr>DOUFAT</vt:lpstr>
      <vt:lpstr>ZDROJE</vt:lpstr>
      <vt:lpstr>ZDROJE 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NADĚJE  V TEXTECH VÁCLAVA HAVLA</dc:title>
  <dc:creator>Markéta Šafránková</dc:creator>
  <cp:lastModifiedBy>Irena Vaňková</cp:lastModifiedBy>
  <cp:revision>7</cp:revision>
  <dcterms:created xsi:type="dcterms:W3CDTF">2020-11-23T19:08:43Z</dcterms:created>
  <dcterms:modified xsi:type="dcterms:W3CDTF">2021-01-04T19:58:34Z</dcterms:modified>
</cp:coreProperties>
</file>