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72" r:id="rId2"/>
    <p:sldId id="348" r:id="rId3"/>
    <p:sldId id="257" r:id="rId4"/>
    <p:sldId id="373" r:id="rId5"/>
    <p:sldId id="381" r:id="rId6"/>
    <p:sldId id="382" r:id="rId7"/>
    <p:sldId id="383" r:id="rId8"/>
    <p:sldId id="384" r:id="rId9"/>
    <p:sldId id="374" r:id="rId10"/>
    <p:sldId id="375" r:id="rId11"/>
    <p:sldId id="379" r:id="rId12"/>
    <p:sldId id="380" r:id="rId13"/>
    <p:sldId id="377" r:id="rId14"/>
    <p:sldId id="378" r:id="rId15"/>
    <p:sldId id="389" r:id="rId16"/>
    <p:sldId id="376" r:id="rId17"/>
    <p:sldId id="407" r:id="rId18"/>
    <p:sldId id="408" r:id="rId19"/>
    <p:sldId id="285" r:id="rId20"/>
    <p:sldId id="286" r:id="rId21"/>
    <p:sldId id="398" r:id="rId22"/>
    <p:sldId id="399" r:id="rId23"/>
    <p:sldId id="412" r:id="rId24"/>
    <p:sldId id="410" r:id="rId25"/>
    <p:sldId id="411" r:id="rId26"/>
    <p:sldId id="391" r:id="rId27"/>
    <p:sldId id="393" r:id="rId28"/>
    <p:sldId id="394" r:id="rId29"/>
    <p:sldId id="395" r:id="rId30"/>
    <p:sldId id="396" r:id="rId31"/>
    <p:sldId id="397" r:id="rId32"/>
    <p:sldId id="409" r:id="rId33"/>
    <p:sldId id="404" r:id="rId34"/>
    <p:sldId id="405" r:id="rId35"/>
    <p:sldId id="406" r:id="rId36"/>
    <p:sldId id="3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EF1F6-368C-42D5-82CE-A5509266FBA7}" v="30" dt="2025-02-26T22:25:37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>
        <p:scale>
          <a:sx n="81" d="100"/>
          <a:sy n="81" d="100"/>
        </p:scale>
        <p:origin x="5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Leńko-Szymańska" userId="a96a41a49e832553" providerId="LiveId" clId="{2CAEF1F6-368C-42D5-82CE-A5509266FBA7}"/>
    <pc:docChg chg="undo custSel addSld delSld modSld sldOrd">
      <pc:chgData name="Agnieszka Leńko-Szymańska" userId="a96a41a49e832553" providerId="LiveId" clId="{2CAEF1F6-368C-42D5-82CE-A5509266FBA7}" dt="2025-02-26T22:25:37.557" v="732" actId="1076"/>
      <pc:docMkLst>
        <pc:docMk/>
      </pc:docMkLst>
      <pc:sldChg chg="modSp del mod">
        <pc:chgData name="Agnieszka Leńko-Szymańska" userId="a96a41a49e832553" providerId="LiveId" clId="{2CAEF1F6-368C-42D5-82CE-A5509266FBA7}" dt="2025-02-26T19:28:22.406" v="69" actId="47"/>
        <pc:sldMkLst>
          <pc:docMk/>
          <pc:sldMk cId="1782241790" sldId="256"/>
        </pc:sldMkLst>
        <pc:spChg chg="mod">
          <ac:chgData name="Agnieszka Leńko-Szymańska" userId="a96a41a49e832553" providerId="LiveId" clId="{2CAEF1F6-368C-42D5-82CE-A5509266FBA7}" dt="2025-02-26T14:20:50.113" v="11" actId="20577"/>
          <ac:spMkLst>
            <pc:docMk/>
            <pc:sldMk cId="1782241790" sldId="256"/>
            <ac:spMk id="2" creationId="{C27540CD-680D-B2E9-60D8-AE70D9BC73BA}"/>
          </ac:spMkLst>
        </pc:spChg>
      </pc:sldChg>
      <pc:sldChg chg="modSp new mod ord">
        <pc:chgData name="Agnieszka Leńko-Szymańska" userId="a96a41a49e832553" providerId="LiveId" clId="{2CAEF1F6-368C-42D5-82CE-A5509266FBA7}" dt="2025-02-26T19:17:03.701" v="49" actId="20577"/>
        <pc:sldMkLst>
          <pc:docMk/>
          <pc:sldMk cId="1979748676" sldId="257"/>
        </pc:sldMkLst>
        <pc:spChg chg="mod">
          <ac:chgData name="Agnieszka Leńko-Szymańska" userId="a96a41a49e832553" providerId="LiveId" clId="{2CAEF1F6-368C-42D5-82CE-A5509266FBA7}" dt="2025-02-26T19:17:03.701" v="49" actId="20577"/>
          <ac:spMkLst>
            <pc:docMk/>
            <pc:sldMk cId="1979748676" sldId="257"/>
            <ac:spMk id="2" creationId="{892923E4-29B8-7AE3-6B59-93976D18D88F}"/>
          </ac:spMkLst>
        </pc:spChg>
        <pc:spChg chg="mod">
          <ac:chgData name="Agnieszka Leńko-Szymańska" userId="a96a41a49e832553" providerId="LiveId" clId="{2CAEF1F6-368C-42D5-82CE-A5509266FBA7}" dt="2025-02-26T19:16:54.687" v="46" actId="20577"/>
          <ac:spMkLst>
            <pc:docMk/>
            <pc:sldMk cId="1979748676" sldId="257"/>
            <ac:spMk id="3" creationId="{51F8EA46-C789-58F2-54C5-4C8F0CEE9936}"/>
          </ac:spMkLst>
        </pc:spChg>
      </pc:sldChg>
      <pc:sldChg chg="modSp add mod">
        <pc:chgData name="Agnieszka Leńko-Szymańska" userId="a96a41a49e832553" providerId="LiveId" clId="{2CAEF1F6-368C-42D5-82CE-A5509266FBA7}" dt="2025-02-26T21:36:33.478" v="217" actId="27636"/>
        <pc:sldMkLst>
          <pc:docMk/>
          <pc:sldMk cId="0" sldId="285"/>
        </pc:sldMkLst>
        <pc:spChg chg="mod">
          <ac:chgData name="Agnieszka Leńko-Szymańska" userId="a96a41a49e832553" providerId="LiveId" clId="{2CAEF1F6-368C-42D5-82CE-A5509266FBA7}" dt="2025-02-26T21:36:33.478" v="217" actId="27636"/>
          <ac:spMkLst>
            <pc:docMk/>
            <pc:sldMk cId="0" sldId="285"/>
            <ac:spMk id="2" creationId="{FD792989-3D38-4F70-A477-3FD816C85E0B}"/>
          </ac:spMkLst>
        </pc:spChg>
      </pc:sldChg>
      <pc:sldChg chg="add">
        <pc:chgData name="Agnieszka Leńko-Szymańska" userId="a96a41a49e832553" providerId="LiveId" clId="{2CAEF1F6-368C-42D5-82CE-A5509266FBA7}" dt="2025-02-26T21:36:33.364" v="216"/>
        <pc:sldMkLst>
          <pc:docMk/>
          <pc:sldMk cId="0" sldId="286"/>
        </pc:sldMkLst>
      </pc:sldChg>
      <pc:sldChg chg="modSp add del">
        <pc:chgData name="Agnieszka Leńko-Szymańska" userId="a96a41a49e832553" providerId="LiveId" clId="{2CAEF1F6-368C-42D5-82CE-A5509266FBA7}" dt="2025-02-26T21:56:48.267" v="519" actId="47"/>
        <pc:sldMkLst>
          <pc:docMk/>
          <pc:sldMk cId="0" sldId="343"/>
        </pc:sldMkLst>
        <pc:spChg chg="mod">
          <ac:chgData name="Agnieszka Leńko-Szymańska" userId="a96a41a49e832553" providerId="LiveId" clId="{2CAEF1F6-368C-42D5-82CE-A5509266FBA7}" dt="2025-02-26T21:42:38.380" v="425" actId="1076"/>
          <ac:spMkLst>
            <pc:docMk/>
            <pc:sldMk cId="0" sldId="343"/>
            <ac:spMk id="5123" creationId="{5BA06031-6546-4BEB-A05E-0C8DA4E1127D}"/>
          </ac:spMkLst>
        </pc:spChg>
      </pc:sldChg>
      <pc:sldChg chg="delSp modSp add mod">
        <pc:chgData name="Agnieszka Leńko-Szymańska" userId="a96a41a49e832553" providerId="LiveId" clId="{2CAEF1F6-368C-42D5-82CE-A5509266FBA7}" dt="2025-02-26T14:23:12.387" v="40" actId="478"/>
        <pc:sldMkLst>
          <pc:docMk/>
          <pc:sldMk cId="0" sldId="348"/>
        </pc:sldMkLst>
        <pc:spChg chg="del mod">
          <ac:chgData name="Agnieszka Leńko-Szymańska" userId="a96a41a49e832553" providerId="LiveId" clId="{2CAEF1F6-368C-42D5-82CE-A5509266FBA7}" dt="2025-02-26T14:23:08.641" v="39" actId="478"/>
          <ac:spMkLst>
            <pc:docMk/>
            <pc:sldMk cId="0" sldId="348"/>
            <ac:spMk id="15365" creationId="{BD63C9D0-BA5C-4903-8589-CC51AD986738}"/>
          </ac:spMkLst>
        </pc:spChg>
        <pc:cxnChg chg="del">
          <ac:chgData name="Agnieszka Leńko-Szymańska" userId="a96a41a49e832553" providerId="LiveId" clId="{2CAEF1F6-368C-42D5-82CE-A5509266FBA7}" dt="2025-02-26T14:23:12.387" v="40" actId="478"/>
          <ac:cxnSpMkLst>
            <pc:docMk/>
            <pc:sldMk cId="0" sldId="348"/>
            <ac:cxnSpMk id="9" creationId="{E3B30A87-98AD-4E7B-A886-B84EACDEF3FA}"/>
          </ac:cxnSpMkLst>
        </pc:cxnChg>
      </pc:sldChg>
      <pc:sldChg chg="modSp add mod">
        <pc:chgData name="Agnieszka Leńko-Szymańska" userId="a96a41a49e832553" providerId="LiveId" clId="{2CAEF1F6-368C-42D5-82CE-A5509266FBA7}" dt="2025-02-26T21:47:01.773" v="471" actId="20577"/>
        <pc:sldMkLst>
          <pc:docMk/>
          <pc:sldMk cId="0" sldId="372"/>
        </pc:sldMkLst>
        <pc:spChg chg="mod">
          <ac:chgData name="Agnieszka Leńko-Szymańska" userId="a96a41a49e832553" providerId="LiveId" clId="{2CAEF1F6-368C-42D5-82CE-A5509266FBA7}" dt="2025-02-26T21:47:01.773" v="471" actId="20577"/>
          <ac:spMkLst>
            <pc:docMk/>
            <pc:sldMk cId="0" sldId="372"/>
            <ac:spMk id="84" creationId="{00000000-0000-0000-0000-000000000000}"/>
          </ac:spMkLst>
        </pc:spChg>
      </pc:sldChg>
      <pc:sldChg chg="addSp delSp modSp new mod modClrScheme chgLayout">
        <pc:chgData name="Agnieszka Leńko-Szymańska" userId="a96a41a49e832553" providerId="LiveId" clId="{2CAEF1F6-368C-42D5-82CE-A5509266FBA7}" dt="2025-02-26T20:21:45.671" v="102" actId="1076"/>
        <pc:sldMkLst>
          <pc:docMk/>
          <pc:sldMk cId="2550910933" sldId="373"/>
        </pc:sldMkLst>
        <pc:spChg chg="del">
          <ac:chgData name="Agnieszka Leńko-Szymańska" userId="a96a41a49e832553" providerId="LiveId" clId="{2CAEF1F6-368C-42D5-82CE-A5509266FBA7}" dt="2025-02-26T19:19:37.948" v="51" actId="700"/>
          <ac:spMkLst>
            <pc:docMk/>
            <pc:sldMk cId="2550910933" sldId="373"/>
            <ac:spMk id="2" creationId="{406C6B08-02D3-CEA2-217C-C9172A6B8A25}"/>
          </ac:spMkLst>
        </pc:spChg>
        <pc:spChg chg="del">
          <ac:chgData name="Agnieszka Leńko-Szymańska" userId="a96a41a49e832553" providerId="LiveId" clId="{2CAEF1F6-368C-42D5-82CE-A5509266FBA7}" dt="2025-02-26T19:19:37.948" v="51" actId="700"/>
          <ac:spMkLst>
            <pc:docMk/>
            <pc:sldMk cId="2550910933" sldId="373"/>
            <ac:spMk id="3" creationId="{53458356-838A-FE8D-497E-254AFA465AA5}"/>
          </ac:spMkLst>
        </pc:spChg>
        <pc:picChg chg="add mod">
          <ac:chgData name="Agnieszka Leńko-Szymańska" userId="a96a41a49e832553" providerId="LiveId" clId="{2CAEF1F6-368C-42D5-82CE-A5509266FBA7}" dt="2025-02-26T19:19:46.306" v="53" actId="1076"/>
          <ac:picMkLst>
            <pc:docMk/>
            <pc:sldMk cId="2550910933" sldId="373"/>
            <ac:picMk id="5" creationId="{1F95FE4D-2C54-12F3-ABB5-B624B3B7AFD8}"/>
          </ac:picMkLst>
        </pc:picChg>
        <pc:picChg chg="add mod">
          <ac:chgData name="Agnieszka Leńko-Szymańska" userId="a96a41a49e832553" providerId="LiveId" clId="{2CAEF1F6-368C-42D5-82CE-A5509266FBA7}" dt="2025-02-26T19:23:00.099" v="58" actId="1076"/>
          <ac:picMkLst>
            <pc:docMk/>
            <pc:sldMk cId="2550910933" sldId="373"/>
            <ac:picMk id="7" creationId="{A340DA4F-76A9-EF99-7D19-F9490A91EC4D}"/>
          </ac:picMkLst>
        </pc:picChg>
        <pc:picChg chg="add mod">
          <ac:chgData name="Agnieszka Leńko-Szymańska" userId="a96a41a49e832553" providerId="LiveId" clId="{2CAEF1F6-368C-42D5-82CE-A5509266FBA7}" dt="2025-02-26T20:21:45.671" v="102" actId="1076"/>
          <ac:picMkLst>
            <pc:docMk/>
            <pc:sldMk cId="2550910933" sldId="373"/>
            <ac:picMk id="9" creationId="{FC99310E-43FF-E834-290F-FA820F9666E2}"/>
          </ac:picMkLst>
        </pc:picChg>
        <pc:picChg chg="add mod">
          <ac:chgData name="Agnieszka Leńko-Szymańska" userId="a96a41a49e832553" providerId="LiveId" clId="{2CAEF1F6-368C-42D5-82CE-A5509266FBA7}" dt="2025-02-26T20:21:35.974" v="101" actId="1076"/>
          <ac:picMkLst>
            <pc:docMk/>
            <pc:sldMk cId="2550910933" sldId="373"/>
            <ac:picMk id="11" creationId="{5E3D289F-D297-D705-B0F7-ED0685E9C5A7}"/>
          </ac:picMkLst>
        </pc:picChg>
      </pc:sldChg>
      <pc:sldChg chg="addSp modSp new mod modNotesTx">
        <pc:chgData name="Agnieszka Leńko-Szymańska" userId="a96a41a49e832553" providerId="LiveId" clId="{2CAEF1F6-368C-42D5-82CE-A5509266FBA7}" dt="2025-02-26T20:49:02.988" v="165" actId="1076"/>
        <pc:sldMkLst>
          <pc:docMk/>
          <pc:sldMk cId="3213632057" sldId="374"/>
        </pc:sldMkLst>
        <pc:picChg chg="add">
          <ac:chgData name="Agnieszka Leńko-Szymańska" userId="a96a41a49e832553" providerId="LiveId" clId="{2CAEF1F6-368C-42D5-82CE-A5509266FBA7}" dt="2025-02-26T19:24:38.325" v="60" actId="22"/>
          <ac:picMkLst>
            <pc:docMk/>
            <pc:sldMk cId="3213632057" sldId="374"/>
            <ac:picMk id="3" creationId="{5C8F6DEC-4620-4CCC-00E6-9C495DDEFEF4}"/>
          </ac:picMkLst>
        </pc:picChg>
        <pc:picChg chg="add mod">
          <ac:chgData name="Agnieszka Leńko-Szymańska" userId="a96a41a49e832553" providerId="LiveId" clId="{2CAEF1F6-368C-42D5-82CE-A5509266FBA7}" dt="2025-02-26T20:49:02.988" v="165" actId="1076"/>
          <ac:picMkLst>
            <pc:docMk/>
            <pc:sldMk cId="3213632057" sldId="374"/>
            <ac:picMk id="4" creationId="{4DAFC0F5-9630-2A64-0F36-E9C19058A8D8}"/>
          </ac:picMkLst>
        </pc:picChg>
      </pc:sldChg>
      <pc:sldChg chg="addSp modSp new mod">
        <pc:chgData name="Agnieszka Leńko-Szymańska" userId="a96a41a49e832553" providerId="LiveId" clId="{2CAEF1F6-368C-42D5-82CE-A5509266FBA7}" dt="2025-02-26T20:50:20.601" v="173" actId="1076"/>
        <pc:sldMkLst>
          <pc:docMk/>
          <pc:sldMk cId="458882297" sldId="375"/>
        </pc:sldMkLst>
        <pc:picChg chg="add">
          <ac:chgData name="Agnieszka Leńko-Szymańska" userId="a96a41a49e832553" providerId="LiveId" clId="{2CAEF1F6-368C-42D5-82CE-A5509266FBA7}" dt="2025-02-26T19:27:48.799" v="68" actId="22"/>
          <ac:picMkLst>
            <pc:docMk/>
            <pc:sldMk cId="458882297" sldId="375"/>
            <ac:picMk id="3" creationId="{CFBA1C58-E598-1943-343D-60804DC716D8}"/>
          </ac:picMkLst>
        </pc:picChg>
        <pc:picChg chg="add mod">
          <ac:chgData name="Agnieszka Leńko-Szymańska" userId="a96a41a49e832553" providerId="LiveId" clId="{2CAEF1F6-368C-42D5-82CE-A5509266FBA7}" dt="2025-02-26T20:50:20.601" v="173" actId="1076"/>
          <ac:picMkLst>
            <pc:docMk/>
            <pc:sldMk cId="458882297" sldId="375"/>
            <ac:picMk id="4" creationId="{0897BF01-FB68-1075-0D4D-2CF8493FD8E7}"/>
          </ac:picMkLst>
        </pc:picChg>
      </pc:sldChg>
      <pc:sldChg chg="addSp new del mod modNotesTx">
        <pc:chgData name="Agnieszka Leńko-Szymańska" userId="a96a41a49e832553" providerId="LiveId" clId="{2CAEF1F6-368C-42D5-82CE-A5509266FBA7}" dt="2025-02-26T19:54:26.255" v="90" actId="47"/>
        <pc:sldMkLst>
          <pc:docMk/>
          <pc:sldMk cId="297045786" sldId="376"/>
        </pc:sldMkLst>
        <pc:picChg chg="add">
          <ac:chgData name="Agnieszka Leńko-Szymańska" userId="a96a41a49e832553" providerId="LiveId" clId="{2CAEF1F6-368C-42D5-82CE-A5509266FBA7}" dt="2025-02-26T19:45:57.891" v="83" actId="22"/>
          <ac:picMkLst>
            <pc:docMk/>
            <pc:sldMk cId="297045786" sldId="376"/>
            <ac:picMk id="3" creationId="{F167EBB7-BB88-FEDD-6485-8314D1143355}"/>
          </ac:picMkLst>
        </pc:picChg>
      </pc:sldChg>
      <pc:sldChg chg="add">
        <pc:chgData name="Agnieszka Leńko-Szymańska" userId="a96a41a49e832553" providerId="LiveId" clId="{2CAEF1F6-368C-42D5-82CE-A5509266FBA7}" dt="2025-02-26T21:52:41.075" v="511"/>
        <pc:sldMkLst>
          <pc:docMk/>
          <pc:sldMk cId="2151433924" sldId="376"/>
        </pc:sldMkLst>
      </pc:sldChg>
      <pc:sldChg chg="addSp modSp new mod modNotesTx">
        <pc:chgData name="Agnieszka Leńko-Szymańska" userId="a96a41a49e832553" providerId="LiveId" clId="{2CAEF1F6-368C-42D5-82CE-A5509266FBA7}" dt="2025-02-26T20:44:24.420" v="113" actId="1076"/>
        <pc:sldMkLst>
          <pc:docMk/>
          <pc:sldMk cId="2076208905" sldId="377"/>
        </pc:sldMkLst>
        <pc:picChg chg="add">
          <ac:chgData name="Agnieszka Leńko-Szymańska" userId="a96a41a49e832553" providerId="LiveId" clId="{2CAEF1F6-368C-42D5-82CE-A5509266FBA7}" dt="2025-02-26T19:49:58.697" v="86" actId="22"/>
          <ac:picMkLst>
            <pc:docMk/>
            <pc:sldMk cId="2076208905" sldId="377"/>
            <ac:picMk id="3" creationId="{38297CB5-A3B9-62D8-A5D6-6A785A31E1AE}"/>
          </ac:picMkLst>
        </pc:picChg>
        <pc:picChg chg="add mod">
          <ac:chgData name="Agnieszka Leńko-Szymańska" userId="a96a41a49e832553" providerId="LiveId" clId="{2CAEF1F6-368C-42D5-82CE-A5509266FBA7}" dt="2025-02-26T20:44:24.420" v="113" actId="1076"/>
          <ac:picMkLst>
            <pc:docMk/>
            <pc:sldMk cId="2076208905" sldId="377"/>
            <ac:picMk id="5" creationId="{64008039-F6F6-28CD-6886-0F49244C1E89}"/>
          </ac:picMkLst>
        </pc:picChg>
      </pc:sldChg>
      <pc:sldChg chg="addSp modSp new mod modNotesTx">
        <pc:chgData name="Agnieszka Leńko-Szymańska" userId="a96a41a49e832553" providerId="LiveId" clId="{2CAEF1F6-368C-42D5-82CE-A5509266FBA7}" dt="2025-02-26T20:49:36.265" v="169" actId="20577"/>
        <pc:sldMkLst>
          <pc:docMk/>
          <pc:sldMk cId="590389258" sldId="378"/>
        </pc:sldMkLst>
        <pc:spChg chg="add mod">
          <ac:chgData name="Agnieszka Leńko-Szymańska" userId="a96a41a49e832553" providerId="LiveId" clId="{2CAEF1F6-368C-42D5-82CE-A5509266FBA7}" dt="2025-02-26T20:49:36.265" v="169" actId="20577"/>
          <ac:spMkLst>
            <pc:docMk/>
            <pc:sldMk cId="590389258" sldId="378"/>
            <ac:spMk id="4" creationId="{61FDF93C-9AEF-CA58-1D0A-54386D67DF54}"/>
          </ac:spMkLst>
        </pc:spChg>
        <pc:picChg chg="add">
          <ac:chgData name="Agnieszka Leńko-Szymańska" userId="a96a41a49e832553" providerId="LiveId" clId="{2CAEF1F6-368C-42D5-82CE-A5509266FBA7}" dt="2025-02-26T19:54:16.925" v="89" actId="22"/>
          <ac:picMkLst>
            <pc:docMk/>
            <pc:sldMk cId="590389258" sldId="378"/>
            <ac:picMk id="3" creationId="{7234A520-5BBE-BBEE-8324-4C93DADA8AF8}"/>
          </ac:picMkLst>
        </pc:picChg>
      </pc:sldChg>
      <pc:sldChg chg="addSp modSp new mod">
        <pc:chgData name="Agnieszka Leńko-Szymańska" userId="a96a41a49e832553" providerId="LiveId" clId="{2CAEF1F6-368C-42D5-82CE-A5509266FBA7}" dt="2025-02-26T20:49:19.109" v="167" actId="1076"/>
        <pc:sldMkLst>
          <pc:docMk/>
          <pc:sldMk cId="1946947370" sldId="379"/>
        </pc:sldMkLst>
        <pc:picChg chg="add">
          <ac:chgData name="Agnieszka Leńko-Szymańska" userId="a96a41a49e832553" providerId="LiveId" clId="{2CAEF1F6-368C-42D5-82CE-A5509266FBA7}" dt="2025-02-26T20:11:19.629" v="93" actId="22"/>
          <ac:picMkLst>
            <pc:docMk/>
            <pc:sldMk cId="1946947370" sldId="379"/>
            <ac:picMk id="3" creationId="{9A9CF921-455C-15F5-C92A-1C5F64828836}"/>
          </ac:picMkLst>
        </pc:picChg>
        <pc:picChg chg="add mod">
          <ac:chgData name="Agnieszka Leńko-Szymańska" userId="a96a41a49e832553" providerId="LiveId" clId="{2CAEF1F6-368C-42D5-82CE-A5509266FBA7}" dt="2025-02-26T20:49:19.109" v="167" actId="1076"/>
          <ac:picMkLst>
            <pc:docMk/>
            <pc:sldMk cId="1946947370" sldId="379"/>
            <ac:picMk id="4" creationId="{D3480F87-3ACF-2675-D1F1-FEA69B63D667}"/>
          </ac:picMkLst>
        </pc:picChg>
      </pc:sldChg>
      <pc:sldChg chg="addSp modSp new mod">
        <pc:chgData name="Agnieszka Leńko-Szymańska" userId="a96a41a49e832553" providerId="LiveId" clId="{2CAEF1F6-368C-42D5-82CE-A5509266FBA7}" dt="2025-02-26T20:50:38.801" v="175" actId="1076"/>
        <pc:sldMkLst>
          <pc:docMk/>
          <pc:sldMk cId="1611401987" sldId="380"/>
        </pc:sldMkLst>
        <pc:picChg chg="add">
          <ac:chgData name="Agnieszka Leńko-Szymańska" userId="a96a41a49e832553" providerId="LiveId" clId="{2CAEF1F6-368C-42D5-82CE-A5509266FBA7}" dt="2025-02-26T20:14:55.178" v="95" actId="22"/>
          <ac:picMkLst>
            <pc:docMk/>
            <pc:sldMk cId="1611401987" sldId="380"/>
            <ac:picMk id="3" creationId="{605175A3-DFFB-932C-CFD8-F454032EB3FA}"/>
          </ac:picMkLst>
        </pc:picChg>
        <pc:picChg chg="add mod">
          <ac:chgData name="Agnieszka Leńko-Szymańska" userId="a96a41a49e832553" providerId="LiveId" clId="{2CAEF1F6-368C-42D5-82CE-A5509266FBA7}" dt="2025-02-26T20:50:38.801" v="175" actId="1076"/>
          <ac:picMkLst>
            <pc:docMk/>
            <pc:sldMk cId="1611401987" sldId="380"/>
            <ac:picMk id="4" creationId="{8FE33D69-0155-135B-2B84-F270799E9F7A}"/>
          </ac:picMkLst>
        </pc:picChg>
      </pc:sldChg>
      <pc:sldChg chg="addSp modSp new mod">
        <pc:chgData name="Agnieszka Leńko-Szymańska" userId="a96a41a49e832553" providerId="LiveId" clId="{2CAEF1F6-368C-42D5-82CE-A5509266FBA7}" dt="2025-02-26T20:47:59.010" v="158" actId="1076"/>
        <pc:sldMkLst>
          <pc:docMk/>
          <pc:sldMk cId="957062378" sldId="381"/>
        </pc:sldMkLst>
        <pc:picChg chg="add">
          <ac:chgData name="Agnieszka Leńko-Szymańska" userId="a96a41a49e832553" providerId="LiveId" clId="{2CAEF1F6-368C-42D5-82CE-A5509266FBA7}" dt="2025-02-26T20:25:28.953" v="104" actId="22"/>
          <ac:picMkLst>
            <pc:docMk/>
            <pc:sldMk cId="957062378" sldId="381"/>
            <ac:picMk id="3" creationId="{25186EDE-8418-21E2-6BDD-E0C9C32FE6A4}"/>
          </ac:picMkLst>
        </pc:picChg>
        <pc:picChg chg="add mod">
          <ac:chgData name="Agnieszka Leńko-Szymańska" userId="a96a41a49e832553" providerId="LiveId" clId="{2CAEF1F6-368C-42D5-82CE-A5509266FBA7}" dt="2025-02-26T20:47:59.010" v="158" actId="1076"/>
          <ac:picMkLst>
            <pc:docMk/>
            <pc:sldMk cId="957062378" sldId="381"/>
            <ac:picMk id="4" creationId="{72A98AC7-20EA-BB1D-1740-1DF4AE4B0351}"/>
          </ac:picMkLst>
        </pc:picChg>
      </pc:sldChg>
      <pc:sldChg chg="addSp modSp new mod">
        <pc:chgData name="Agnieszka Leńko-Szymańska" userId="a96a41a49e832553" providerId="LiveId" clId="{2CAEF1F6-368C-42D5-82CE-A5509266FBA7}" dt="2025-02-26T20:48:23.498" v="161" actId="1076"/>
        <pc:sldMkLst>
          <pc:docMk/>
          <pc:sldMk cId="2223143277" sldId="382"/>
        </pc:sldMkLst>
        <pc:picChg chg="add">
          <ac:chgData name="Agnieszka Leńko-Szymańska" userId="a96a41a49e832553" providerId="LiveId" clId="{2CAEF1F6-368C-42D5-82CE-A5509266FBA7}" dt="2025-02-26T20:30:08.190" v="106" actId="22"/>
          <ac:picMkLst>
            <pc:docMk/>
            <pc:sldMk cId="2223143277" sldId="382"/>
            <ac:picMk id="3" creationId="{D6B04B04-6AB4-9B52-FF02-25B5BDC39C6B}"/>
          </ac:picMkLst>
        </pc:picChg>
        <pc:picChg chg="add mod">
          <ac:chgData name="Agnieszka Leńko-Szymańska" userId="a96a41a49e832553" providerId="LiveId" clId="{2CAEF1F6-368C-42D5-82CE-A5509266FBA7}" dt="2025-02-26T20:48:23.498" v="161" actId="1076"/>
          <ac:picMkLst>
            <pc:docMk/>
            <pc:sldMk cId="2223143277" sldId="382"/>
            <ac:picMk id="4" creationId="{478701E3-ED5F-90F6-7EEE-38BC39CB4325}"/>
          </ac:picMkLst>
        </pc:picChg>
      </pc:sldChg>
      <pc:sldChg chg="addSp modSp new mod">
        <pc:chgData name="Agnieszka Leńko-Szymańska" userId="a96a41a49e832553" providerId="LiveId" clId="{2CAEF1F6-368C-42D5-82CE-A5509266FBA7}" dt="2025-02-26T20:48:41.404" v="163" actId="1076"/>
        <pc:sldMkLst>
          <pc:docMk/>
          <pc:sldMk cId="938074068" sldId="383"/>
        </pc:sldMkLst>
        <pc:picChg chg="add">
          <ac:chgData name="Agnieszka Leńko-Szymańska" userId="a96a41a49e832553" providerId="LiveId" clId="{2CAEF1F6-368C-42D5-82CE-A5509266FBA7}" dt="2025-02-26T20:35:01.786" v="108" actId="22"/>
          <ac:picMkLst>
            <pc:docMk/>
            <pc:sldMk cId="938074068" sldId="383"/>
            <ac:picMk id="3" creationId="{9B2D2D46-28D6-39B9-689C-4566308B6D67}"/>
          </ac:picMkLst>
        </pc:picChg>
        <pc:picChg chg="add mod">
          <ac:chgData name="Agnieszka Leńko-Szymańska" userId="a96a41a49e832553" providerId="LiveId" clId="{2CAEF1F6-368C-42D5-82CE-A5509266FBA7}" dt="2025-02-26T20:48:41.404" v="163" actId="1076"/>
          <ac:picMkLst>
            <pc:docMk/>
            <pc:sldMk cId="938074068" sldId="383"/>
            <ac:picMk id="4" creationId="{1BA8E103-F38F-84C0-CC7C-1A33D8832457}"/>
          </ac:picMkLst>
        </pc:picChg>
      </pc:sldChg>
      <pc:sldChg chg="addSp modSp new mod">
        <pc:chgData name="Agnieszka Leńko-Szymańska" userId="a96a41a49e832553" providerId="LiveId" clId="{2CAEF1F6-368C-42D5-82CE-A5509266FBA7}" dt="2025-02-26T20:50:10.319" v="171" actId="1076"/>
        <pc:sldMkLst>
          <pc:docMk/>
          <pc:sldMk cId="3730861065" sldId="384"/>
        </pc:sldMkLst>
        <pc:picChg chg="add">
          <ac:chgData name="Agnieszka Leńko-Szymańska" userId="a96a41a49e832553" providerId="LiveId" clId="{2CAEF1F6-368C-42D5-82CE-A5509266FBA7}" dt="2025-02-26T20:37:38.442" v="110" actId="22"/>
          <ac:picMkLst>
            <pc:docMk/>
            <pc:sldMk cId="3730861065" sldId="384"/>
            <ac:picMk id="3" creationId="{E091A2B0-3EB0-7521-5623-AE700D7D8CA7}"/>
          </ac:picMkLst>
        </pc:picChg>
        <pc:picChg chg="add mod">
          <ac:chgData name="Agnieszka Leńko-Szymańska" userId="a96a41a49e832553" providerId="LiveId" clId="{2CAEF1F6-368C-42D5-82CE-A5509266FBA7}" dt="2025-02-26T20:50:10.319" v="171" actId="1076"/>
          <ac:picMkLst>
            <pc:docMk/>
            <pc:sldMk cId="3730861065" sldId="384"/>
            <ac:picMk id="4" creationId="{6F3D7E63-1AD8-83E5-B457-3691ACE1D1A5}"/>
          </ac:picMkLst>
        </pc:picChg>
      </pc:sldChg>
      <pc:sldChg chg="add del">
        <pc:chgData name="Agnieszka Leńko-Szymańska" userId="a96a41a49e832553" providerId="LiveId" clId="{2CAEF1F6-368C-42D5-82CE-A5509266FBA7}" dt="2025-02-26T22:22:14.436" v="720" actId="47"/>
        <pc:sldMkLst>
          <pc:docMk/>
          <pc:sldMk cId="623039201" sldId="385"/>
        </pc:sldMkLst>
      </pc:sldChg>
      <pc:sldChg chg="new del">
        <pc:chgData name="Agnieszka Leńko-Szymańska" userId="a96a41a49e832553" providerId="LiveId" clId="{2CAEF1F6-368C-42D5-82CE-A5509266FBA7}" dt="2025-02-26T21:42:27.579" v="423" actId="47"/>
        <pc:sldMkLst>
          <pc:docMk/>
          <pc:sldMk cId="4134396657" sldId="385"/>
        </pc:sldMkLst>
      </pc:sldChg>
      <pc:sldChg chg="new del">
        <pc:chgData name="Agnieszka Leńko-Szymańska" userId="a96a41a49e832553" providerId="LiveId" clId="{2CAEF1F6-368C-42D5-82CE-A5509266FBA7}" dt="2025-02-26T21:36:39.061" v="218" actId="47"/>
        <pc:sldMkLst>
          <pc:docMk/>
          <pc:sldMk cId="4183996165" sldId="385"/>
        </pc:sldMkLst>
      </pc:sldChg>
      <pc:sldChg chg="add del">
        <pc:chgData name="Agnieszka Leńko-Szymańska" userId="a96a41a49e832553" providerId="LiveId" clId="{2CAEF1F6-368C-42D5-82CE-A5509266FBA7}" dt="2025-02-26T21:56:41.691" v="518" actId="47"/>
        <pc:sldMkLst>
          <pc:docMk/>
          <pc:sldMk cId="2188826711" sldId="386"/>
        </pc:sldMkLst>
      </pc:sldChg>
      <pc:sldChg chg="new del">
        <pc:chgData name="Agnieszka Leńko-Szymańska" userId="a96a41a49e832553" providerId="LiveId" clId="{2CAEF1F6-368C-42D5-82CE-A5509266FBA7}" dt="2025-02-26T21:42:30.078" v="424" actId="47"/>
        <pc:sldMkLst>
          <pc:docMk/>
          <pc:sldMk cId="2583329526" sldId="386"/>
        </pc:sldMkLst>
      </pc:sldChg>
      <pc:sldChg chg="add del">
        <pc:chgData name="Agnieszka Leńko-Szymańska" userId="a96a41a49e832553" providerId="LiveId" clId="{2CAEF1F6-368C-42D5-82CE-A5509266FBA7}" dt="2025-02-26T21:56:22.643" v="516" actId="2696"/>
        <pc:sldMkLst>
          <pc:docMk/>
          <pc:sldMk cId="3541783007" sldId="386"/>
        </pc:sldMkLst>
      </pc:sldChg>
      <pc:sldChg chg="modSp new del mod">
        <pc:chgData name="Agnieszka Leńko-Szymańska" userId="a96a41a49e832553" providerId="LiveId" clId="{2CAEF1F6-368C-42D5-82CE-A5509266FBA7}" dt="2025-02-26T21:56:48.267" v="519" actId="47"/>
        <pc:sldMkLst>
          <pc:docMk/>
          <pc:sldMk cId="4050035758" sldId="387"/>
        </pc:sldMkLst>
        <pc:spChg chg="mod">
          <ac:chgData name="Agnieszka Leńko-Szymańska" userId="a96a41a49e832553" providerId="LiveId" clId="{2CAEF1F6-368C-42D5-82CE-A5509266FBA7}" dt="2025-02-26T21:39:37.584" v="264" actId="20577"/>
          <ac:spMkLst>
            <pc:docMk/>
            <pc:sldMk cId="4050035758" sldId="387"/>
            <ac:spMk id="2" creationId="{E0F502E8-CDE1-AA39-E22C-F044C70A837D}"/>
          </ac:spMkLst>
        </pc:spChg>
        <pc:spChg chg="mod">
          <ac:chgData name="Agnieszka Leńko-Szymańska" userId="a96a41a49e832553" providerId="LiveId" clId="{2CAEF1F6-368C-42D5-82CE-A5509266FBA7}" dt="2025-02-26T21:46:22.314" v="435" actId="20577"/>
          <ac:spMkLst>
            <pc:docMk/>
            <pc:sldMk cId="4050035758" sldId="387"/>
            <ac:spMk id="3" creationId="{2EBE0D05-5AE1-EDA2-CEA1-C0065CBE822B}"/>
          </ac:spMkLst>
        </pc:spChg>
      </pc:sldChg>
      <pc:sldChg chg="addSp modSp new del mod modClrScheme chgLayout">
        <pc:chgData name="Agnieszka Leńko-Szymańska" userId="a96a41a49e832553" providerId="LiveId" clId="{2CAEF1F6-368C-42D5-82CE-A5509266FBA7}" dt="2025-02-26T21:57:10.197" v="520" actId="47"/>
        <pc:sldMkLst>
          <pc:docMk/>
          <pc:sldMk cId="2179914164" sldId="388"/>
        </pc:sldMkLst>
        <pc:spChg chg="add mod">
          <ac:chgData name="Agnieszka Leńko-Szymańska" userId="a96a41a49e832553" providerId="LiveId" clId="{2CAEF1F6-368C-42D5-82CE-A5509266FBA7}" dt="2025-02-26T21:47:55.986" v="510" actId="20577"/>
          <ac:spMkLst>
            <pc:docMk/>
            <pc:sldMk cId="2179914164" sldId="388"/>
            <ac:spMk id="2" creationId="{34C39D43-BDD6-C871-47E2-C504980FEE71}"/>
          </ac:spMkLst>
        </pc:spChg>
        <pc:spChg chg="add mod">
          <ac:chgData name="Agnieszka Leńko-Szymańska" userId="a96a41a49e832553" providerId="LiveId" clId="{2CAEF1F6-368C-42D5-82CE-A5509266FBA7}" dt="2025-02-26T21:47:27.100" v="473" actId="700"/>
          <ac:spMkLst>
            <pc:docMk/>
            <pc:sldMk cId="2179914164" sldId="388"/>
            <ac:spMk id="3" creationId="{BC11D802-5659-7043-FC12-DC215A50D133}"/>
          </ac:spMkLst>
        </pc:spChg>
      </pc:sldChg>
      <pc:sldChg chg="new del">
        <pc:chgData name="Agnieszka Leńko-Szymańska" userId="a96a41a49e832553" providerId="LiveId" clId="{2CAEF1F6-368C-42D5-82CE-A5509266FBA7}" dt="2025-02-26T21:42:25.201" v="422" actId="47"/>
        <pc:sldMkLst>
          <pc:docMk/>
          <pc:sldMk cId="3404570291" sldId="388"/>
        </pc:sldMkLst>
      </pc:sldChg>
      <pc:sldChg chg="add setBg">
        <pc:chgData name="Agnieszka Leńko-Szymańska" userId="a96a41a49e832553" providerId="LiveId" clId="{2CAEF1F6-368C-42D5-82CE-A5509266FBA7}" dt="2025-02-26T21:52:41.075" v="511"/>
        <pc:sldMkLst>
          <pc:docMk/>
          <pc:sldMk cId="3711266808" sldId="389"/>
        </pc:sldMkLst>
      </pc:sldChg>
      <pc:sldChg chg="add del">
        <pc:chgData name="Agnieszka Leńko-Szymańska" userId="a96a41a49e832553" providerId="LiveId" clId="{2CAEF1F6-368C-42D5-82CE-A5509266FBA7}" dt="2025-02-26T22:11:59.518" v="523" actId="47"/>
        <pc:sldMkLst>
          <pc:docMk/>
          <pc:sldMk cId="4168076073" sldId="390"/>
        </pc:sldMkLst>
      </pc:sldChg>
      <pc:sldChg chg="add">
        <pc:chgData name="Agnieszka Leńko-Szymańska" userId="a96a41a49e832553" providerId="LiveId" clId="{2CAEF1F6-368C-42D5-82CE-A5509266FBA7}" dt="2025-02-26T21:53:35.082" v="513"/>
        <pc:sldMkLst>
          <pc:docMk/>
          <pc:sldMk cId="786243387" sldId="391"/>
        </pc:sldMkLst>
      </pc:sldChg>
      <pc:sldChg chg="add del">
        <pc:chgData name="Agnieszka Leńko-Szymańska" userId="a96a41a49e832553" providerId="LiveId" clId="{2CAEF1F6-368C-42D5-82CE-A5509266FBA7}" dt="2025-02-26T21:53:28.865" v="512" actId="2696"/>
        <pc:sldMkLst>
          <pc:docMk/>
          <pc:sldMk cId="4276937066" sldId="391"/>
        </pc:sldMkLst>
      </pc:sldChg>
      <pc:sldChg chg="add">
        <pc:chgData name="Agnieszka Leńko-Szymańska" userId="a96a41a49e832553" providerId="LiveId" clId="{2CAEF1F6-368C-42D5-82CE-A5509266FBA7}" dt="2025-02-26T21:55:57.924" v="514"/>
        <pc:sldMkLst>
          <pc:docMk/>
          <pc:sldMk cId="192891721" sldId="392"/>
        </pc:sldMkLst>
      </pc:sldChg>
      <pc:sldChg chg="add">
        <pc:chgData name="Agnieszka Leńko-Szymańska" userId="a96a41a49e832553" providerId="LiveId" clId="{2CAEF1F6-368C-42D5-82CE-A5509266FBA7}" dt="2025-02-26T21:55:57.924" v="514"/>
        <pc:sldMkLst>
          <pc:docMk/>
          <pc:sldMk cId="3228417546" sldId="393"/>
        </pc:sldMkLst>
      </pc:sldChg>
      <pc:sldChg chg="add">
        <pc:chgData name="Agnieszka Leńko-Szymańska" userId="a96a41a49e832553" providerId="LiveId" clId="{2CAEF1F6-368C-42D5-82CE-A5509266FBA7}" dt="2025-02-26T21:55:57.924" v="514"/>
        <pc:sldMkLst>
          <pc:docMk/>
          <pc:sldMk cId="2599092823" sldId="394"/>
        </pc:sldMkLst>
      </pc:sldChg>
      <pc:sldChg chg="add">
        <pc:chgData name="Agnieszka Leńko-Szymańska" userId="a96a41a49e832553" providerId="LiveId" clId="{2CAEF1F6-368C-42D5-82CE-A5509266FBA7}" dt="2025-02-26T21:55:57.924" v="514"/>
        <pc:sldMkLst>
          <pc:docMk/>
          <pc:sldMk cId="1858047419" sldId="395"/>
        </pc:sldMkLst>
      </pc:sldChg>
      <pc:sldChg chg="add">
        <pc:chgData name="Agnieszka Leńko-Szymańska" userId="a96a41a49e832553" providerId="LiveId" clId="{2CAEF1F6-368C-42D5-82CE-A5509266FBA7}" dt="2025-02-26T21:55:57.924" v="514"/>
        <pc:sldMkLst>
          <pc:docMk/>
          <pc:sldMk cId="3859524728" sldId="396"/>
        </pc:sldMkLst>
      </pc:sldChg>
      <pc:sldChg chg="modSp add mod">
        <pc:chgData name="Agnieszka Leńko-Szymańska" userId="a96a41a49e832553" providerId="LiveId" clId="{2CAEF1F6-368C-42D5-82CE-A5509266FBA7}" dt="2025-02-26T22:24:53.069" v="731" actId="20577"/>
        <pc:sldMkLst>
          <pc:docMk/>
          <pc:sldMk cId="827695626" sldId="397"/>
        </pc:sldMkLst>
        <pc:spChg chg="mod">
          <ac:chgData name="Agnieszka Leńko-Szymańska" userId="a96a41a49e832553" providerId="LiveId" clId="{2CAEF1F6-368C-42D5-82CE-A5509266FBA7}" dt="2025-02-26T22:24:53.069" v="731" actId="20577"/>
          <ac:spMkLst>
            <pc:docMk/>
            <pc:sldMk cId="827695626" sldId="397"/>
            <ac:spMk id="3" creationId="{437817F1-85E9-4C0D-51C0-A2755FAD4B22}"/>
          </ac:spMkLst>
        </pc:spChg>
      </pc:sldChg>
      <pc:sldChg chg="add del">
        <pc:chgData name="Agnieszka Leńko-Szymańska" userId="a96a41a49e832553" providerId="LiveId" clId="{2CAEF1F6-368C-42D5-82CE-A5509266FBA7}" dt="2025-02-26T21:56:22.643" v="516" actId="2696"/>
        <pc:sldMkLst>
          <pc:docMk/>
          <pc:sldMk cId="1400821053" sldId="398"/>
        </pc:sldMkLst>
      </pc:sldChg>
      <pc:sldChg chg="add">
        <pc:chgData name="Agnieszka Leńko-Szymańska" userId="a96a41a49e832553" providerId="LiveId" clId="{2CAEF1F6-368C-42D5-82CE-A5509266FBA7}" dt="2025-02-26T21:56:27.095" v="517"/>
        <pc:sldMkLst>
          <pc:docMk/>
          <pc:sldMk cId="3166930479" sldId="398"/>
        </pc:sldMkLst>
      </pc:sldChg>
      <pc:sldChg chg="add del">
        <pc:chgData name="Agnieszka Leńko-Szymańska" userId="a96a41a49e832553" providerId="LiveId" clId="{2CAEF1F6-368C-42D5-82CE-A5509266FBA7}" dt="2025-02-26T21:56:22.643" v="516" actId="2696"/>
        <pc:sldMkLst>
          <pc:docMk/>
          <pc:sldMk cId="0" sldId="399"/>
        </pc:sldMkLst>
      </pc:sldChg>
      <pc:sldChg chg="add">
        <pc:chgData name="Agnieszka Leńko-Szymańska" userId="a96a41a49e832553" providerId="LiveId" clId="{2CAEF1F6-368C-42D5-82CE-A5509266FBA7}" dt="2025-02-26T21:56:27.095" v="517"/>
        <pc:sldMkLst>
          <pc:docMk/>
          <pc:sldMk cId="3500752139" sldId="399"/>
        </pc:sldMkLst>
      </pc:sldChg>
      <pc:sldChg chg="modSp add del mod">
        <pc:chgData name="Agnieszka Leńko-Szymańska" userId="a96a41a49e832553" providerId="LiveId" clId="{2CAEF1F6-368C-42D5-82CE-A5509266FBA7}" dt="2025-02-26T21:59:54.403" v="521" actId="47"/>
        <pc:sldMkLst>
          <pc:docMk/>
          <pc:sldMk cId="0" sldId="400"/>
        </pc:sldMkLst>
        <pc:spChg chg="mod">
          <ac:chgData name="Agnieszka Leńko-Szymańska" userId="a96a41a49e832553" providerId="LiveId" clId="{2CAEF1F6-368C-42D5-82CE-A5509266FBA7}" dt="2025-02-26T21:55:58.024" v="515" actId="27636"/>
          <ac:spMkLst>
            <pc:docMk/>
            <pc:sldMk cId="0" sldId="400"/>
            <ac:spMk id="2" creationId="{FD792989-3D38-4F70-A477-3FD816C85E0B}"/>
          </ac:spMkLst>
        </pc:spChg>
      </pc:sldChg>
      <pc:sldChg chg="modSp add del mod">
        <pc:chgData name="Agnieszka Leńko-Szymańska" userId="a96a41a49e832553" providerId="LiveId" clId="{2CAEF1F6-368C-42D5-82CE-A5509266FBA7}" dt="2025-02-26T22:19:37.217" v="712" actId="47"/>
        <pc:sldMkLst>
          <pc:docMk/>
          <pc:sldMk cId="859940469" sldId="401"/>
        </pc:sldMkLst>
        <pc:spChg chg="mod">
          <ac:chgData name="Agnieszka Leńko-Szymańska" userId="a96a41a49e832553" providerId="LiveId" clId="{2CAEF1F6-368C-42D5-82CE-A5509266FBA7}" dt="2025-02-26T22:16:16.566" v="637" actId="27636"/>
          <ac:spMkLst>
            <pc:docMk/>
            <pc:sldMk cId="859940469" sldId="401"/>
            <ac:spMk id="3" creationId="{95C16741-A645-BCB1-6642-E11EF378756D}"/>
          </ac:spMkLst>
        </pc:spChg>
      </pc:sldChg>
      <pc:sldChg chg="add del">
        <pc:chgData name="Agnieszka Leńko-Szymańska" userId="a96a41a49e832553" providerId="LiveId" clId="{2CAEF1F6-368C-42D5-82CE-A5509266FBA7}" dt="2025-02-26T22:22:11.590" v="718" actId="47"/>
        <pc:sldMkLst>
          <pc:docMk/>
          <pc:sldMk cId="1401387057" sldId="402"/>
        </pc:sldMkLst>
      </pc:sldChg>
      <pc:sldChg chg="add del">
        <pc:chgData name="Agnieszka Leńko-Szymańska" userId="a96a41a49e832553" providerId="LiveId" clId="{2CAEF1F6-368C-42D5-82CE-A5509266FBA7}" dt="2025-02-26T22:22:12.911" v="719" actId="47"/>
        <pc:sldMkLst>
          <pc:docMk/>
          <pc:sldMk cId="1058348503" sldId="403"/>
        </pc:sldMkLst>
      </pc:sldChg>
      <pc:sldChg chg="modSp add mod">
        <pc:chgData name="Agnieszka Leńko-Szymańska" userId="a96a41a49e832553" providerId="LiveId" clId="{2CAEF1F6-368C-42D5-82CE-A5509266FBA7}" dt="2025-02-26T22:25:37.557" v="732" actId="1076"/>
        <pc:sldMkLst>
          <pc:docMk/>
          <pc:sldMk cId="3458322816" sldId="404"/>
        </pc:sldMkLst>
        <pc:spChg chg="mod">
          <ac:chgData name="Agnieszka Leńko-Szymańska" userId="a96a41a49e832553" providerId="LiveId" clId="{2CAEF1F6-368C-42D5-82CE-A5509266FBA7}" dt="2025-02-26T22:22:54.126" v="722" actId="20577"/>
          <ac:spMkLst>
            <pc:docMk/>
            <pc:sldMk cId="3458322816" sldId="404"/>
            <ac:spMk id="3" creationId="{DD145BD3-6501-E759-25A0-9D46501D58BB}"/>
          </ac:spMkLst>
        </pc:spChg>
        <pc:spChg chg="mod">
          <ac:chgData name="Agnieszka Leńko-Szymańska" userId="a96a41a49e832553" providerId="LiveId" clId="{2CAEF1F6-368C-42D5-82CE-A5509266FBA7}" dt="2025-02-26T22:25:37.557" v="732" actId="1076"/>
          <ac:spMkLst>
            <pc:docMk/>
            <pc:sldMk cId="3458322816" sldId="404"/>
            <ac:spMk id="5" creationId="{DF6D53F6-2679-B51B-0DA8-E59A499919D1}"/>
          </ac:spMkLst>
        </pc:spChg>
        <pc:spChg chg="mod">
          <ac:chgData name="Agnieszka Leńko-Szymańska" userId="a96a41a49e832553" providerId="LiveId" clId="{2CAEF1F6-368C-42D5-82CE-A5509266FBA7}" dt="2025-02-26T22:23:07.930" v="724" actId="1076"/>
          <ac:spMkLst>
            <pc:docMk/>
            <pc:sldMk cId="3458322816" sldId="404"/>
            <ac:spMk id="6" creationId="{0FD386FE-F6E6-C2EC-5715-8C1E8C330037}"/>
          </ac:spMkLst>
        </pc:spChg>
        <pc:spChg chg="mod">
          <ac:chgData name="Agnieszka Leńko-Szymańska" userId="a96a41a49e832553" providerId="LiveId" clId="{2CAEF1F6-368C-42D5-82CE-A5509266FBA7}" dt="2025-02-26T22:23:42.853" v="729" actId="1076"/>
          <ac:spMkLst>
            <pc:docMk/>
            <pc:sldMk cId="3458322816" sldId="404"/>
            <ac:spMk id="7" creationId="{2A7940D0-B94C-004D-ED3A-571453C8BCCF}"/>
          </ac:spMkLst>
        </pc:spChg>
        <pc:spChg chg="mod">
          <ac:chgData name="Agnieszka Leńko-Szymańska" userId="a96a41a49e832553" providerId="LiveId" clId="{2CAEF1F6-368C-42D5-82CE-A5509266FBA7}" dt="2025-02-26T22:23:51.261" v="730" actId="1076"/>
          <ac:spMkLst>
            <pc:docMk/>
            <pc:sldMk cId="3458322816" sldId="404"/>
            <ac:spMk id="9" creationId="{EF001E65-9399-333A-F2B4-F9EEB4973A60}"/>
          </ac:spMkLst>
        </pc:spChg>
      </pc:sldChg>
      <pc:sldChg chg="add">
        <pc:chgData name="Agnieszka Leńko-Szymańska" userId="a96a41a49e832553" providerId="LiveId" clId="{2CAEF1F6-368C-42D5-82CE-A5509266FBA7}" dt="2025-02-26T21:55:57.924" v="514"/>
        <pc:sldMkLst>
          <pc:docMk/>
          <pc:sldMk cId="324755660" sldId="405"/>
        </pc:sldMkLst>
      </pc:sldChg>
      <pc:sldChg chg="add">
        <pc:chgData name="Agnieszka Leńko-Szymańska" userId="a96a41a49e832553" providerId="LiveId" clId="{2CAEF1F6-368C-42D5-82CE-A5509266FBA7}" dt="2025-02-26T21:55:57.924" v="514"/>
        <pc:sldMkLst>
          <pc:docMk/>
          <pc:sldMk cId="2620916542" sldId="406"/>
        </pc:sldMkLst>
      </pc:sldChg>
      <pc:sldChg chg="add">
        <pc:chgData name="Agnieszka Leńko-Szymańska" userId="a96a41a49e832553" providerId="LiveId" clId="{2CAEF1F6-368C-42D5-82CE-A5509266FBA7}" dt="2025-02-26T22:11:52.481" v="522"/>
        <pc:sldMkLst>
          <pc:docMk/>
          <pc:sldMk cId="2187019841" sldId="407"/>
        </pc:sldMkLst>
      </pc:sldChg>
      <pc:sldChg chg="add">
        <pc:chgData name="Agnieszka Leńko-Szymańska" userId="a96a41a49e832553" providerId="LiveId" clId="{2CAEF1F6-368C-42D5-82CE-A5509266FBA7}" dt="2025-02-26T22:11:52.481" v="522"/>
        <pc:sldMkLst>
          <pc:docMk/>
          <pc:sldMk cId="3293619510" sldId="408"/>
        </pc:sldMkLst>
      </pc:sldChg>
      <pc:sldChg chg="modSp new mod">
        <pc:chgData name="Agnieszka Leńko-Szymańska" userId="a96a41a49e832553" providerId="LiveId" clId="{2CAEF1F6-368C-42D5-82CE-A5509266FBA7}" dt="2025-02-26T22:18:38.857" v="711" actId="27636"/>
        <pc:sldMkLst>
          <pc:docMk/>
          <pc:sldMk cId="3391383996" sldId="409"/>
        </pc:sldMkLst>
        <pc:spChg chg="mod">
          <ac:chgData name="Agnieszka Leńko-Szymańska" userId="a96a41a49e832553" providerId="LiveId" clId="{2CAEF1F6-368C-42D5-82CE-A5509266FBA7}" dt="2025-02-26T22:16:46.861" v="660" actId="20577"/>
          <ac:spMkLst>
            <pc:docMk/>
            <pc:sldMk cId="3391383996" sldId="409"/>
            <ac:spMk id="2" creationId="{BCC2BB97-B805-7E06-37FB-846E495A005D}"/>
          </ac:spMkLst>
        </pc:spChg>
        <pc:spChg chg="mod">
          <ac:chgData name="Agnieszka Leńko-Szymańska" userId="a96a41a49e832553" providerId="LiveId" clId="{2CAEF1F6-368C-42D5-82CE-A5509266FBA7}" dt="2025-02-26T22:18:38.857" v="711" actId="27636"/>
          <ac:spMkLst>
            <pc:docMk/>
            <pc:sldMk cId="3391383996" sldId="409"/>
            <ac:spMk id="3" creationId="{7263D006-DA65-4896-4538-1498EEADB53C}"/>
          </ac:spMkLst>
        </pc:spChg>
      </pc:sldChg>
      <pc:sldChg chg="add">
        <pc:chgData name="Agnieszka Leńko-Szymańska" userId="a96a41a49e832553" providerId="LiveId" clId="{2CAEF1F6-368C-42D5-82CE-A5509266FBA7}" dt="2025-02-26T22:20:20.505" v="713"/>
        <pc:sldMkLst>
          <pc:docMk/>
          <pc:sldMk cId="3724825667" sldId="410"/>
        </pc:sldMkLst>
      </pc:sldChg>
      <pc:sldChg chg="modSp add mod">
        <pc:chgData name="Agnieszka Leńko-Szymańska" userId="a96a41a49e832553" providerId="LiveId" clId="{2CAEF1F6-368C-42D5-82CE-A5509266FBA7}" dt="2025-02-26T22:21:17.285" v="717" actId="14100"/>
        <pc:sldMkLst>
          <pc:docMk/>
          <pc:sldMk cId="3235810582" sldId="411"/>
        </pc:sldMkLst>
        <pc:picChg chg="mod">
          <ac:chgData name="Agnieszka Leńko-Szymańska" userId="a96a41a49e832553" providerId="LiveId" clId="{2CAEF1F6-368C-42D5-82CE-A5509266FBA7}" dt="2025-02-26T22:21:17.285" v="717" actId="14100"/>
          <ac:picMkLst>
            <pc:docMk/>
            <pc:sldMk cId="3235810582" sldId="411"/>
            <ac:picMk id="5" creationId="{B9AD97B2-22C4-440D-BEF3-23E00364BC26}"/>
          </ac:picMkLst>
        </pc:picChg>
      </pc:sldChg>
      <pc:sldChg chg="modSp add mod">
        <pc:chgData name="Agnieszka Leńko-Szymańska" userId="a96a41a49e832553" providerId="LiveId" clId="{2CAEF1F6-368C-42D5-82CE-A5509266FBA7}" dt="2025-02-26T22:20:42.095" v="715" actId="13926"/>
        <pc:sldMkLst>
          <pc:docMk/>
          <pc:sldMk cId="2065796303" sldId="412"/>
        </pc:sldMkLst>
        <pc:spChg chg="mod">
          <ac:chgData name="Agnieszka Leńko-Szymańska" userId="a96a41a49e832553" providerId="LiveId" clId="{2CAEF1F6-368C-42D5-82CE-A5509266FBA7}" dt="2025-02-26T22:20:42.095" v="715" actId="13926"/>
          <ac:spMkLst>
            <pc:docMk/>
            <pc:sldMk cId="2065796303" sldId="412"/>
            <ac:spMk id="3" creationId="{568EB895-494A-7DFB-7A06-9346939A17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D4978-4F2F-4C51-B984-C52C78701B80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BDD40-B1EA-4418-A4BA-8C2593796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1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02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5581C-F7A2-4253-86B2-05C3EDD08B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oxford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DD40-B1EA-4418-A4BA-8C25937960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41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DD40-B1EA-4418-A4BA-8C25937960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3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https://dictionary.cambridge.org/dictionary/learner-english/cause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DD40-B1EA-4418-A4BA-8C25937960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3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https://dictionary.cambridge.org/dictionary/english/cause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DD40-B1EA-4418-A4BA-8C259379605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5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5581C-F7A2-4253-86B2-05C3EDD08B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61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5581C-F7A2-4253-86B2-05C3EDD08B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2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5581C-F7A2-4253-86B2-05C3EDD08B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27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5581C-F7A2-4253-86B2-05C3EDD08B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7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AC8B-19CC-B1EC-2C4C-D3F6D1C38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41406-FDC0-1A8A-791C-64A632A4D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F0D2D-3CF0-2EA9-5C64-11741337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88A9-0F8C-4ED6-B3BE-52D5D8932D31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1A7FF-A869-711A-A40C-C96A5266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3B83B-6401-43CD-5EF2-0E3DDD07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2544-342A-4564-A4BD-540E1B57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5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49F2-E831-3DCF-11B1-DA3B46B5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3F42C-9100-8F88-15E3-20A8AEAA8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A980B-7118-52B8-162F-DE216A55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88A9-0F8C-4ED6-B3BE-52D5D8932D31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0B248-804C-F466-393E-57419B98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32A3-6ECE-B210-E84F-848304B0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2544-342A-4564-A4BD-540E1B57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46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60A7D-0859-FBF4-2CDD-56FF152A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F4E84-1AF6-7B8B-5B8E-664C0F45C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CE227-FE0B-2FC6-66C7-E41C1DC4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88A9-0F8C-4ED6-B3BE-52D5D8932D31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3C0C4-B127-C71F-D463-1D2A5968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E40DE-7E24-6524-CC2C-88CAA8AE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2544-342A-4564-A4BD-540E1B57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55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651" y="1752600"/>
            <a:ext cx="5232400" cy="2057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1251" y="1752600"/>
            <a:ext cx="5232400" cy="2057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755651" y="3962400"/>
            <a:ext cx="5232400" cy="2057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1251" y="3962400"/>
            <a:ext cx="5232400" cy="2057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DD7DE9-7D7C-47C9-8C97-A4254A1DE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9622E0-4946-4512-8996-9481DAF7B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90BD7A-7FD3-46A0-9405-0E75DFD45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DBE9-18E2-4902-9E2D-AB80590DC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31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2D4D-C9F0-91D6-5BE7-7EFE6EA4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DF9C-9370-B15F-524D-2316EC75E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4A389-6974-A215-3E07-F64B2733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88A9-0F8C-4ED6-B3BE-52D5D8932D31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DB4A-1AFA-AB08-E0A5-687297D7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A4D3D-9E30-9556-485B-47381DB0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2544-342A-4564-A4BD-540E1B57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57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D7C4-A6BA-4268-E2F9-3D278248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003D8-05B8-7B0D-A878-8653685D2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152BB-110F-5805-3AA1-998D9285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88A9-0F8C-4ED6-B3BE-52D5D8932D31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228D9-4D91-969E-B1E0-391E7BBE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766C8-2D32-38F7-F912-877381B7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2544-342A-4564-A4BD-540E1B57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2539-06EA-D6C2-9990-B8147A03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438DF-B1E1-980D-E3BD-0A3E3FCE6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9A33E-51D2-6977-6163-6132D55F8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4C07A-1369-D035-275A-F3EC4C8A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88A9-0F8C-4ED6-B3BE-52D5D8932D31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2AC42-1414-C3E7-43AD-A061B6CD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C6946-F907-6545-31A2-071ED2FD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2544-342A-4564-A4BD-540E1B57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1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FEF4-008F-B3D3-B5A6-8FCE6E9FB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6543D-FC25-B9DF-4036-1CD762AA6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EF852-9346-E8A8-EC0D-8DDF0C820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A1F14-E4CA-C014-F352-CEDA4F6A7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387AE-87B1-05AA-E275-6A5CE2C4F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48CE41-5E39-C09F-9CC7-8A19B350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88A9-0F8C-4ED6-B3BE-52D5D8932D31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B9BF4-E38E-3A26-9EA4-13B2C3FB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7FA49-8C2B-6CC9-131C-B166C422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2544-342A-4564-A4BD-540E1B57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14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81F9-6204-D664-9EF2-38F2DD94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56166-3A0F-2BF9-9A68-362029D5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88A9-0F8C-4ED6-B3BE-52D5D8932D31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E165B-E9D9-292E-1557-2F62BB75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B0AF6-BDF0-5917-D841-5D43929E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2544-342A-4564-A4BD-540E1B57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1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AF6BD-3AAB-80FF-42FB-C08E6BD2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88A9-0F8C-4ED6-B3BE-52D5D8932D31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418E6-DFDF-22A7-1C25-35E82D0F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8E037-8B63-B166-8CA3-7CD7888B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2544-342A-4564-A4BD-540E1B57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16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A2BF3-1975-8F07-419B-8CE52A5D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44EF1-F393-F8E1-3A7A-A808448B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2BAA0-9158-D8E0-3FBD-729EE9DAB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EE7F8-BE1E-3E7C-4BE4-449BAF12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88A9-0F8C-4ED6-B3BE-52D5D8932D31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CBF27-FEDD-6496-EAB5-582BC6EE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1E71B-A476-822D-7DC7-14228B6C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2544-342A-4564-A4BD-540E1B57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1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19045-31D6-39BE-ACC0-291F690A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DC683-0987-EC53-8B66-9088CDD79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08E79-C16A-6570-69F3-FC2F6785F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B5B95-4CD3-90E4-6D07-F8395D1E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88A9-0F8C-4ED6-B3BE-52D5D8932D31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C54C-7CA0-1E3B-5F1F-98278EA6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CB849-1072-6845-0EBD-6A3D1C5F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2544-342A-4564-A4BD-540E1B57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7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40ED3-9F23-2395-70A7-84328E71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E3C06-0B8B-6599-B87A-51185A756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A98D9-3EEC-F6CB-454A-7078DF46D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588A9-0F8C-4ED6-B3BE-52D5D8932D31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4A670-EDC6-B9D6-DBC5-3A8BCB6C5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D989-390C-C070-3C9B-EB94753F5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02544-342A-4564-A4BD-540E1B57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force" TargetMode="External"/><Relationship Id="rId2" Type="http://schemas.openxmlformats.org/officeDocument/2006/relationships/hyperlink" Target="https://www.oxfordlearnersdictionaries.com/definition/english/force_1?q=for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ctionary.cambridge.org/dictionary/english/forc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lexically.net/TimJohns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1524000" y="2348881"/>
            <a:ext cx="9144000" cy="30963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hangingPunct="1"/>
            <a:r>
              <a:rPr lang="pl-PL" altLang="en-US" sz="3600" dirty="0">
                <a:solidFill>
                  <a:schemeClr val="lt1"/>
                </a:solidFill>
                <a:latin typeface="Times New Roman"/>
                <a:cs typeface="Times New Roman"/>
              </a:rPr>
              <a:t>Corpus-</a:t>
            </a:r>
            <a:r>
              <a:rPr lang="pl-PL" altLang="en-US" sz="3600" dirty="0" err="1">
                <a:solidFill>
                  <a:schemeClr val="lt1"/>
                </a:solidFill>
                <a:latin typeface="Times New Roman"/>
                <a:cs typeface="Times New Roman"/>
              </a:rPr>
              <a:t>informed</a:t>
            </a:r>
            <a:r>
              <a:rPr lang="pl-PL" altLang="en-US" sz="3600" dirty="0">
                <a:solidFill>
                  <a:schemeClr val="lt1"/>
                </a:solidFill>
                <a:latin typeface="Times New Roman"/>
                <a:cs typeface="Times New Roman"/>
              </a:rPr>
              <a:t> </a:t>
            </a:r>
            <a:r>
              <a:rPr lang="pl-PL" altLang="en-US" sz="3600" dirty="0" err="1">
                <a:solidFill>
                  <a:schemeClr val="lt1"/>
                </a:solidFill>
                <a:latin typeface="Times New Roman"/>
                <a:cs typeface="Times New Roman"/>
              </a:rPr>
              <a:t>pedagogical</a:t>
            </a:r>
            <a:r>
              <a:rPr lang="pl-PL" altLang="en-US" sz="3600" dirty="0">
                <a:solidFill>
                  <a:schemeClr val="lt1"/>
                </a:solidFill>
                <a:latin typeface="Times New Roman"/>
                <a:cs typeface="Times New Roman"/>
              </a:rPr>
              <a:t> materials</a:t>
            </a:r>
          </a:p>
          <a:p>
            <a:pPr algn="ctr" eaLnBrk="1" hangingPunct="1"/>
            <a:r>
              <a:rPr lang="pl-PL" altLang="en-US" sz="3600" dirty="0">
                <a:solidFill>
                  <a:schemeClr val="lt1"/>
                </a:solidFill>
                <a:latin typeface="Times New Roman"/>
                <a:cs typeface="Times New Roman"/>
              </a:rPr>
              <a:t>&amp; data-</a:t>
            </a:r>
            <a:r>
              <a:rPr lang="pl-PL" altLang="en-US" sz="3600" dirty="0" err="1">
                <a:solidFill>
                  <a:schemeClr val="lt1"/>
                </a:solidFill>
                <a:latin typeface="Times New Roman"/>
                <a:cs typeface="Times New Roman"/>
              </a:rPr>
              <a:t>driven</a:t>
            </a:r>
            <a:r>
              <a:rPr lang="pl-PL" altLang="en-US" sz="3600" dirty="0">
                <a:solidFill>
                  <a:schemeClr val="lt1"/>
                </a:solidFill>
                <a:latin typeface="Times New Roman"/>
                <a:cs typeface="Times New Roman"/>
              </a:rPr>
              <a:t> </a:t>
            </a:r>
            <a:r>
              <a:rPr lang="pl-PL" altLang="en-US" sz="3600" dirty="0" err="1">
                <a:solidFill>
                  <a:schemeClr val="lt1"/>
                </a:solidFill>
                <a:latin typeface="Times New Roman"/>
                <a:cs typeface="Times New Roman"/>
              </a:rPr>
              <a:t>learnng</a:t>
            </a:r>
            <a:endParaRPr lang="pl-PL" altLang="en-US" sz="360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ctr" eaLnBrk="1" hangingPunct="1"/>
            <a:endParaRPr lang="pl-PL" altLang="en-US" sz="3600" dirty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algn="ctr" eaLnBrk="1" hangingPunct="1"/>
            <a:r>
              <a:rPr lang="pl-PL" altLang="en-US" sz="2800" dirty="0">
                <a:solidFill>
                  <a:schemeClr val="lt1"/>
                </a:solidFill>
                <a:latin typeface="Times New Roman"/>
                <a:cs typeface="Times New Roman"/>
              </a:rPr>
              <a:t>Dr hab. Agnieszka Leńko-Szymańska</a:t>
            </a:r>
          </a:p>
        </p:txBody>
      </p:sp>
      <p:sp>
        <p:nvSpPr>
          <p:cNvPr id="86" name="Shape 86"/>
          <p:cNvSpPr/>
          <p:nvPr/>
        </p:nvSpPr>
        <p:spPr>
          <a:xfrm>
            <a:off x="1517260" y="5805181"/>
            <a:ext cx="9144000" cy="720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0" y="168664"/>
            <a:ext cx="4820746" cy="1748169"/>
          </a:xfrm>
          <a:prstGeom prst="rect">
            <a:avLst/>
          </a:prstGeom>
        </p:spPr>
      </p:pic>
      <p:pic>
        <p:nvPicPr>
          <p:cNvPr id="7" name="Shape 95" descr="PODSTAWOWY_PL.png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51" y="5929451"/>
            <a:ext cx="1974025" cy="8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A1C58-E598-1943-343D-60804DC71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6" y="1033128"/>
            <a:ext cx="10126488" cy="4791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97BF01-FB68-1075-0D4D-2CF8493FD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523" y="6181344"/>
            <a:ext cx="1495441" cy="3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8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CF921-455C-15F5-C92A-1C5F64828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2671657"/>
            <a:ext cx="11317279" cy="1514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480F87-3ACF-2675-D1F1-FEA69B63D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514" y="5951135"/>
            <a:ext cx="3520125" cy="3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175A3-DFFB-932C-CFD8-F454032EB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24" y="2624025"/>
            <a:ext cx="9678751" cy="1609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33D69-0155-135B-2B84-F270799E9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406" y="6245352"/>
            <a:ext cx="1495441" cy="3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0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97CB5-A3B9-62D8-A5D6-6A785A31E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951" y="0"/>
            <a:ext cx="687409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008039-F6F6-28CD-6886-0F49244C1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947" y="5733287"/>
            <a:ext cx="2067214" cy="92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0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4A520-5BBE-BBEE-8324-4C93DADA8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810" y="899759"/>
            <a:ext cx="8278380" cy="5058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FDF93C-9AEF-CA58-1D0A-54386D67DF54}"/>
              </a:ext>
            </a:extLst>
          </p:cNvPr>
          <p:cNvSpPr txBox="1"/>
          <p:nvPr/>
        </p:nvSpPr>
        <p:spPr>
          <a:xfrm>
            <a:off x="7470648" y="6254496"/>
            <a:ext cx="446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Cambridge Advanced </a:t>
            </a:r>
            <a:r>
              <a:rPr lang="pl-PL" dirty="0" err="1"/>
              <a:t>Learner’s</a:t>
            </a:r>
            <a:r>
              <a:rPr lang="pl-PL" dirty="0"/>
              <a:t> Dictionary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8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025A92-FFB2-9C1A-BEEF-A9571FE6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COBUILD </a:t>
            </a:r>
            <a:r>
              <a:rPr lang="pl-PL" dirty="0" err="1"/>
              <a:t>project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63409C-74FC-989A-1A60-82ED9C2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solidFill>
                  <a:srgbClr val="5F6368"/>
                </a:solidFill>
                <a:effectLst/>
                <a:latin typeface="+mj-lt"/>
              </a:rPr>
              <a:t>Collins</a:t>
            </a:r>
            <a:r>
              <a:rPr lang="en-US" b="0" i="0" dirty="0">
                <a:solidFill>
                  <a:srgbClr val="4D5156"/>
                </a:solidFill>
                <a:effectLst/>
                <a:latin typeface="+mj-lt"/>
              </a:rPr>
              <a:t> Birmingham University International Language Database</a:t>
            </a:r>
            <a:endParaRPr lang="pl-PL" b="0" i="0" dirty="0">
              <a:solidFill>
                <a:srgbClr val="4D5156"/>
              </a:solidFill>
              <a:effectLst/>
              <a:latin typeface="+mj-lt"/>
            </a:endParaRPr>
          </a:p>
          <a:p>
            <a:r>
              <a:rPr lang="pl-PL" dirty="0" err="1">
                <a:solidFill>
                  <a:srgbClr val="4D5156"/>
                </a:solidFill>
                <a:latin typeface="+mj-lt"/>
              </a:rPr>
              <a:t>lexicographical</a:t>
            </a:r>
            <a:r>
              <a:rPr lang="pl-PL" dirty="0">
                <a:solidFill>
                  <a:srgbClr val="4D5156"/>
                </a:solidFill>
                <a:latin typeface="+mj-lt"/>
              </a:rPr>
              <a:t> </a:t>
            </a:r>
            <a:r>
              <a:rPr lang="pl-PL" dirty="0" err="1">
                <a:solidFill>
                  <a:srgbClr val="4D5156"/>
                </a:solidFill>
                <a:latin typeface="+mj-lt"/>
              </a:rPr>
              <a:t>project</a:t>
            </a:r>
            <a:endParaRPr lang="pl-PL" dirty="0">
              <a:solidFill>
                <a:srgbClr val="4D5156"/>
              </a:solidFill>
              <a:latin typeface="+mj-lt"/>
            </a:endParaRPr>
          </a:p>
          <a:p>
            <a:r>
              <a:rPr lang="pl-PL" dirty="0">
                <a:solidFill>
                  <a:srgbClr val="4D5156"/>
                </a:solidFill>
                <a:latin typeface="+mj-lt"/>
              </a:rPr>
              <a:t>the 1980s </a:t>
            </a:r>
          </a:p>
          <a:p>
            <a:r>
              <a:rPr lang="pl-PL" dirty="0" err="1">
                <a:solidFill>
                  <a:srgbClr val="4D5156"/>
                </a:solidFill>
                <a:latin typeface="+mj-lt"/>
              </a:rPr>
              <a:t>led</a:t>
            </a:r>
            <a:r>
              <a:rPr lang="pl-PL" dirty="0">
                <a:solidFill>
                  <a:srgbClr val="4D5156"/>
                </a:solidFill>
                <a:latin typeface="+mj-lt"/>
              </a:rPr>
              <a:t> by </a:t>
            </a:r>
            <a:r>
              <a:rPr lang="pl-PL" dirty="0" err="1">
                <a:solidFill>
                  <a:srgbClr val="4D5156"/>
                </a:solidFill>
                <a:latin typeface="+mj-lt"/>
              </a:rPr>
              <a:t>Professor</a:t>
            </a:r>
            <a:r>
              <a:rPr lang="pl-PL" dirty="0">
                <a:solidFill>
                  <a:srgbClr val="4D5156"/>
                </a:solidFill>
                <a:latin typeface="+mj-lt"/>
              </a:rPr>
              <a:t> John </a:t>
            </a:r>
            <a:r>
              <a:rPr lang="pl-PL" dirty="0" err="1">
                <a:solidFill>
                  <a:srgbClr val="4D5156"/>
                </a:solidFill>
                <a:latin typeface="+mj-lt"/>
              </a:rPr>
              <a:t>Sinclair</a:t>
            </a:r>
            <a:endParaRPr lang="pl-PL" dirty="0">
              <a:solidFill>
                <a:srgbClr val="4D5156"/>
              </a:solidFill>
              <a:latin typeface="+mj-lt"/>
            </a:endParaRPr>
          </a:p>
          <a:p>
            <a:r>
              <a:rPr lang="pl-PL" dirty="0">
                <a:solidFill>
                  <a:srgbClr val="4D5156"/>
                </a:solidFill>
                <a:latin typeface="+mj-lt"/>
              </a:rPr>
              <a:t>Collins Corpus -&gt; Bank of English</a:t>
            </a:r>
          </a:p>
          <a:p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Collins COBUILD English Language Dictionary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published</a:t>
            </a:r>
            <a:r>
              <a:rPr lang="pl-PL" b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1987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126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LINS COBUILD ENGLISH LANGUAGE DICTIONARY - 12438120635 - oficjalne  archiwum Allegro">
            <a:extLst>
              <a:ext uri="{FF2B5EF4-FFF2-40B4-BE49-F238E27FC236}">
                <a16:creationId xmlns:a16="http://schemas.microsoft.com/office/drawing/2014/main" id="{24CF51F5-B7F9-7DC7-EC66-6140B9FD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9690"/>
            <a:ext cx="3757944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lins Cobuild English Dictionary for Advanced Learners: Major New Edition">
            <a:extLst>
              <a:ext uri="{FF2B5EF4-FFF2-40B4-BE49-F238E27FC236}">
                <a16:creationId xmlns:a16="http://schemas.microsoft.com/office/drawing/2014/main" id="{869A0536-F2D1-22B6-9260-1DA95657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9690"/>
            <a:ext cx="38671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33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003DF-E9E5-B267-F70C-9647EA0F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</a:t>
            </a:r>
            <a:r>
              <a:rPr lang="pl-PL" dirty="0"/>
              <a:t> of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entry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114E56-1FA7-452B-3F9D-BCFD228E7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F320C-891F-D74E-239A-E168A2BD0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1774372"/>
            <a:ext cx="6145829" cy="47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1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9FC9-821B-FD75-C0F6-F337E9E3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FB144-AC01-7F53-056F-F0E3E8AE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7D600-97A6-EEA9-9B19-7FDE1E2BE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34" y="304800"/>
            <a:ext cx="785513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9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792989-3D38-4F70-A477-3FD816C8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noProof="0" dirty="0"/>
              <a:t>Corpus-based materials</a:t>
            </a:r>
            <a:br>
              <a:rPr lang="en-GB" noProof="0" dirty="0"/>
            </a:br>
            <a:r>
              <a:rPr lang="en-GB" noProof="0" dirty="0"/>
              <a:t> for EFL learners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FBB90531-1030-4799-A553-A972CF02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89" y="1684339"/>
            <a:ext cx="14954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03DA30D7-BC51-4D64-ABAC-F1986F14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4362450"/>
            <a:ext cx="1223962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>
            <a:extLst>
              <a:ext uri="{FF2B5EF4-FFF2-40B4-BE49-F238E27FC236}">
                <a16:creationId xmlns:a16="http://schemas.microsoft.com/office/drawing/2014/main" id="{0A4C9448-6B22-405A-A0A5-3EB3AE4B6F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2850" y="4365626"/>
            <a:ext cx="1366838" cy="1717675"/>
          </a:xfrm>
        </p:spPr>
      </p:pic>
      <p:pic>
        <p:nvPicPr>
          <p:cNvPr id="8198" name="Picture 2">
            <a:extLst>
              <a:ext uri="{FF2B5EF4-FFF2-40B4-BE49-F238E27FC236}">
                <a16:creationId xmlns:a16="http://schemas.microsoft.com/office/drawing/2014/main" id="{CA4E66F7-210B-4099-8565-0E508D4F2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719263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>
            <a:extLst>
              <a:ext uri="{FF2B5EF4-FFF2-40B4-BE49-F238E27FC236}">
                <a16:creationId xmlns:a16="http://schemas.microsoft.com/office/drawing/2014/main" id="{84B550BF-9801-4FEC-BBBB-925C7AAD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4362450"/>
            <a:ext cx="14112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5">
            <a:extLst>
              <a:ext uri="{FF2B5EF4-FFF2-40B4-BE49-F238E27FC236}">
                <a16:creationId xmlns:a16="http://schemas.microsoft.com/office/drawing/2014/main" id="{0D7D1B89-3CBC-4C7F-802F-02071E9E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259263"/>
            <a:ext cx="1639888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7">
            <a:extLst>
              <a:ext uri="{FF2B5EF4-FFF2-40B4-BE49-F238E27FC236}">
                <a16:creationId xmlns:a16="http://schemas.microsoft.com/office/drawing/2014/main" id="{0695E60B-8CBF-4DB4-A2A9-58D4E20AC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1" y="1735139"/>
            <a:ext cx="15668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8">
            <a:extLst>
              <a:ext uri="{FF2B5EF4-FFF2-40B4-BE49-F238E27FC236}">
                <a16:creationId xmlns:a16="http://schemas.microsoft.com/office/drawing/2014/main" id="{6F5DA7DC-BC85-4F73-8BFE-048335A6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1735138"/>
            <a:ext cx="130492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D3D60947-8F26-4779-8C3C-246A13902B5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altLang="en-US" noProof="0" dirty="0"/>
              <a:t>OALD 1974</a:t>
            </a: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FCAF07F2-86C2-4C82-91EC-C6FD21973DE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364" name="Picture 7">
            <a:extLst>
              <a:ext uri="{FF2B5EF4-FFF2-40B4-BE49-F238E27FC236}">
                <a16:creationId xmlns:a16="http://schemas.microsoft.com/office/drawing/2014/main" id="{0E6D6C32-294E-4075-BE8B-D21CEF959FC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4038600"/>
            <a:ext cx="4724400" cy="24765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C42B719F-234E-4B08-BA38-497C64EE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noProof="0" dirty="0"/>
              <a:t>Coursebooks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C7537CBB-969A-4505-845E-2818A9D921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1700213"/>
            <a:ext cx="6789737" cy="40179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58FF-467F-4DB8-2022-F06EA09A4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35B799-5391-B0BB-5D20-52DA2F90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Corpora</a:t>
            </a:r>
            <a:r>
              <a:rPr lang="pl-PL" dirty="0"/>
              <a:t> in </a:t>
            </a:r>
            <a:r>
              <a:rPr lang="pl-PL" dirty="0" err="1"/>
              <a:t>language</a:t>
            </a:r>
            <a:r>
              <a:rPr lang="pl-PL" dirty="0"/>
              <a:t> </a:t>
            </a:r>
            <a:r>
              <a:rPr lang="pl-PL" dirty="0" err="1"/>
              <a:t>teaching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66DF1A-7F2F-F441-4013-873521F75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indirect</a:t>
            </a:r>
            <a:r>
              <a:rPr lang="pl-PL" dirty="0"/>
              <a:t> </a:t>
            </a:r>
            <a:r>
              <a:rPr lang="pl-PL" dirty="0" err="1"/>
              <a:t>uses</a:t>
            </a:r>
            <a:endParaRPr lang="pl-PL" dirty="0"/>
          </a:p>
          <a:p>
            <a:pPr lvl="1"/>
            <a:r>
              <a:rPr lang="pl-PL" dirty="0" err="1"/>
              <a:t>learners</a:t>
            </a:r>
            <a:r>
              <a:rPr lang="pl-PL" dirty="0"/>
              <a:t>’ </a:t>
            </a:r>
            <a:r>
              <a:rPr lang="pl-PL" dirty="0" err="1"/>
              <a:t>contact</a:t>
            </a:r>
            <a:r>
              <a:rPr lang="pl-PL" dirty="0"/>
              <a:t> with </a:t>
            </a:r>
            <a:r>
              <a:rPr lang="pl-PL" dirty="0" err="1"/>
              <a:t>corpus</a:t>
            </a:r>
            <a:r>
              <a:rPr lang="pl-PL" dirty="0"/>
              <a:t> data </a:t>
            </a:r>
            <a:r>
              <a:rPr lang="pl-PL" dirty="0" err="1"/>
              <a:t>through</a:t>
            </a:r>
            <a:r>
              <a:rPr lang="pl-PL" dirty="0"/>
              <a:t> the </a:t>
            </a:r>
            <a:r>
              <a:rPr lang="pl-PL" dirty="0" err="1"/>
              <a:t>mediation</a:t>
            </a:r>
            <a:r>
              <a:rPr lang="pl-PL" dirty="0"/>
              <a:t> of </a:t>
            </a:r>
            <a:r>
              <a:rPr lang="pl-PL" dirty="0" err="1"/>
              <a:t>reference</a:t>
            </a:r>
            <a:r>
              <a:rPr lang="pl-PL" dirty="0"/>
              <a:t> </a:t>
            </a:r>
            <a:r>
              <a:rPr lang="pl-PL" dirty="0" err="1"/>
              <a:t>works</a:t>
            </a:r>
            <a:r>
              <a:rPr lang="pl-PL" dirty="0"/>
              <a:t> and </a:t>
            </a:r>
            <a:r>
              <a:rPr lang="pl-PL" dirty="0" err="1"/>
              <a:t>teaching</a:t>
            </a:r>
            <a:r>
              <a:rPr lang="pl-PL" dirty="0"/>
              <a:t> materials</a:t>
            </a:r>
          </a:p>
          <a:p>
            <a:pPr lvl="1"/>
            <a:r>
              <a:rPr lang="pl-PL" dirty="0" err="1"/>
              <a:t>traditional</a:t>
            </a:r>
            <a:r>
              <a:rPr lang="pl-PL" dirty="0"/>
              <a:t> (</a:t>
            </a:r>
            <a:r>
              <a:rPr lang="pl-PL" dirty="0" err="1"/>
              <a:t>deductive</a:t>
            </a:r>
            <a:r>
              <a:rPr lang="pl-PL" dirty="0"/>
              <a:t>) </a:t>
            </a:r>
            <a:r>
              <a:rPr lang="pl-PL" dirty="0" err="1"/>
              <a:t>approach</a:t>
            </a:r>
            <a:r>
              <a:rPr lang="pl-PL" dirty="0"/>
              <a:t> to learning</a:t>
            </a:r>
          </a:p>
          <a:p>
            <a:r>
              <a:rPr lang="pl-PL" dirty="0" err="1"/>
              <a:t>direct</a:t>
            </a:r>
            <a:r>
              <a:rPr lang="pl-PL" dirty="0"/>
              <a:t> </a:t>
            </a:r>
            <a:r>
              <a:rPr lang="pl-PL" dirty="0" err="1"/>
              <a:t>uses</a:t>
            </a:r>
            <a:endParaRPr lang="pl-PL" dirty="0"/>
          </a:p>
          <a:p>
            <a:pPr lvl="1"/>
            <a:r>
              <a:rPr lang="pl-PL" dirty="0" err="1"/>
              <a:t>learners</a:t>
            </a:r>
            <a:r>
              <a:rPr lang="pl-PL" dirty="0"/>
              <a:t> </a:t>
            </a:r>
            <a:r>
              <a:rPr lang="pl-PL" dirty="0" err="1"/>
              <a:t>consult</a:t>
            </a:r>
            <a:r>
              <a:rPr lang="pl-PL" dirty="0"/>
              <a:t> </a:t>
            </a:r>
            <a:r>
              <a:rPr lang="pl-PL" dirty="0" err="1"/>
              <a:t>corpora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corpus</a:t>
            </a:r>
            <a:r>
              <a:rPr lang="pl-PL" dirty="0"/>
              <a:t> data in the form of </a:t>
            </a:r>
            <a:r>
              <a:rPr lang="pl-PL" dirty="0" err="1"/>
              <a:t>printout</a:t>
            </a:r>
            <a:r>
              <a:rPr lang="pl-PL" dirty="0"/>
              <a:t> of </a:t>
            </a:r>
            <a:r>
              <a:rPr lang="pl-PL" dirty="0" err="1"/>
              <a:t>concordance</a:t>
            </a:r>
            <a:r>
              <a:rPr lang="pl-PL" dirty="0"/>
              <a:t> lines</a:t>
            </a:r>
          </a:p>
          <a:p>
            <a:pPr lvl="1"/>
            <a:r>
              <a:rPr lang="pl-PL" dirty="0" err="1"/>
              <a:t>inductive</a:t>
            </a:r>
            <a:r>
              <a:rPr lang="pl-PL" dirty="0"/>
              <a:t> </a:t>
            </a:r>
            <a:r>
              <a:rPr lang="pl-PL" dirty="0" err="1"/>
              <a:t>approach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8C695AA-2B1A-AAE8-FCAE-70FD7A1C84CD}"/>
              </a:ext>
            </a:extLst>
          </p:cNvPr>
          <p:cNvSpPr txBox="1">
            <a:spLocks/>
          </p:cNvSpPr>
          <p:nvPr/>
        </p:nvSpPr>
        <p:spPr bwMode="auto">
          <a:xfrm>
            <a:off x="1828800" y="61722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1800" kern="0" dirty="0"/>
              <a:t>(</a:t>
            </a:r>
            <a:r>
              <a:rPr lang="pl-PL" sz="1800" kern="0" dirty="0" err="1"/>
              <a:t>Leech</a:t>
            </a:r>
            <a:r>
              <a:rPr lang="pl-PL" sz="1800" kern="0" dirty="0"/>
              <a:t>, 1997)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166930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98">
            <a:extLst>
              <a:ext uri="{FF2B5EF4-FFF2-40B4-BE49-F238E27FC236}">
                <a16:creationId xmlns:a16="http://schemas.microsoft.com/office/drawing/2014/main" id="{7AB4E7A7-8627-4322-BE4B-4A3BEC63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04814"/>
            <a:ext cx="85328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pole tekstowe 2">
            <a:extLst>
              <a:ext uri="{FF2B5EF4-FFF2-40B4-BE49-F238E27FC236}">
                <a16:creationId xmlns:a16="http://schemas.microsoft.com/office/drawing/2014/main" id="{5BA06031-6546-4BEB-A05E-0C8DA4E11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413" y="6315075"/>
            <a:ext cx="248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Römer (2011: 207)</a:t>
            </a:r>
          </a:p>
        </p:txBody>
      </p:sp>
    </p:spTree>
    <p:extLst>
      <p:ext uri="{BB962C8B-B14F-4D97-AF65-F5344CB8AC3E}">
        <p14:creationId xmlns:p14="http://schemas.microsoft.com/office/powerpoint/2010/main" val="350075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2BC3C-5B9B-12E8-E77F-39B42DCCE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C68B36-8BD2-67D6-1F76-030F9035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Corpora</a:t>
            </a:r>
            <a:r>
              <a:rPr lang="pl-PL" dirty="0"/>
              <a:t> in </a:t>
            </a:r>
            <a:r>
              <a:rPr lang="pl-PL" dirty="0" err="1"/>
              <a:t>language</a:t>
            </a:r>
            <a:r>
              <a:rPr lang="pl-PL" dirty="0"/>
              <a:t> </a:t>
            </a:r>
            <a:r>
              <a:rPr lang="pl-PL" dirty="0" err="1"/>
              <a:t>teaching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8EB895-494A-7DFB-7A06-9346939A1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indirect</a:t>
            </a:r>
            <a:r>
              <a:rPr lang="pl-PL" dirty="0"/>
              <a:t> </a:t>
            </a:r>
            <a:r>
              <a:rPr lang="pl-PL" dirty="0" err="1"/>
              <a:t>uses</a:t>
            </a:r>
            <a:endParaRPr lang="pl-PL" dirty="0"/>
          </a:p>
          <a:p>
            <a:pPr lvl="1"/>
            <a:r>
              <a:rPr lang="pl-PL" dirty="0" err="1"/>
              <a:t>learners</a:t>
            </a:r>
            <a:r>
              <a:rPr lang="pl-PL" dirty="0"/>
              <a:t>’ </a:t>
            </a:r>
            <a:r>
              <a:rPr lang="pl-PL" dirty="0" err="1"/>
              <a:t>contact</a:t>
            </a:r>
            <a:r>
              <a:rPr lang="pl-PL" dirty="0"/>
              <a:t> with </a:t>
            </a:r>
            <a:r>
              <a:rPr lang="pl-PL" dirty="0" err="1"/>
              <a:t>corpus</a:t>
            </a:r>
            <a:r>
              <a:rPr lang="pl-PL" dirty="0"/>
              <a:t> data </a:t>
            </a:r>
            <a:r>
              <a:rPr lang="pl-PL" dirty="0" err="1"/>
              <a:t>through</a:t>
            </a:r>
            <a:r>
              <a:rPr lang="pl-PL" dirty="0"/>
              <a:t> the </a:t>
            </a:r>
            <a:r>
              <a:rPr lang="pl-PL" dirty="0" err="1"/>
              <a:t>mediation</a:t>
            </a:r>
            <a:r>
              <a:rPr lang="pl-PL" dirty="0"/>
              <a:t> of </a:t>
            </a:r>
            <a:r>
              <a:rPr lang="pl-PL" dirty="0" err="1"/>
              <a:t>reference</a:t>
            </a:r>
            <a:r>
              <a:rPr lang="pl-PL" dirty="0"/>
              <a:t> </a:t>
            </a:r>
            <a:r>
              <a:rPr lang="pl-PL" dirty="0" err="1"/>
              <a:t>works</a:t>
            </a:r>
            <a:r>
              <a:rPr lang="pl-PL" dirty="0"/>
              <a:t> and </a:t>
            </a:r>
            <a:r>
              <a:rPr lang="pl-PL" dirty="0" err="1"/>
              <a:t>teaching</a:t>
            </a:r>
            <a:r>
              <a:rPr lang="pl-PL" dirty="0"/>
              <a:t> materials</a:t>
            </a:r>
          </a:p>
          <a:p>
            <a:pPr lvl="1"/>
            <a:r>
              <a:rPr lang="pl-PL" dirty="0" err="1"/>
              <a:t>traditional</a:t>
            </a:r>
            <a:r>
              <a:rPr lang="pl-PL" dirty="0"/>
              <a:t> (</a:t>
            </a:r>
            <a:r>
              <a:rPr lang="pl-PL" dirty="0" err="1"/>
              <a:t>deductive</a:t>
            </a:r>
            <a:r>
              <a:rPr lang="pl-PL" dirty="0"/>
              <a:t>) </a:t>
            </a:r>
            <a:r>
              <a:rPr lang="pl-PL" dirty="0" err="1"/>
              <a:t>approach</a:t>
            </a:r>
            <a:r>
              <a:rPr lang="pl-PL" dirty="0"/>
              <a:t> to learning</a:t>
            </a:r>
          </a:p>
          <a:p>
            <a:r>
              <a:rPr lang="pl-PL" dirty="0" err="1"/>
              <a:t>direct</a:t>
            </a:r>
            <a:r>
              <a:rPr lang="pl-PL" dirty="0"/>
              <a:t> </a:t>
            </a:r>
            <a:r>
              <a:rPr lang="pl-PL" dirty="0" err="1"/>
              <a:t>uses</a:t>
            </a:r>
            <a:endParaRPr lang="pl-PL" dirty="0"/>
          </a:p>
          <a:p>
            <a:pPr lvl="1"/>
            <a:r>
              <a:rPr lang="pl-PL" dirty="0" err="1"/>
              <a:t>learners</a:t>
            </a:r>
            <a:r>
              <a:rPr lang="pl-PL" dirty="0"/>
              <a:t> </a:t>
            </a:r>
            <a:r>
              <a:rPr lang="pl-PL" dirty="0" err="1"/>
              <a:t>consult</a:t>
            </a:r>
            <a:r>
              <a:rPr lang="pl-PL" dirty="0"/>
              <a:t> </a:t>
            </a:r>
            <a:r>
              <a:rPr lang="pl-PL" dirty="0" err="1"/>
              <a:t>corpora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corpus</a:t>
            </a:r>
            <a:r>
              <a:rPr lang="pl-PL" dirty="0"/>
              <a:t> data </a:t>
            </a:r>
            <a:r>
              <a:rPr lang="pl-PL" dirty="0">
                <a:highlight>
                  <a:srgbClr val="FFFF00"/>
                </a:highlight>
              </a:rPr>
              <a:t>in the form of </a:t>
            </a:r>
            <a:r>
              <a:rPr lang="pl-PL" dirty="0" err="1"/>
              <a:t>printout</a:t>
            </a:r>
            <a:r>
              <a:rPr lang="pl-PL" dirty="0"/>
              <a:t> of </a:t>
            </a:r>
            <a:r>
              <a:rPr lang="pl-PL" dirty="0" err="1"/>
              <a:t>concordance</a:t>
            </a:r>
            <a:r>
              <a:rPr lang="pl-PL" dirty="0"/>
              <a:t> lines</a:t>
            </a:r>
          </a:p>
          <a:p>
            <a:pPr lvl="1"/>
            <a:r>
              <a:rPr lang="pl-PL" dirty="0" err="1"/>
              <a:t>inductive</a:t>
            </a:r>
            <a:r>
              <a:rPr lang="pl-PL" dirty="0"/>
              <a:t> </a:t>
            </a:r>
            <a:r>
              <a:rPr lang="pl-PL" dirty="0" err="1"/>
              <a:t>approach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7483744B-8039-D7E6-858A-FB2428AC3684}"/>
              </a:ext>
            </a:extLst>
          </p:cNvPr>
          <p:cNvSpPr txBox="1">
            <a:spLocks/>
          </p:cNvSpPr>
          <p:nvPr/>
        </p:nvSpPr>
        <p:spPr bwMode="auto">
          <a:xfrm>
            <a:off x="1828800" y="61722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1800" kern="0" dirty="0"/>
              <a:t>(</a:t>
            </a:r>
            <a:r>
              <a:rPr lang="pl-PL" sz="1800" kern="0" dirty="0" err="1"/>
              <a:t>Leech</a:t>
            </a:r>
            <a:r>
              <a:rPr lang="pl-PL" sz="1800" kern="0" dirty="0"/>
              <a:t>, 1997)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065796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DD940-2E18-686F-655E-955903B9D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A1572A-540E-857D-443A-E355567E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1" y="304801"/>
            <a:ext cx="8762999" cy="1216025"/>
          </a:xfrm>
        </p:spPr>
        <p:txBody>
          <a:bodyPr/>
          <a:lstStyle/>
          <a:p>
            <a:r>
              <a:rPr lang="pl-PL" dirty="0"/>
              <a:t>(?) in the form of vs. in form of (?)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7535A3B-2858-4922-10D0-2BBD63D1B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135" y="1752600"/>
            <a:ext cx="4286207" cy="4267200"/>
          </a:xfrm>
        </p:spPr>
      </p:pic>
    </p:spTree>
    <p:extLst>
      <p:ext uri="{BB962C8B-B14F-4D97-AF65-F5344CB8AC3E}">
        <p14:creationId xmlns:p14="http://schemas.microsoft.com/office/powerpoint/2010/main" val="3724825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35A07-2E4B-3FFA-B92F-2111BA5E6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93880D-0DAC-2F45-1D13-CC20A553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Context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9AD97B2-22C4-440D-BEF3-23E00364B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6041" y="701566"/>
            <a:ext cx="5902148" cy="6030310"/>
          </a:xfrm>
        </p:spPr>
      </p:pic>
    </p:spTree>
    <p:extLst>
      <p:ext uri="{BB962C8B-B14F-4D97-AF65-F5344CB8AC3E}">
        <p14:creationId xmlns:p14="http://schemas.microsoft.com/office/powerpoint/2010/main" val="3235810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E53683-EE31-BF81-EFB8-6BC42505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Classroom</a:t>
            </a:r>
            <a:r>
              <a:rPr lang="pl-PL" dirty="0"/>
              <a:t> </a:t>
            </a:r>
            <a:r>
              <a:rPr lang="pl-PL" dirty="0" err="1"/>
              <a:t>corncordancing</a:t>
            </a:r>
            <a:r>
              <a:rPr lang="pl-PL" dirty="0"/>
              <a:t> / data-</a:t>
            </a:r>
            <a:r>
              <a:rPr lang="pl-PL" dirty="0" err="1"/>
              <a:t>driven</a:t>
            </a:r>
            <a:r>
              <a:rPr lang="pl-PL" dirty="0"/>
              <a:t> learning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612B44-555E-2578-D734-DFD03E2B1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Tim </a:t>
            </a:r>
            <a:r>
              <a:rPr lang="pl-PL" sz="2000" dirty="0" err="1"/>
              <a:t>Johns</a:t>
            </a:r>
            <a:r>
              <a:rPr lang="pl-PL" sz="2000" dirty="0"/>
              <a:t>, University of Birmingham</a:t>
            </a:r>
          </a:p>
          <a:p>
            <a:r>
              <a:rPr lang="pl-PL" sz="2000" dirty="0" err="1"/>
              <a:t>late</a:t>
            </a:r>
            <a:r>
              <a:rPr lang="pl-PL" sz="2000" dirty="0"/>
              <a:t> 1980s, 1990s </a:t>
            </a:r>
          </a:p>
          <a:p>
            <a:r>
              <a:rPr lang="en-US" sz="2000" dirty="0"/>
              <a:t>Johns, T. (1991)</a:t>
            </a:r>
            <a:r>
              <a:rPr lang="pl-PL" sz="2000" dirty="0"/>
              <a:t>.</a:t>
            </a:r>
            <a:r>
              <a:rPr lang="en-US" sz="2000" dirty="0"/>
              <a:t> “Should you be persuaded”: Two samples of data-driven learning materials. In: T. Johns &amp; P. King (Eds.), </a:t>
            </a:r>
            <a:r>
              <a:rPr lang="en-US" sz="2000" i="1" dirty="0"/>
              <a:t>Classroom </a:t>
            </a:r>
            <a:r>
              <a:rPr lang="en-US" sz="2000" i="1" dirty="0" err="1"/>
              <a:t>Concordancing</a:t>
            </a:r>
            <a:r>
              <a:rPr lang="en-US" sz="2000" dirty="0"/>
              <a:t>. English Language Research Journal, 4: </a:t>
            </a:r>
            <a:r>
              <a:rPr lang="pl-PL" sz="2000" dirty="0"/>
              <a:t>1</a:t>
            </a:r>
            <a:r>
              <a:rPr lang="en-US" sz="2000" dirty="0"/>
              <a:t>-</a:t>
            </a:r>
            <a:r>
              <a:rPr lang="pl-PL" sz="2000" dirty="0"/>
              <a:t>16</a:t>
            </a:r>
          </a:p>
          <a:p>
            <a:r>
              <a:rPr lang="en-US" sz="2000" dirty="0"/>
              <a:t>Johns, T. (1991)</a:t>
            </a:r>
            <a:r>
              <a:rPr lang="pl-PL" sz="2000" dirty="0"/>
              <a:t>.</a:t>
            </a:r>
            <a:r>
              <a:rPr lang="en-US" sz="2000" dirty="0"/>
              <a:t> From printout to handout: grammar and vocabulary teaching in the context of data-driven learning. In: T. Johns &amp; P. King (Eds.), </a:t>
            </a:r>
            <a:r>
              <a:rPr lang="en-US" sz="2000" i="1" dirty="0"/>
              <a:t>Classroom </a:t>
            </a:r>
            <a:r>
              <a:rPr lang="en-US" sz="2000" i="1" dirty="0" err="1"/>
              <a:t>Concordancing</a:t>
            </a:r>
            <a:r>
              <a:rPr lang="en-US" sz="2000" dirty="0"/>
              <a:t>. English Language Research Journal, 4: 27-45</a:t>
            </a:r>
            <a:endParaRPr lang="pl-PL" sz="2000" dirty="0"/>
          </a:p>
          <a:p>
            <a:r>
              <a:rPr lang="en-US" sz="2000" dirty="0"/>
              <a:t>“cut out the middleman as far as possible and </a:t>
            </a:r>
            <a:r>
              <a:rPr lang="pl-PL" sz="2000" dirty="0"/>
              <a:t>… </a:t>
            </a:r>
            <a:r>
              <a:rPr lang="en-US" sz="2000" dirty="0"/>
              <a:t>to give the learner direct access to the data”</a:t>
            </a:r>
            <a:r>
              <a:rPr lang="pl-PL" sz="2000" dirty="0"/>
              <a:t> (</a:t>
            </a:r>
            <a:r>
              <a:rPr lang="pl-PL" sz="2000" dirty="0" err="1"/>
              <a:t>Johns</a:t>
            </a:r>
            <a:r>
              <a:rPr lang="pl-PL" sz="2000" dirty="0"/>
              <a:t>, 1991: 30)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6243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6F3D6DD-051C-AACC-3403-855EFFD5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777" y="38012"/>
            <a:ext cx="8360447" cy="67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17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D693951-FE6E-5C6C-7FB5-B8902D68B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100" y="0"/>
            <a:ext cx="819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92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20D409-5699-0E6D-36D4-0DB2A3E9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963" y="-76200"/>
            <a:ext cx="7250075" cy="229150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06017B5-8ECC-D0C8-B3D9-0AAC9AB10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724" y="1981200"/>
            <a:ext cx="7505896" cy="4833384"/>
          </a:xfrm>
          <a:prstGeom prst="rect">
            <a:avLst/>
          </a:prstGeom>
        </p:spPr>
      </p:pic>
      <p:sp>
        <p:nvSpPr>
          <p:cNvPr id="6" name="pole tekstowe 2">
            <a:extLst>
              <a:ext uri="{FF2B5EF4-FFF2-40B4-BE49-F238E27FC236}">
                <a16:creationId xmlns:a16="http://schemas.microsoft.com/office/drawing/2014/main" id="{84830ED7-6934-4168-25BF-534A8D44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444696"/>
            <a:ext cx="248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en-US" dirty="0" err="1"/>
              <a:t>Johns</a:t>
            </a:r>
            <a:r>
              <a:rPr lang="en-GB" altLang="en-US" dirty="0"/>
              <a:t> (</a:t>
            </a:r>
            <a:r>
              <a:rPr lang="pl-PL" altLang="en-US" dirty="0"/>
              <a:t>199</a:t>
            </a:r>
            <a:r>
              <a:rPr lang="en-GB" altLang="en-US" dirty="0"/>
              <a:t>1: </a:t>
            </a:r>
            <a:r>
              <a:rPr lang="pl-PL" altLang="en-US" dirty="0"/>
              <a:t>38-40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804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23E4-29B8-7AE3-6B59-93976D18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dictionaries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8EA46-C789-58F2-54C5-4C8F0CEE9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https://www.oxfordlearnersdictionaries.com/definition/english/force_1?q=force</a:t>
            </a:r>
            <a:endParaRPr lang="pl-PL" dirty="0"/>
          </a:p>
          <a:p>
            <a:r>
              <a:rPr lang="en-GB" dirty="0">
                <a:hlinkClick r:id="rId3"/>
              </a:rPr>
              <a:t>https://www.ldoceonline.com/dictionary/force</a:t>
            </a:r>
            <a:endParaRPr lang="pl-PL" dirty="0"/>
          </a:p>
          <a:p>
            <a:r>
              <a:rPr lang="en-GB" dirty="0">
                <a:hlinkClick r:id="rId4"/>
              </a:rPr>
              <a:t>https://dictionary.cambridge.org/dictionary/english/force</a:t>
            </a:r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748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D7192C-27CF-66B3-1E06-0A6EA06E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effectLst/>
              </a:rPr>
              <a:t>Tim Johns'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Kibbitzers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5921C0-2DFC-1754-2708-875B50308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https://lexically.net/TimJohns/</a:t>
            </a:r>
            <a:endParaRPr lang="pl-PL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24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336B5-36EB-C31B-89A5-1D6121A1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TaLC </a:t>
            </a:r>
            <a:r>
              <a:rPr lang="pl-PL" dirty="0" err="1"/>
              <a:t>conferences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7817F1-85E9-4C0D-51C0-A2755FAD4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TaLC: </a:t>
            </a:r>
            <a:r>
              <a:rPr lang="pl-PL" dirty="0" err="1"/>
              <a:t>Teaching</a:t>
            </a:r>
            <a:r>
              <a:rPr lang="pl-PL" dirty="0"/>
              <a:t> and Language </a:t>
            </a:r>
            <a:r>
              <a:rPr lang="pl-PL" dirty="0" err="1"/>
              <a:t>Corpora</a:t>
            </a:r>
            <a:endParaRPr lang="pl-PL" dirty="0"/>
          </a:p>
          <a:p>
            <a:r>
              <a:rPr lang="pl-PL" dirty="0"/>
              <a:t>1994 –</a:t>
            </a:r>
          </a:p>
          <a:p>
            <a:endParaRPr lang="pl-PL" dirty="0"/>
          </a:p>
          <a:p>
            <a:r>
              <a:rPr lang="pl-PL" dirty="0"/>
              <a:t>1994 TALC Lancaster</a:t>
            </a:r>
          </a:p>
          <a:p>
            <a:r>
              <a:rPr lang="pl-PL" dirty="0"/>
              <a:t>2012 TaLC10 </a:t>
            </a:r>
            <a:r>
              <a:rPr lang="pl-PL" dirty="0" err="1"/>
              <a:t>Warsaw</a:t>
            </a:r>
            <a:endParaRPr lang="pl-PL" dirty="0"/>
          </a:p>
          <a:p>
            <a:r>
              <a:rPr lang="pl-PL" dirty="0"/>
              <a:t>2024 TaLC16 Manchester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95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BB97-B805-7E06-37FB-846E495A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Theoretical</a:t>
            </a:r>
            <a:r>
              <a:rPr lang="pl-PL" dirty="0"/>
              <a:t> </a:t>
            </a:r>
            <a:r>
              <a:rPr lang="pl-PL" dirty="0" err="1"/>
              <a:t>background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3D006-DA65-4896-4538-1498EEAD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7782"/>
          </a:xfrm>
        </p:spPr>
        <p:txBody>
          <a:bodyPr>
            <a:normAutofit lnSpcReduction="10000"/>
          </a:bodyPr>
          <a:lstStyle/>
          <a:p>
            <a:r>
              <a:rPr lang="pl-PL" sz="2800" dirty="0" err="1"/>
              <a:t>Communicative</a:t>
            </a:r>
            <a:r>
              <a:rPr lang="pl-PL" sz="2800" dirty="0"/>
              <a:t> Language </a:t>
            </a:r>
            <a:r>
              <a:rPr lang="pl-PL" sz="2800" dirty="0" err="1"/>
              <a:t>Teaching</a:t>
            </a:r>
            <a:endParaRPr lang="pl-PL" sz="2800" dirty="0"/>
          </a:p>
          <a:p>
            <a:r>
              <a:rPr lang="pl-PL" sz="2800" dirty="0" err="1"/>
              <a:t>authnentic</a:t>
            </a:r>
            <a:r>
              <a:rPr lang="pl-PL" sz="2800" dirty="0"/>
              <a:t> </a:t>
            </a:r>
            <a:r>
              <a:rPr lang="pl-PL" sz="2800" dirty="0" err="1"/>
              <a:t>language</a:t>
            </a:r>
            <a:r>
              <a:rPr lang="pl-PL" sz="2800" dirty="0"/>
              <a:t>, </a:t>
            </a:r>
            <a:r>
              <a:rPr lang="pl-PL" sz="2800" dirty="0" err="1"/>
              <a:t>language</a:t>
            </a:r>
            <a:r>
              <a:rPr lang="pl-PL" sz="2800" dirty="0"/>
              <a:t> in </a:t>
            </a:r>
            <a:r>
              <a:rPr lang="pl-PL" sz="2800" dirty="0" err="1"/>
              <a:t>context</a:t>
            </a:r>
            <a:endParaRPr lang="pl-PL" sz="2800" dirty="0"/>
          </a:p>
          <a:p>
            <a:r>
              <a:rPr lang="pl-PL" sz="2800" dirty="0" err="1"/>
              <a:t>focus</a:t>
            </a:r>
            <a:r>
              <a:rPr lang="pl-PL" sz="2800" dirty="0"/>
              <a:t> on form</a:t>
            </a:r>
          </a:p>
          <a:p>
            <a:r>
              <a:rPr lang="pl-PL" sz="2800" dirty="0" err="1"/>
              <a:t>usage-based</a:t>
            </a:r>
            <a:r>
              <a:rPr lang="pl-PL" sz="2800" dirty="0"/>
              <a:t> </a:t>
            </a:r>
            <a:r>
              <a:rPr lang="pl-PL" sz="2800" dirty="0" err="1"/>
              <a:t>grammar</a:t>
            </a:r>
            <a:endParaRPr lang="pl-PL" sz="2800" dirty="0"/>
          </a:p>
          <a:p>
            <a:r>
              <a:rPr lang="pl-PL" sz="2800" dirty="0" err="1"/>
              <a:t>frequency</a:t>
            </a:r>
            <a:r>
              <a:rPr lang="pl-PL" sz="2800" dirty="0"/>
              <a:t>, </a:t>
            </a:r>
            <a:r>
              <a:rPr lang="pl-PL" sz="2800" dirty="0" err="1"/>
              <a:t>lexicogrammar</a:t>
            </a:r>
            <a:r>
              <a:rPr lang="pl-PL" sz="2800" dirty="0"/>
              <a:t>, </a:t>
            </a:r>
            <a:r>
              <a:rPr lang="pl-PL" sz="2800" dirty="0" err="1"/>
              <a:t>collocation</a:t>
            </a:r>
            <a:r>
              <a:rPr lang="pl-PL" sz="2800" dirty="0"/>
              <a:t>, </a:t>
            </a:r>
            <a:r>
              <a:rPr lang="pl-PL" sz="2800" dirty="0" err="1"/>
              <a:t>language</a:t>
            </a:r>
            <a:r>
              <a:rPr lang="pl-PL" sz="2800" dirty="0"/>
              <a:t> </a:t>
            </a:r>
            <a:r>
              <a:rPr lang="pl-PL" sz="2800" dirty="0" err="1"/>
              <a:t>patterns</a:t>
            </a:r>
            <a:endParaRPr lang="pl-PL" sz="2800" dirty="0"/>
          </a:p>
          <a:p>
            <a:r>
              <a:rPr lang="pl-PL" sz="2800" dirty="0" err="1"/>
              <a:t>constructivism</a:t>
            </a:r>
            <a:endParaRPr lang="pl-PL" sz="2800" dirty="0"/>
          </a:p>
          <a:p>
            <a:r>
              <a:rPr lang="pl-PL" sz="2800" dirty="0" err="1"/>
              <a:t>inductive</a:t>
            </a:r>
            <a:r>
              <a:rPr lang="pl-PL" sz="2800" dirty="0"/>
              <a:t> learning, </a:t>
            </a:r>
            <a:r>
              <a:rPr lang="pl-PL" sz="2800" dirty="0" err="1"/>
              <a:t>guided</a:t>
            </a:r>
            <a:r>
              <a:rPr lang="pl-PL" sz="2800" dirty="0"/>
              <a:t> </a:t>
            </a:r>
            <a:r>
              <a:rPr lang="pl-PL" sz="2800" dirty="0" err="1"/>
              <a:t>discovery</a:t>
            </a:r>
            <a:r>
              <a:rPr lang="pl-PL" sz="2800" dirty="0"/>
              <a:t> </a:t>
            </a:r>
          </a:p>
          <a:p>
            <a:r>
              <a:rPr lang="pl-PL" sz="2800" dirty="0" err="1"/>
              <a:t>learner-centredness</a:t>
            </a:r>
            <a:r>
              <a:rPr lang="pl-PL" sz="2800" dirty="0"/>
              <a:t> </a:t>
            </a:r>
          </a:p>
          <a:p>
            <a:r>
              <a:rPr lang="pl-PL" sz="2800" dirty="0" err="1"/>
              <a:t>autonomy</a:t>
            </a:r>
            <a:endParaRPr lang="pl-PL" dirty="0"/>
          </a:p>
          <a:p>
            <a:r>
              <a:rPr lang="pl-PL" sz="2800" dirty="0" err="1"/>
              <a:t>language</a:t>
            </a:r>
            <a:r>
              <a:rPr lang="pl-PL" sz="2800" dirty="0"/>
              <a:t> </a:t>
            </a:r>
            <a:r>
              <a:rPr lang="pl-PL" sz="2800" dirty="0" err="1"/>
              <a:t>awareness</a:t>
            </a:r>
            <a:endParaRPr lang="pl-PL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383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5B9C6E-617E-451E-8D7A-EF9C731F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Limitations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145BD3-6501-E759-25A0-9D46501D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for </a:t>
            </a:r>
            <a:r>
              <a:rPr lang="pl-PL" sz="2400" dirty="0" err="1"/>
              <a:t>learners</a:t>
            </a:r>
            <a:endParaRPr lang="pl-PL" sz="2400" dirty="0"/>
          </a:p>
          <a:p>
            <a:pPr lvl="1"/>
            <a:r>
              <a:rPr lang="pl-PL" sz="2000" dirty="0" err="1"/>
              <a:t>difficult</a:t>
            </a:r>
            <a:r>
              <a:rPr lang="pl-PL" sz="2000" dirty="0"/>
              <a:t> and messy </a:t>
            </a:r>
            <a:r>
              <a:rPr lang="pl-PL" sz="2000" dirty="0" err="1"/>
              <a:t>langugage</a:t>
            </a:r>
            <a:endParaRPr lang="pl-PL" sz="2000" dirty="0"/>
          </a:p>
          <a:p>
            <a:pPr lvl="1"/>
            <a:r>
              <a:rPr lang="pl-PL" sz="2000" dirty="0"/>
              <a:t>(?)</a:t>
            </a:r>
            <a:r>
              <a:rPr lang="pl-PL" sz="2000" dirty="0" err="1"/>
              <a:t>contextualised</a:t>
            </a:r>
            <a:r>
              <a:rPr lang="pl-PL" sz="2000" dirty="0"/>
              <a:t> </a:t>
            </a:r>
            <a:r>
              <a:rPr lang="pl-PL" sz="2000" dirty="0" err="1"/>
              <a:t>language</a:t>
            </a:r>
            <a:r>
              <a:rPr lang="pl-PL" sz="2000" dirty="0"/>
              <a:t>, (?)</a:t>
            </a:r>
            <a:r>
              <a:rPr lang="pl-PL" sz="2000" dirty="0" err="1"/>
              <a:t>authentic</a:t>
            </a:r>
            <a:r>
              <a:rPr lang="pl-PL" sz="2000" dirty="0"/>
              <a:t> </a:t>
            </a:r>
            <a:r>
              <a:rPr lang="pl-PL" sz="2000" dirty="0" err="1"/>
              <a:t>langauage</a:t>
            </a:r>
            <a:endParaRPr lang="pl-PL" sz="2000" dirty="0"/>
          </a:p>
          <a:p>
            <a:pPr lvl="1"/>
            <a:r>
              <a:rPr lang="pl-PL" sz="2000" dirty="0" err="1"/>
              <a:t>cognitive</a:t>
            </a:r>
            <a:r>
              <a:rPr lang="pl-PL" sz="2000" dirty="0"/>
              <a:t> </a:t>
            </a:r>
            <a:r>
              <a:rPr lang="pl-PL" sz="2000" dirty="0" err="1"/>
              <a:t>challanges</a:t>
            </a:r>
            <a:r>
              <a:rPr lang="pl-PL" sz="2000" dirty="0"/>
              <a:t> (</a:t>
            </a:r>
            <a:r>
              <a:rPr lang="pl-PL" sz="2000" dirty="0" err="1"/>
              <a:t>building</a:t>
            </a:r>
            <a:r>
              <a:rPr lang="pl-PL" sz="2000" dirty="0"/>
              <a:t> </a:t>
            </a:r>
            <a:r>
              <a:rPr lang="pl-PL" sz="2000" dirty="0" err="1"/>
              <a:t>appropriate</a:t>
            </a:r>
            <a:r>
              <a:rPr lang="pl-PL" sz="2000" dirty="0"/>
              <a:t> </a:t>
            </a:r>
            <a:r>
              <a:rPr lang="pl-PL" sz="2000" dirty="0" err="1"/>
              <a:t>queries</a:t>
            </a:r>
            <a:r>
              <a:rPr lang="pl-PL" sz="2000" dirty="0"/>
              <a:t>, </a:t>
            </a:r>
            <a:r>
              <a:rPr lang="pl-PL" sz="2000" dirty="0" err="1"/>
              <a:t>analysing</a:t>
            </a:r>
            <a:r>
              <a:rPr lang="pl-PL" sz="2000" dirty="0"/>
              <a:t> </a:t>
            </a:r>
            <a:r>
              <a:rPr lang="pl-PL" sz="2000" dirty="0" err="1"/>
              <a:t>large</a:t>
            </a:r>
            <a:r>
              <a:rPr lang="pl-PL" sz="2000" dirty="0"/>
              <a:t> </a:t>
            </a:r>
            <a:r>
              <a:rPr lang="pl-PL" sz="2000" dirty="0" err="1"/>
              <a:t>amounts</a:t>
            </a:r>
            <a:r>
              <a:rPr lang="pl-PL" sz="2000" dirty="0"/>
              <a:t> of data, </a:t>
            </a:r>
            <a:r>
              <a:rPr lang="pl-PL" sz="2000" dirty="0" err="1"/>
              <a:t>reading</a:t>
            </a:r>
            <a:r>
              <a:rPr lang="pl-PL" sz="2000" dirty="0"/>
              <a:t> </a:t>
            </a:r>
            <a:r>
              <a:rPr lang="pl-PL" sz="2000" dirty="0" err="1"/>
              <a:t>concordance</a:t>
            </a:r>
            <a:r>
              <a:rPr lang="pl-PL" sz="2000" dirty="0"/>
              <a:t> lines </a:t>
            </a:r>
            <a:r>
              <a:rPr lang="pl-PL" sz="2000" dirty="0" err="1"/>
              <a:t>noticing</a:t>
            </a:r>
            <a:r>
              <a:rPr lang="pl-PL" sz="2000" dirty="0"/>
              <a:t> </a:t>
            </a:r>
            <a:r>
              <a:rPr lang="pl-PL" sz="2000" dirty="0" err="1"/>
              <a:t>patterns</a:t>
            </a:r>
            <a:r>
              <a:rPr lang="pl-PL" sz="2000" dirty="0"/>
              <a:t>, </a:t>
            </a:r>
            <a:r>
              <a:rPr lang="pl-PL" sz="2000" dirty="0" err="1"/>
              <a:t>interpretation</a:t>
            </a:r>
            <a:r>
              <a:rPr lang="pl-PL" sz="2000" dirty="0"/>
              <a:t> of </a:t>
            </a:r>
            <a:r>
              <a:rPr lang="pl-PL" sz="2000" dirty="0" err="1"/>
              <a:t>results</a:t>
            </a:r>
            <a:r>
              <a:rPr lang="pl-PL" sz="2000" dirty="0"/>
              <a:t>)</a:t>
            </a:r>
          </a:p>
          <a:p>
            <a:pPr marL="471487" lvl="1" indent="0">
              <a:buNone/>
            </a:pPr>
            <a:endParaRPr lang="pl-PL" sz="2000" dirty="0"/>
          </a:p>
          <a:p>
            <a:pPr marL="471487" lvl="1" indent="0">
              <a:buNone/>
            </a:pPr>
            <a:endParaRPr lang="pl-PL" sz="2000" dirty="0"/>
          </a:p>
          <a:p>
            <a:r>
              <a:rPr lang="pl-PL" sz="2400" dirty="0"/>
              <a:t>for </a:t>
            </a:r>
            <a:r>
              <a:rPr lang="pl-PL" sz="2400" dirty="0" err="1"/>
              <a:t>teachers</a:t>
            </a:r>
            <a:endParaRPr lang="pl-PL" sz="2400" dirty="0"/>
          </a:p>
          <a:p>
            <a:pPr lvl="1"/>
            <a:r>
              <a:rPr lang="pl-PL" sz="2000" dirty="0" err="1"/>
              <a:t>corpus</a:t>
            </a:r>
            <a:r>
              <a:rPr lang="pl-PL" sz="2000" dirty="0"/>
              <a:t> </a:t>
            </a:r>
            <a:r>
              <a:rPr lang="pl-PL" sz="2000" dirty="0" err="1"/>
              <a:t>literacy</a:t>
            </a:r>
            <a:r>
              <a:rPr lang="pl-PL" sz="2000" dirty="0"/>
              <a:t> </a:t>
            </a:r>
            <a:r>
              <a:rPr lang="pl-PL" sz="2000" dirty="0" err="1"/>
              <a:t>required</a:t>
            </a:r>
            <a:endParaRPr lang="pl-PL" sz="2000" dirty="0"/>
          </a:p>
          <a:p>
            <a:pPr lvl="1"/>
            <a:r>
              <a:rPr lang="pl-PL" sz="2000" dirty="0" err="1"/>
              <a:t>labour-intensive</a:t>
            </a:r>
            <a:r>
              <a:rPr lang="pl-PL" sz="2000" dirty="0"/>
              <a:t> and </a:t>
            </a:r>
            <a:r>
              <a:rPr lang="pl-PL" sz="2000" dirty="0" err="1"/>
              <a:t>time</a:t>
            </a:r>
            <a:r>
              <a:rPr lang="pl-PL" sz="2000" dirty="0"/>
              <a:t> </a:t>
            </a:r>
            <a:r>
              <a:rPr lang="pl-PL" sz="2000" dirty="0" err="1"/>
              <a:t>consuming</a:t>
            </a:r>
            <a:endParaRPr lang="pl-PL" sz="2000" dirty="0"/>
          </a:p>
          <a:p>
            <a:pPr lvl="1"/>
            <a:r>
              <a:rPr lang="pl-PL" sz="2000" dirty="0" err="1"/>
              <a:t>dependance</a:t>
            </a:r>
            <a:r>
              <a:rPr lang="pl-PL" sz="2000" dirty="0"/>
              <a:t> on </a:t>
            </a:r>
            <a:r>
              <a:rPr lang="pl-PL" sz="2000" dirty="0" err="1"/>
              <a:t>technology</a:t>
            </a:r>
            <a:endParaRPr lang="pl-PL" sz="2000" dirty="0"/>
          </a:p>
          <a:p>
            <a:pPr lvl="1"/>
            <a:endParaRPr lang="pl-PL" dirty="0"/>
          </a:p>
          <a:p>
            <a:pPr lvl="1"/>
            <a:endParaRPr lang="en-US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DF6D53F6-2679-B51B-0DA8-E59A499919D1}"/>
              </a:ext>
            </a:extLst>
          </p:cNvPr>
          <p:cNvSpPr txBox="1">
            <a:spLocks/>
          </p:cNvSpPr>
          <p:nvPr/>
        </p:nvSpPr>
        <p:spPr bwMode="auto">
          <a:xfrm>
            <a:off x="7947201" y="3771900"/>
            <a:ext cx="2701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pl-PL" sz="2000" kern="0" dirty="0" err="1"/>
              <a:t>advanced</a:t>
            </a:r>
            <a:r>
              <a:rPr lang="pl-PL" sz="2000" kern="0" dirty="0"/>
              <a:t> </a:t>
            </a:r>
            <a:r>
              <a:rPr lang="pl-PL" sz="2000" kern="0" dirty="0" err="1"/>
              <a:t>adult</a:t>
            </a:r>
            <a:r>
              <a:rPr lang="pl-PL" sz="2000" kern="0" dirty="0"/>
              <a:t> </a:t>
            </a:r>
            <a:r>
              <a:rPr lang="pl-PL" sz="2000" kern="0" dirty="0" err="1"/>
              <a:t>learners</a:t>
            </a:r>
            <a:endParaRPr lang="en-US" sz="2000" kern="0" dirty="0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0FD386FE-F6E6-C2EC-5715-8C1E8C330037}"/>
              </a:ext>
            </a:extLst>
          </p:cNvPr>
          <p:cNvSpPr/>
          <p:nvPr/>
        </p:nvSpPr>
        <p:spPr>
          <a:xfrm>
            <a:off x="6913926" y="38862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2A7940D0-B94C-004D-ED3A-571453C8BCCF}"/>
              </a:ext>
            </a:extLst>
          </p:cNvPr>
          <p:cNvSpPr/>
          <p:nvPr/>
        </p:nvSpPr>
        <p:spPr>
          <a:xfrm>
            <a:off x="6937727" y="5963873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F001E65-9399-333A-F2B4-F9EEB4973A60}"/>
              </a:ext>
            </a:extLst>
          </p:cNvPr>
          <p:cNvSpPr txBox="1">
            <a:spLocks/>
          </p:cNvSpPr>
          <p:nvPr/>
        </p:nvSpPr>
        <p:spPr bwMode="auto">
          <a:xfrm>
            <a:off x="7947201" y="5721579"/>
            <a:ext cx="2701925" cy="6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pl-PL" sz="2000" kern="0" dirty="0" err="1"/>
              <a:t>corpus</a:t>
            </a:r>
            <a:r>
              <a:rPr lang="pl-PL" sz="2000" kern="0" dirty="0"/>
              <a:t> </a:t>
            </a:r>
            <a:r>
              <a:rPr lang="pl-PL" sz="2000" kern="0" dirty="0" err="1"/>
              <a:t>researchers</a:t>
            </a:r>
            <a:r>
              <a:rPr lang="pl-PL" sz="2000" kern="0" dirty="0"/>
              <a:t>, </a:t>
            </a:r>
            <a:r>
              <a:rPr lang="pl-PL" sz="2000" kern="0" dirty="0" err="1"/>
              <a:t>academic</a:t>
            </a:r>
            <a:r>
              <a:rPr lang="pl-PL" sz="2000" kern="0" dirty="0"/>
              <a:t> </a:t>
            </a:r>
            <a:r>
              <a:rPr lang="pl-PL" sz="2000" kern="0" dirty="0" err="1"/>
              <a:t>teachers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458322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B1B101-F541-3FA3-5F39-7E682F98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Current</a:t>
            </a:r>
            <a:r>
              <a:rPr lang="pl-PL" dirty="0"/>
              <a:t> </a:t>
            </a:r>
            <a:r>
              <a:rPr lang="pl-PL" dirty="0" err="1"/>
              <a:t>situation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E9C6E-8251-D306-466F-E14876414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teacher</a:t>
            </a:r>
            <a:r>
              <a:rPr lang="pl-PL" dirty="0"/>
              <a:t> </a:t>
            </a:r>
            <a:r>
              <a:rPr lang="pl-PL" dirty="0" err="1"/>
              <a:t>education</a:t>
            </a:r>
            <a:r>
              <a:rPr lang="pl-PL" dirty="0"/>
              <a:t> </a:t>
            </a:r>
          </a:p>
          <a:p>
            <a:pPr lvl="1"/>
            <a:r>
              <a:rPr lang="pl-PL" dirty="0" err="1"/>
              <a:t>corpus-based</a:t>
            </a:r>
            <a:r>
              <a:rPr lang="pl-PL" dirty="0"/>
              <a:t> </a:t>
            </a:r>
            <a:r>
              <a:rPr lang="pl-PL" dirty="0" err="1"/>
              <a:t>language</a:t>
            </a:r>
            <a:r>
              <a:rPr lang="pl-PL" dirty="0"/>
              <a:t> </a:t>
            </a:r>
            <a:r>
              <a:rPr lang="pl-PL" dirty="0" err="1"/>
              <a:t>pedagogy</a:t>
            </a:r>
            <a:endParaRPr lang="pl-PL" dirty="0"/>
          </a:p>
          <a:p>
            <a:r>
              <a:rPr lang="pl-PL" dirty="0" err="1"/>
              <a:t>resource</a:t>
            </a:r>
            <a:r>
              <a:rPr lang="pl-PL" dirty="0"/>
              <a:t> </a:t>
            </a:r>
            <a:r>
              <a:rPr lang="pl-PL" dirty="0" err="1"/>
              <a:t>teaching</a:t>
            </a:r>
            <a:r>
              <a:rPr lang="pl-PL" dirty="0"/>
              <a:t> materials</a:t>
            </a:r>
          </a:p>
          <a:p>
            <a:r>
              <a:rPr lang="pl-PL" dirty="0" err="1"/>
              <a:t>dedicated</a:t>
            </a:r>
            <a:r>
              <a:rPr lang="pl-PL" dirty="0"/>
              <a:t> </a:t>
            </a:r>
            <a:r>
              <a:rPr lang="pl-PL" dirty="0" err="1"/>
              <a:t>corpus</a:t>
            </a:r>
            <a:r>
              <a:rPr lang="pl-PL" dirty="0"/>
              <a:t> </a:t>
            </a:r>
            <a:r>
              <a:rPr lang="pl-PL" dirty="0" err="1"/>
              <a:t>resources</a:t>
            </a:r>
            <a:r>
              <a:rPr lang="pl-PL" dirty="0"/>
              <a:t> and </a:t>
            </a:r>
            <a:r>
              <a:rPr lang="pl-PL" dirty="0" err="1"/>
              <a:t>tools</a:t>
            </a:r>
            <a:endParaRPr lang="pl-PL" dirty="0"/>
          </a:p>
          <a:p>
            <a:pPr lvl="1"/>
            <a:r>
              <a:rPr lang="pl-PL" dirty="0" err="1"/>
              <a:t>e.g</a:t>
            </a:r>
            <a:r>
              <a:rPr lang="pl-PL" dirty="0"/>
              <a:t>., SKELL</a:t>
            </a:r>
          </a:p>
          <a:p>
            <a:endParaRPr lang="pl-PL" dirty="0"/>
          </a:p>
          <a:p>
            <a:pPr lvl="1"/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5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3D37C83-EC5E-EE16-1DDA-1AB2598DD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50749"/>
            <a:ext cx="9144000" cy="47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16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3D71E38-A6EC-F90D-D2A1-DF207FA5D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14458"/>
            <a:ext cx="9144000" cy="48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5FE4D-2C54-12F3-ABB5-B624B3B7A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10" y="714841"/>
            <a:ext cx="4448796" cy="1514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0DA4F-76A9-EF99-7D19-F9490A91E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49" y="3968497"/>
            <a:ext cx="9804546" cy="890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99310E-43FF-E834-290F-FA820F966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654" y="5175504"/>
            <a:ext cx="1495441" cy="366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3D289F-D297-D705-B0F7-ED0685E9C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970" y="2229527"/>
            <a:ext cx="3520125" cy="3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86EDE-8418-21E2-6BDD-E0C9C32FE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92" y="1590418"/>
            <a:ext cx="11222016" cy="3677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A98AC7-20EA-BB1D-1740-1DF4AE4B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730" y="6143159"/>
            <a:ext cx="3520125" cy="3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6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04B04-6AB4-9B52-FF02-25B5BDC39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178" y="0"/>
            <a:ext cx="737764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8701E3-ED5F-90F6-7EEE-38BC39CB4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178" y="117693"/>
            <a:ext cx="3520125" cy="3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4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D2D46-28D6-39B9-689C-4566308B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8" y="137653"/>
            <a:ext cx="11412543" cy="65826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A8E103-F38F-84C0-CC7C-1A33D8832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314" y="137653"/>
            <a:ext cx="3520125" cy="3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7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1A2B0-3EB0-7521-5623-AE700D7D8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4" y="242443"/>
            <a:ext cx="9650172" cy="6373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3D7E63-1AD8-83E5-B457-3691ACE1D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982" y="6108192"/>
            <a:ext cx="1495441" cy="3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6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F6DEC-4620-4CCC-00E6-9C495DDEF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81" y="1137918"/>
            <a:ext cx="11193437" cy="4582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AFC0F5-9630-2A64-0F36-E9C19058A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593" y="6170591"/>
            <a:ext cx="3520125" cy="3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32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Widescreen</PresentationFormat>
  <Paragraphs>100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OALD 1974</vt:lpstr>
      <vt:lpstr>Electronic dictionaries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COBUILD project</vt:lpstr>
      <vt:lpstr>PowerPoint Presentation</vt:lpstr>
      <vt:lpstr>Example of an entry</vt:lpstr>
      <vt:lpstr>PowerPoint Presentation</vt:lpstr>
      <vt:lpstr>Corpus-based materials  for EFL learners</vt:lpstr>
      <vt:lpstr>Coursebooks</vt:lpstr>
      <vt:lpstr>Corpora in language teaching</vt:lpstr>
      <vt:lpstr>PowerPoint Presentation</vt:lpstr>
      <vt:lpstr>Corpora in language teaching</vt:lpstr>
      <vt:lpstr>(?) in the form of vs. in form of (?)</vt:lpstr>
      <vt:lpstr>Context</vt:lpstr>
      <vt:lpstr>Classroom corncordancing / data-driven learning</vt:lpstr>
      <vt:lpstr>PowerPoint Presentation</vt:lpstr>
      <vt:lpstr>PowerPoint Presentation</vt:lpstr>
      <vt:lpstr>PowerPoint Presentation</vt:lpstr>
      <vt:lpstr>Tim Johns' Kibbitzers</vt:lpstr>
      <vt:lpstr>TaLC conferences</vt:lpstr>
      <vt:lpstr>Theoretical background</vt:lpstr>
      <vt:lpstr>Limitations</vt:lpstr>
      <vt:lpstr>Current situation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Reviewer</dc:creator>
  <cp:lastModifiedBy>Reviewer</cp:lastModifiedBy>
  <cp:revision>1</cp:revision>
  <dcterms:created xsi:type="dcterms:W3CDTF">2025-02-26T14:20:04Z</dcterms:created>
  <dcterms:modified xsi:type="dcterms:W3CDTF">2025-02-26T22:25:42Z</dcterms:modified>
</cp:coreProperties>
</file>