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1448" r:id="rId2"/>
    <p:sldId id="1464" r:id="rId3"/>
    <p:sldId id="1474" r:id="rId4"/>
    <p:sldId id="1475" r:id="rId5"/>
    <p:sldId id="1477" r:id="rId6"/>
    <p:sldId id="1478" r:id="rId7"/>
    <p:sldId id="1479" r:id="rId8"/>
    <p:sldId id="1480" r:id="rId9"/>
    <p:sldId id="1481" r:id="rId10"/>
    <p:sldId id="1482" r:id="rId11"/>
    <p:sldId id="1483" r:id="rId12"/>
    <p:sldId id="1476" r:id="rId13"/>
    <p:sldId id="431" r:id="rId14"/>
    <p:sldId id="433" r:id="rId15"/>
    <p:sldId id="434" r:id="rId16"/>
    <p:sldId id="435" r:id="rId17"/>
    <p:sldId id="422" r:id="rId18"/>
    <p:sldId id="421" r:id="rId19"/>
    <p:sldId id="353" r:id="rId20"/>
    <p:sldId id="424" r:id="rId21"/>
    <p:sldId id="425" r:id="rId22"/>
    <p:sldId id="376" r:id="rId23"/>
    <p:sldId id="428" r:id="rId24"/>
    <p:sldId id="429" r:id="rId25"/>
    <p:sldId id="259" r:id="rId26"/>
    <p:sldId id="258" r:id="rId27"/>
    <p:sldId id="260" r:id="rId28"/>
    <p:sldId id="261" r:id="rId29"/>
    <p:sldId id="262" r:id="rId30"/>
    <p:sldId id="439" r:id="rId31"/>
    <p:sldId id="443" r:id="rId32"/>
    <p:sldId id="444" r:id="rId33"/>
    <p:sldId id="1450" r:id="rId34"/>
    <p:sldId id="1451" r:id="rId35"/>
    <p:sldId id="1452" r:id="rId36"/>
    <p:sldId id="1453" r:id="rId37"/>
    <p:sldId id="1455" r:id="rId38"/>
    <p:sldId id="1457" r:id="rId39"/>
    <p:sldId id="1458" r:id="rId40"/>
    <p:sldId id="1454" r:id="rId41"/>
    <p:sldId id="257" r:id="rId42"/>
    <p:sldId id="1463" r:id="rId43"/>
    <p:sldId id="1462" r:id="rId44"/>
    <p:sldId id="1460" r:id="rId45"/>
    <p:sldId id="1461" r:id="rId46"/>
    <p:sldId id="265" r:id="rId47"/>
    <p:sldId id="288" r:id="rId48"/>
    <p:sldId id="289" r:id="rId49"/>
    <p:sldId id="264" r:id="rId50"/>
    <p:sldId id="268" r:id="rId51"/>
    <p:sldId id="1465" r:id="rId52"/>
    <p:sldId id="1466" r:id="rId53"/>
    <p:sldId id="267" r:id="rId54"/>
    <p:sldId id="269" r:id="rId55"/>
    <p:sldId id="366" r:id="rId56"/>
    <p:sldId id="293" r:id="rId57"/>
    <p:sldId id="394" r:id="rId58"/>
    <p:sldId id="1471" r:id="rId59"/>
    <p:sldId id="378" r:id="rId60"/>
    <p:sldId id="379" r:id="rId61"/>
    <p:sldId id="1472" r:id="rId62"/>
    <p:sldId id="1473" r:id="rId63"/>
    <p:sldId id="294" r:id="rId64"/>
    <p:sldId id="1467" r:id="rId65"/>
    <p:sldId id="1468" r:id="rId66"/>
    <p:sldId id="1469" r:id="rId67"/>
    <p:sldId id="1470" r:id="rId68"/>
    <p:sldId id="364" r:id="rId69"/>
    <p:sldId id="272" r:id="rId70"/>
    <p:sldId id="296" r:id="rId71"/>
    <p:sldId id="297" r:id="rId72"/>
    <p:sldId id="298" r:id="rId73"/>
    <p:sldId id="299" r:id="rId74"/>
    <p:sldId id="368" r:id="rId75"/>
    <p:sldId id="369" r:id="rId76"/>
    <p:sldId id="372" r:id="rId77"/>
    <p:sldId id="370" r:id="rId78"/>
    <p:sldId id="373" r:id="rId79"/>
    <p:sldId id="374" r:id="rId80"/>
    <p:sldId id="393" r:id="rId81"/>
    <p:sldId id="388" r:id="rId82"/>
    <p:sldId id="356" r:id="rId83"/>
    <p:sldId id="397" r:id="rId84"/>
    <p:sldId id="398" r:id="rId85"/>
    <p:sldId id="317" r:id="rId86"/>
    <p:sldId id="318" r:id="rId87"/>
    <p:sldId id="320" r:id="rId88"/>
    <p:sldId id="324" r:id="rId89"/>
    <p:sldId id="328" r:id="rId90"/>
    <p:sldId id="329" r:id="rId91"/>
    <p:sldId id="330" r:id="rId92"/>
    <p:sldId id="331" r:id="rId93"/>
    <p:sldId id="332" r:id="rId94"/>
    <p:sldId id="333" r:id="rId95"/>
    <p:sldId id="334" r:id="rId96"/>
    <p:sldId id="335" r:id="rId97"/>
    <p:sldId id="336" r:id="rId98"/>
    <p:sldId id="337" r:id="rId99"/>
    <p:sldId id="338" r:id="rId100"/>
    <p:sldId id="399" r:id="rId101"/>
    <p:sldId id="281" r:id="rId10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ravce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 Holmerová" userId="c92da47f-1252-4561-b381-83165d9146e2" providerId="ADAL" clId="{CB687815-AE93-4232-85C6-133285EC71C3}"/>
    <pc:docChg chg="undo custSel addSld delSld modSld sldOrd">
      <pc:chgData name="Iva Holmerová" userId="c92da47f-1252-4561-b381-83165d9146e2" providerId="ADAL" clId="{CB687815-AE93-4232-85C6-133285EC71C3}" dt="2024-05-16T04:49:09.725" v="135" actId="20577"/>
      <pc:docMkLst>
        <pc:docMk/>
      </pc:docMkLst>
      <pc:sldChg chg="add ord">
        <pc:chgData name="Iva Holmerová" userId="c92da47f-1252-4561-b381-83165d9146e2" providerId="ADAL" clId="{CB687815-AE93-4232-85C6-133285EC71C3}" dt="2023-04-04T18:23:57.656" v="56"/>
        <pc:sldMkLst>
          <pc:docMk/>
          <pc:sldMk cId="4058276703" sldId="264"/>
        </pc:sldMkLst>
      </pc:sldChg>
      <pc:sldChg chg="add del">
        <pc:chgData name="Iva Holmerová" userId="c92da47f-1252-4561-b381-83165d9146e2" providerId="ADAL" clId="{CB687815-AE93-4232-85C6-133285EC71C3}" dt="2023-04-04T18:27:37.689" v="69"/>
        <pc:sldMkLst>
          <pc:docMk/>
          <pc:sldMk cId="2037500921" sldId="267"/>
        </pc:sldMkLst>
      </pc:sldChg>
      <pc:sldChg chg="add del">
        <pc:chgData name="Iva Holmerová" userId="c92da47f-1252-4561-b381-83165d9146e2" providerId="ADAL" clId="{CB687815-AE93-4232-85C6-133285EC71C3}" dt="2023-04-04T18:27:37.689" v="69"/>
        <pc:sldMkLst>
          <pc:docMk/>
          <pc:sldMk cId="2602954173" sldId="268"/>
        </pc:sldMkLst>
      </pc:sldChg>
      <pc:sldChg chg="modSp add mod">
        <pc:chgData name="Iva Holmerová" userId="c92da47f-1252-4561-b381-83165d9146e2" providerId="ADAL" clId="{CB687815-AE93-4232-85C6-133285EC71C3}" dt="2023-04-04T18:27:37.814" v="70" actId="27636"/>
        <pc:sldMkLst>
          <pc:docMk/>
          <pc:sldMk cId="2167008799" sldId="269"/>
        </pc:sldMkLst>
        <pc:spChg chg="mod">
          <ac:chgData name="Iva Holmerová" userId="c92da47f-1252-4561-b381-83165d9146e2" providerId="ADAL" clId="{CB687815-AE93-4232-85C6-133285EC71C3}" dt="2023-04-04T18:27:37.814" v="70" actId="27636"/>
          <ac:spMkLst>
            <pc:docMk/>
            <pc:sldMk cId="2167008799" sldId="269"/>
            <ac:spMk id="3" creationId="{00000000-0000-0000-0000-000000000000}"/>
          </ac:spMkLst>
        </pc:spChg>
      </pc:sldChg>
      <pc:sldChg chg="del">
        <pc:chgData name="Iva Holmerová" userId="c92da47f-1252-4561-b381-83165d9146e2" providerId="ADAL" clId="{CB687815-AE93-4232-85C6-133285EC71C3}" dt="2023-04-04T18:22:26.115" v="52" actId="47"/>
        <pc:sldMkLst>
          <pc:docMk/>
          <pc:sldMk cId="3719337332" sldId="271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659036835" sldId="272"/>
        </pc:sldMkLst>
      </pc:sldChg>
      <pc:sldChg chg="modSp add mod">
        <pc:chgData name="Iva Holmerová" userId="c92da47f-1252-4561-b381-83165d9146e2" providerId="ADAL" clId="{CB687815-AE93-4232-85C6-133285EC71C3}" dt="2023-04-05T06:10:44.205" v="81" actId="14100"/>
        <pc:sldMkLst>
          <pc:docMk/>
          <pc:sldMk cId="0" sldId="288"/>
        </pc:sldMkLst>
        <pc:spChg chg="mod">
          <ac:chgData name="Iva Holmerová" userId="c92da47f-1252-4561-b381-83165d9146e2" providerId="ADAL" clId="{CB687815-AE93-4232-85C6-133285EC71C3}" dt="2023-04-05T06:10:40.475" v="80" actId="207"/>
          <ac:spMkLst>
            <pc:docMk/>
            <pc:sldMk cId="0" sldId="288"/>
            <ac:spMk id="8194" creationId="{E7E907A7-D86B-6960-C3BC-8082AA2F22A7}"/>
          </ac:spMkLst>
        </pc:spChg>
        <pc:spChg chg="mod">
          <ac:chgData name="Iva Holmerová" userId="c92da47f-1252-4561-b381-83165d9146e2" providerId="ADAL" clId="{CB687815-AE93-4232-85C6-133285EC71C3}" dt="2023-04-05T06:10:44.205" v="81" actId="14100"/>
          <ac:spMkLst>
            <pc:docMk/>
            <pc:sldMk cId="0" sldId="288"/>
            <ac:spMk id="8196" creationId="{D931DD97-ABF5-FEBD-80C1-3F47E7306A04}"/>
          </ac:spMkLst>
        </pc:spChg>
      </pc:sldChg>
      <pc:sldChg chg="modSp add mod">
        <pc:chgData name="Iva Holmerová" userId="c92da47f-1252-4561-b381-83165d9146e2" providerId="ADAL" clId="{CB687815-AE93-4232-85C6-133285EC71C3}" dt="2023-04-05T06:10:59.205" v="83" actId="14100"/>
        <pc:sldMkLst>
          <pc:docMk/>
          <pc:sldMk cId="0" sldId="289"/>
        </pc:sldMkLst>
        <pc:spChg chg="mod">
          <ac:chgData name="Iva Holmerová" userId="c92da47f-1252-4561-b381-83165d9146e2" providerId="ADAL" clId="{CB687815-AE93-4232-85C6-133285EC71C3}" dt="2023-04-05T06:10:59.205" v="83" actId="14100"/>
          <ac:spMkLst>
            <pc:docMk/>
            <pc:sldMk cId="0" sldId="289"/>
            <ac:spMk id="196612" creationId="{1C54FF35-3001-786A-5365-2CB917495260}"/>
          </ac:spMkLst>
        </pc:spChg>
        <pc:spChg chg="mod">
          <ac:chgData name="Iva Holmerová" userId="c92da47f-1252-4561-b381-83165d9146e2" providerId="ADAL" clId="{CB687815-AE93-4232-85C6-133285EC71C3}" dt="2023-04-05T06:10:25.977" v="78" actId="27636"/>
          <ac:spMkLst>
            <pc:docMk/>
            <pc:sldMk cId="0" sldId="289"/>
            <ac:spMk id="196613" creationId="{C06C79FC-4306-E581-0F1A-4621D6AC976A}"/>
          </ac:spMkLst>
        </pc:spChg>
      </pc:sldChg>
      <pc:sldChg chg="add">
        <pc:chgData name="Iva Holmerová" userId="c92da47f-1252-4561-b381-83165d9146e2" providerId="ADAL" clId="{CB687815-AE93-4232-85C6-133285EC71C3}" dt="2023-04-04T18:29:23.604" v="71"/>
        <pc:sldMkLst>
          <pc:docMk/>
          <pc:sldMk cId="1989346459" sldId="293"/>
        </pc:sldMkLst>
      </pc:sldChg>
      <pc:sldChg chg="add">
        <pc:chgData name="Iva Holmerová" userId="c92da47f-1252-4561-b381-83165d9146e2" providerId="ADAL" clId="{CB687815-AE93-4232-85C6-133285EC71C3}" dt="2023-04-04T18:29:23.604" v="71"/>
        <pc:sldMkLst>
          <pc:docMk/>
          <pc:sldMk cId="3509481207" sldId="294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3568668964" sldId="296"/>
        </pc:sldMkLst>
      </pc:sldChg>
      <pc:sldChg chg="modSp add mod">
        <pc:chgData name="Iva Holmerová" userId="c92da47f-1252-4561-b381-83165d9146e2" providerId="ADAL" clId="{CB687815-AE93-4232-85C6-133285EC71C3}" dt="2023-04-04T18:20:25.909" v="3" actId="27636"/>
        <pc:sldMkLst>
          <pc:docMk/>
          <pc:sldMk cId="2931208248" sldId="297"/>
        </pc:sldMkLst>
        <pc:spChg chg="mod">
          <ac:chgData name="Iva Holmerová" userId="c92da47f-1252-4561-b381-83165d9146e2" providerId="ADAL" clId="{CB687815-AE93-4232-85C6-133285EC71C3}" dt="2023-04-04T18:20:25.909" v="3" actId="27636"/>
          <ac:spMkLst>
            <pc:docMk/>
            <pc:sldMk cId="2931208248" sldId="297"/>
            <ac:spMk id="2" creationId="{00000000-0000-0000-0000-000000000000}"/>
          </ac:spMkLst>
        </pc:spChg>
        <pc:spChg chg="mod">
          <ac:chgData name="Iva Holmerová" userId="c92da47f-1252-4561-b381-83165d9146e2" providerId="ADAL" clId="{CB687815-AE93-4232-85C6-133285EC71C3}" dt="2023-04-04T18:20:25.906" v="2" actId="27636"/>
          <ac:spMkLst>
            <pc:docMk/>
            <pc:sldMk cId="2931208248" sldId="297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919" v="4" actId="27636"/>
        <pc:sldMkLst>
          <pc:docMk/>
          <pc:sldMk cId="3306369073" sldId="298"/>
        </pc:sldMkLst>
        <pc:spChg chg="mod">
          <ac:chgData name="Iva Holmerová" userId="c92da47f-1252-4561-b381-83165d9146e2" providerId="ADAL" clId="{CB687815-AE93-4232-85C6-133285EC71C3}" dt="2023-04-04T18:20:25.919" v="4" actId="27636"/>
          <ac:spMkLst>
            <pc:docMk/>
            <pc:sldMk cId="3306369073" sldId="298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926" v="5" actId="27636"/>
        <pc:sldMkLst>
          <pc:docMk/>
          <pc:sldMk cId="1611824607" sldId="299"/>
        </pc:sldMkLst>
        <pc:spChg chg="mod">
          <ac:chgData name="Iva Holmerová" userId="c92da47f-1252-4561-b381-83165d9146e2" providerId="ADAL" clId="{CB687815-AE93-4232-85C6-133285EC71C3}" dt="2023-04-04T18:20:25.926" v="5" actId="27636"/>
          <ac:spMkLst>
            <pc:docMk/>
            <pc:sldMk cId="1611824607" sldId="299"/>
            <ac:spMk id="2" creationId="{00000000-0000-0000-0000-000000000000}"/>
          </ac:spMkLst>
        </pc:spChg>
      </pc:sldChg>
      <pc:sldChg chg="modSp add del mod">
        <pc:chgData name="Iva Holmerová" userId="c92da47f-1252-4561-b381-83165d9146e2" providerId="ADAL" clId="{CB687815-AE93-4232-85C6-133285EC71C3}" dt="2023-04-04T18:25:18.463" v="62" actId="47"/>
        <pc:sldMkLst>
          <pc:docMk/>
          <pc:sldMk cId="26990555" sldId="315"/>
        </pc:sldMkLst>
        <pc:spChg chg="mod">
          <ac:chgData name="Iva Holmerová" userId="c92da47f-1252-4561-b381-83165d9146e2" providerId="ADAL" clId="{CB687815-AE93-4232-85C6-133285EC71C3}" dt="2023-04-04T18:20:26.055" v="16" actId="27636"/>
          <ac:spMkLst>
            <pc:docMk/>
            <pc:sldMk cId="26990555" sldId="315"/>
            <ac:spMk id="3" creationId="{00000000-0000-0000-0000-000000000000}"/>
          </ac:spMkLst>
        </pc:spChg>
      </pc:sldChg>
      <pc:sldChg chg="modSp add del mod">
        <pc:chgData name="Iva Holmerová" userId="c92da47f-1252-4561-b381-83165d9146e2" providerId="ADAL" clId="{CB687815-AE93-4232-85C6-133285EC71C3}" dt="2023-04-04T18:25:21.837" v="63" actId="47"/>
        <pc:sldMkLst>
          <pc:docMk/>
          <pc:sldMk cId="977728101" sldId="316"/>
        </pc:sldMkLst>
        <pc:spChg chg="mod">
          <ac:chgData name="Iva Holmerová" userId="c92da47f-1252-4561-b381-83165d9146e2" providerId="ADAL" clId="{CB687815-AE93-4232-85C6-133285EC71C3}" dt="2023-04-04T18:20:26.062" v="17" actId="27636"/>
          <ac:spMkLst>
            <pc:docMk/>
            <pc:sldMk cId="977728101" sldId="316"/>
            <ac:spMk id="3" creationId="{00000000-0000-0000-0000-000000000000}"/>
          </ac:spMkLst>
        </pc:spChg>
      </pc:sldChg>
      <pc:sldChg chg="modSp add del mod">
        <pc:chgData name="Iva Holmerová" userId="c92da47f-1252-4561-b381-83165d9146e2" providerId="ADAL" clId="{CB687815-AE93-4232-85C6-133285EC71C3}" dt="2023-04-04T18:25:40.554" v="65" actId="47"/>
        <pc:sldMkLst>
          <pc:docMk/>
          <pc:sldMk cId="2321003305" sldId="317"/>
        </pc:sldMkLst>
        <pc:spChg chg="mod">
          <ac:chgData name="Iva Holmerová" userId="c92da47f-1252-4561-b381-83165d9146e2" providerId="ADAL" clId="{CB687815-AE93-4232-85C6-133285EC71C3}" dt="2023-04-04T18:20:26.078" v="18" actId="27636"/>
          <ac:spMkLst>
            <pc:docMk/>
            <pc:sldMk cId="2321003305" sldId="317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113" v="19" actId="27636"/>
        <pc:sldMkLst>
          <pc:docMk/>
          <pc:sldMk cId="3370708678" sldId="318"/>
        </pc:sldMkLst>
        <pc:spChg chg="mod">
          <ac:chgData name="Iva Holmerová" userId="c92da47f-1252-4561-b381-83165d9146e2" providerId="ADAL" clId="{CB687815-AE93-4232-85C6-133285EC71C3}" dt="2023-04-04T18:20:26.113" v="19" actId="27636"/>
          <ac:spMkLst>
            <pc:docMk/>
            <pc:sldMk cId="3370708678" sldId="318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128" v="20" actId="27636"/>
        <pc:sldMkLst>
          <pc:docMk/>
          <pc:sldMk cId="1940480179" sldId="320"/>
        </pc:sldMkLst>
        <pc:spChg chg="mod">
          <ac:chgData name="Iva Holmerová" userId="c92da47f-1252-4561-b381-83165d9146e2" providerId="ADAL" clId="{CB687815-AE93-4232-85C6-133285EC71C3}" dt="2023-04-04T18:20:26.128" v="20" actId="27636"/>
          <ac:spMkLst>
            <pc:docMk/>
            <pc:sldMk cId="1940480179" sldId="320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150" v="21" actId="27636"/>
        <pc:sldMkLst>
          <pc:docMk/>
          <pc:sldMk cId="3029516133" sldId="324"/>
        </pc:sldMkLst>
        <pc:spChg chg="mod">
          <ac:chgData name="Iva Holmerová" userId="c92da47f-1252-4561-b381-83165d9146e2" providerId="ADAL" clId="{CB687815-AE93-4232-85C6-133285EC71C3}" dt="2023-04-04T18:20:26.150" v="21" actId="27636"/>
          <ac:spMkLst>
            <pc:docMk/>
            <pc:sldMk cId="3029516133" sldId="324"/>
            <ac:spMk id="3" creationId="{00000000-0000-0000-0000-000000000000}"/>
          </ac:spMkLst>
        </pc:spChg>
      </pc:sldChg>
      <pc:sldChg chg="add del">
        <pc:chgData name="Iva Holmerová" userId="c92da47f-1252-4561-b381-83165d9146e2" providerId="ADAL" clId="{CB687815-AE93-4232-85C6-133285EC71C3}" dt="2023-04-04T18:26:00.741" v="67" actId="47"/>
        <pc:sldMkLst>
          <pc:docMk/>
          <pc:sldMk cId="45907253" sldId="326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4094106816" sldId="328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946780973" sldId="329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3719870259" sldId="330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889037212" sldId="331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2368462286" sldId="332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2955494136" sldId="333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1485914820" sldId="334"/>
        </pc:sldMkLst>
      </pc:sldChg>
      <pc:sldChg chg="modSp add mod">
        <pc:chgData name="Iva Holmerová" userId="c92da47f-1252-4561-b381-83165d9146e2" providerId="ADAL" clId="{CB687815-AE93-4232-85C6-133285EC71C3}" dt="2023-04-04T18:20:26.206" v="22" actId="27636"/>
        <pc:sldMkLst>
          <pc:docMk/>
          <pc:sldMk cId="1162008202" sldId="335"/>
        </pc:sldMkLst>
        <pc:spChg chg="mod">
          <ac:chgData name="Iva Holmerová" userId="c92da47f-1252-4561-b381-83165d9146e2" providerId="ADAL" clId="{CB687815-AE93-4232-85C6-133285EC71C3}" dt="2023-04-04T18:20:26.206" v="22" actId="27636"/>
          <ac:spMkLst>
            <pc:docMk/>
            <pc:sldMk cId="1162008202" sldId="335"/>
            <ac:spMk id="51202" creationId="{00000000-0000-0000-0000-000000000000}"/>
          </ac:spMkLst>
        </pc:spChg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2367425872" sldId="336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843956033" sldId="337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3526417735" sldId="338"/>
        </pc:sldMkLst>
      </pc:sldChg>
      <pc:sldChg chg="del">
        <pc:chgData name="Iva Holmerová" userId="c92da47f-1252-4561-b381-83165d9146e2" providerId="ADAL" clId="{CB687815-AE93-4232-85C6-133285EC71C3}" dt="2023-04-04T18:21:23.747" v="48" actId="47"/>
        <pc:sldMkLst>
          <pc:docMk/>
          <pc:sldMk cId="0" sldId="351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3479410832" sldId="356"/>
        </pc:sldMkLst>
      </pc:sldChg>
      <pc:sldChg chg="del">
        <pc:chgData name="Iva Holmerová" userId="c92da47f-1252-4561-b381-83165d9146e2" providerId="ADAL" clId="{CB687815-AE93-4232-85C6-133285EC71C3}" dt="2023-04-04T18:26:26.892" v="68" actId="47"/>
        <pc:sldMkLst>
          <pc:docMk/>
          <pc:sldMk cId="1295066245" sldId="358"/>
        </pc:sldMkLst>
      </pc:sldChg>
      <pc:sldChg chg="add del">
        <pc:chgData name="Iva Holmerová" userId="c92da47f-1252-4561-b381-83165d9146e2" providerId="ADAL" clId="{CB687815-AE93-4232-85C6-133285EC71C3}" dt="2023-04-04T18:25:57.298" v="66" actId="47"/>
        <pc:sldMkLst>
          <pc:docMk/>
          <pc:sldMk cId="73846883" sldId="362"/>
        </pc:sldMkLst>
      </pc:sldChg>
      <pc:sldChg chg="add">
        <pc:chgData name="Iva Holmerová" userId="c92da47f-1252-4561-b381-83165d9146e2" providerId="ADAL" clId="{CB687815-AE93-4232-85C6-133285EC71C3}" dt="2023-04-04T18:29:23.604" v="71"/>
        <pc:sldMkLst>
          <pc:docMk/>
          <pc:sldMk cId="691919446" sldId="364"/>
        </pc:sldMkLst>
      </pc:sldChg>
      <pc:sldChg chg="modSp add del mod">
        <pc:chgData name="Iva Holmerová" userId="c92da47f-1252-4561-b381-83165d9146e2" providerId="ADAL" clId="{CB687815-AE93-4232-85C6-133285EC71C3}" dt="2023-04-04T18:24:47.073" v="60" actId="47"/>
        <pc:sldMkLst>
          <pc:docMk/>
          <pc:sldMk cId="1185832977" sldId="365"/>
        </pc:sldMkLst>
        <pc:spChg chg="mod">
          <ac:chgData name="Iva Holmerová" userId="c92da47f-1252-4561-b381-83165d9146e2" providerId="ADAL" clId="{CB687815-AE93-4232-85C6-133285EC71C3}" dt="2023-04-04T18:20:25.946" v="6" actId="27636"/>
          <ac:spMkLst>
            <pc:docMk/>
            <pc:sldMk cId="1185832977" sldId="365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854" v="1" actId="27636"/>
        <pc:sldMkLst>
          <pc:docMk/>
          <pc:sldMk cId="3135909520" sldId="366"/>
        </pc:sldMkLst>
        <pc:spChg chg="mod">
          <ac:chgData name="Iva Holmerová" userId="c92da47f-1252-4561-b381-83165d9146e2" providerId="ADAL" clId="{CB687815-AE93-4232-85C6-133285EC71C3}" dt="2023-04-04T18:20:25.854" v="1" actId="27636"/>
          <ac:spMkLst>
            <pc:docMk/>
            <pc:sldMk cId="3135909520" sldId="366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970" v="7" actId="27636"/>
        <pc:sldMkLst>
          <pc:docMk/>
          <pc:sldMk cId="3530443700" sldId="368"/>
        </pc:sldMkLst>
        <pc:spChg chg="mod">
          <ac:chgData name="Iva Holmerová" userId="c92da47f-1252-4561-b381-83165d9146e2" providerId="ADAL" clId="{CB687815-AE93-4232-85C6-133285EC71C3}" dt="2023-04-04T18:20:25.970" v="7" actId="27636"/>
          <ac:spMkLst>
            <pc:docMk/>
            <pc:sldMk cId="3530443700" sldId="368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975" v="8" actId="27636"/>
        <pc:sldMkLst>
          <pc:docMk/>
          <pc:sldMk cId="3331420620" sldId="369"/>
        </pc:sldMkLst>
        <pc:spChg chg="mod">
          <ac:chgData name="Iva Holmerová" userId="c92da47f-1252-4561-b381-83165d9146e2" providerId="ADAL" clId="{CB687815-AE93-4232-85C6-133285EC71C3}" dt="2023-04-04T18:20:25.975" v="8" actId="27636"/>
          <ac:spMkLst>
            <pc:docMk/>
            <pc:sldMk cId="3331420620" sldId="369"/>
            <ac:spMk id="2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001" v="10" actId="27636"/>
        <pc:sldMkLst>
          <pc:docMk/>
          <pc:sldMk cId="797338721" sldId="370"/>
        </pc:sldMkLst>
        <pc:spChg chg="mod">
          <ac:chgData name="Iva Holmerová" userId="c92da47f-1252-4561-b381-83165d9146e2" providerId="ADAL" clId="{CB687815-AE93-4232-85C6-133285EC71C3}" dt="2023-04-04T18:20:26.001" v="10" actId="27636"/>
          <ac:spMkLst>
            <pc:docMk/>
            <pc:sldMk cId="797338721" sldId="370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5.985" v="9" actId="27636"/>
        <pc:sldMkLst>
          <pc:docMk/>
          <pc:sldMk cId="3699612523" sldId="372"/>
        </pc:sldMkLst>
        <pc:spChg chg="mod">
          <ac:chgData name="Iva Holmerová" userId="c92da47f-1252-4561-b381-83165d9146e2" providerId="ADAL" clId="{CB687815-AE93-4232-85C6-133285EC71C3}" dt="2023-04-04T18:20:25.985" v="9" actId="27636"/>
          <ac:spMkLst>
            <pc:docMk/>
            <pc:sldMk cId="3699612523" sldId="372"/>
            <ac:spMk id="3" creationId="{00000000-0000-0000-0000-000000000000}"/>
          </ac:spMkLst>
        </pc:spChg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2762072672" sldId="373"/>
        </pc:sldMkLst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198988666" sldId="374"/>
        </pc:sldMkLst>
      </pc:sldChg>
      <pc:sldChg chg="delSp">
        <pc:chgData name="Iva Holmerová" userId="c92da47f-1252-4561-b381-83165d9146e2" providerId="ADAL" clId="{CB687815-AE93-4232-85C6-133285EC71C3}" dt="2023-04-04T18:21:53.638" v="50" actId="478"/>
        <pc:sldMkLst>
          <pc:docMk/>
          <pc:sldMk cId="0" sldId="376"/>
        </pc:sldMkLst>
        <pc:picChg chg="del">
          <ac:chgData name="Iva Holmerová" userId="c92da47f-1252-4561-b381-83165d9146e2" providerId="ADAL" clId="{CB687815-AE93-4232-85C6-133285EC71C3}" dt="2023-04-04T18:21:53.638" v="50" actId="478"/>
          <ac:picMkLst>
            <pc:docMk/>
            <pc:sldMk cId="0" sldId="376"/>
            <ac:picMk id="17412" creationId="{310843C8-32C9-465A-8683-DE30207BECF9}"/>
          </ac:picMkLst>
        </pc:picChg>
      </pc:sldChg>
      <pc:sldChg chg="add">
        <pc:chgData name="Iva Holmerová" userId="c92da47f-1252-4561-b381-83165d9146e2" providerId="ADAL" clId="{CB687815-AE93-4232-85C6-133285EC71C3}" dt="2023-04-05T06:12:24.150" v="84"/>
        <pc:sldMkLst>
          <pc:docMk/>
          <pc:sldMk cId="0" sldId="378"/>
        </pc:sldMkLst>
      </pc:sldChg>
      <pc:sldChg chg="modSp add mod">
        <pc:chgData name="Iva Holmerová" userId="c92da47f-1252-4561-b381-83165d9146e2" providerId="ADAL" clId="{CB687815-AE93-4232-85C6-133285EC71C3}" dt="2023-04-05T06:13:08.414" v="89" actId="207"/>
        <pc:sldMkLst>
          <pc:docMk/>
          <pc:sldMk cId="0" sldId="379"/>
        </pc:sldMkLst>
        <pc:spChg chg="mod">
          <ac:chgData name="Iva Holmerová" userId="c92da47f-1252-4561-b381-83165d9146e2" providerId="ADAL" clId="{CB687815-AE93-4232-85C6-133285EC71C3}" dt="2023-04-05T06:13:08.414" v="89" actId="207"/>
          <ac:spMkLst>
            <pc:docMk/>
            <pc:sldMk cId="0" sldId="379"/>
            <ac:spMk id="27650" creationId="{199BBEB4-63A3-13DB-F1C1-D9A1D2628F0C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025" v="12" actId="27636"/>
        <pc:sldMkLst>
          <pc:docMk/>
          <pc:sldMk cId="1712905885" sldId="388"/>
        </pc:sldMkLst>
        <pc:spChg chg="mod">
          <ac:chgData name="Iva Holmerová" userId="c92da47f-1252-4561-b381-83165d9146e2" providerId="ADAL" clId="{CB687815-AE93-4232-85C6-133285EC71C3}" dt="2023-04-04T18:20:26.025" v="12" actId="27636"/>
          <ac:spMkLst>
            <pc:docMk/>
            <pc:sldMk cId="1712905885" sldId="388"/>
            <ac:spMk id="2" creationId="{00000000-0000-0000-0000-000000000000}"/>
          </ac:spMkLst>
        </pc:spChg>
        <pc:spChg chg="mod">
          <ac:chgData name="Iva Holmerová" userId="c92da47f-1252-4561-b381-83165d9146e2" providerId="ADAL" clId="{CB687815-AE93-4232-85C6-133285EC71C3}" dt="2023-04-04T18:20:26.023" v="11" actId="27636"/>
          <ac:spMkLst>
            <pc:docMk/>
            <pc:sldMk cId="1712905885" sldId="388"/>
            <ac:spMk id="3" creationId="{00000000-0000-0000-0000-000000000000}"/>
          </ac:spMkLst>
        </pc:spChg>
      </pc:sldChg>
      <pc:sldChg chg="modSp add del mod">
        <pc:chgData name="Iva Holmerová" userId="c92da47f-1252-4561-b381-83165d9146e2" providerId="ADAL" clId="{CB687815-AE93-4232-85C6-133285EC71C3}" dt="2023-04-04T18:25:08.389" v="61" actId="47"/>
        <pc:sldMkLst>
          <pc:docMk/>
          <pc:sldMk cId="3265821681" sldId="389"/>
        </pc:sldMkLst>
        <pc:spChg chg="mod">
          <ac:chgData name="Iva Holmerová" userId="c92da47f-1252-4561-b381-83165d9146e2" providerId="ADAL" clId="{CB687815-AE93-4232-85C6-133285EC71C3}" dt="2023-04-04T18:20:26.028" v="13" actId="27636"/>
          <ac:spMkLst>
            <pc:docMk/>
            <pc:sldMk cId="3265821681" sldId="389"/>
            <ac:spMk id="2" creationId="{00000000-0000-0000-0000-000000000000}"/>
          </ac:spMkLst>
        </pc:spChg>
        <pc:spChg chg="mod">
          <ac:chgData name="Iva Holmerová" userId="c92da47f-1252-4561-b381-83165d9146e2" providerId="ADAL" clId="{CB687815-AE93-4232-85C6-133285EC71C3}" dt="2023-04-04T18:20:26.040" v="14" actId="27636"/>
          <ac:spMkLst>
            <pc:docMk/>
            <pc:sldMk cId="3265821681" sldId="389"/>
            <ac:spMk id="3" creationId="{00000000-0000-0000-0000-000000000000}"/>
          </ac:spMkLst>
        </pc:spChg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4283647902" sldId="393"/>
        </pc:sldMkLst>
      </pc:sldChg>
      <pc:sldChg chg="modSp add mod">
        <pc:chgData name="Iva Holmerová" userId="c92da47f-1252-4561-b381-83165d9146e2" providerId="ADAL" clId="{CB687815-AE93-4232-85C6-133285EC71C3}" dt="2024-05-16T04:48:19.602" v="132" actId="27636"/>
        <pc:sldMkLst>
          <pc:docMk/>
          <pc:sldMk cId="604827499" sldId="394"/>
        </pc:sldMkLst>
        <pc:spChg chg="mod">
          <ac:chgData name="Iva Holmerová" userId="c92da47f-1252-4561-b381-83165d9146e2" providerId="ADAL" clId="{CB687815-AE93-4232-85C6-133285EC71C3}" dt="2024-05-16T04:48:19.602" v="132" actId="27636"/>
          <ac:spMkLst>
            <pc:docMk/>
            <pc:sldMk cId="604827499" sldId="394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0:26.046" v="15" actId="27636"/>
        <pc:sldMkLst>
          <pc:docMk/>
          <pc:sldMk cId="3615407190" sldId="397"/>
        </pc:sldMkLst>
        <pc:spChg chg="mod">
          <ac:chgData name="Iva Holmerová" userId="c92da47f-1252-4561-b381-83165d9146e2" providerId="ADAL" clId="{CB687815-AE93-4232-85C6-133285EC71C3}" dt="2023-04-04T18:20:26.046" v="15" actId="27636"/>
          <ac:spMkLst>
            <pc:docMk/>
            <pc:sldMk cId="3615407190" sldId="397"/>
            <ac:spMk id="238601" creationId="{00000000-0000-0000-0000-000000000000}"/>
          </ac:spMkLst>
        </pc:spChg>
      </pc:sldChg>
      <pc:sldChg chg="add">
        <pc:chgData name="Iva Holmerová" userId="c92da47f-1252-4561-b381-83165d9146e2" providerId="ADAL" clId="{CB687815-AE93-4232-85C6-133285EC71C3}" dt="2023-04-04T18:20:25.720" v="0"/>
        <pc:sldMkLst>
          <pc:docMk/>
          <pc:sldMk cId="596422631" sldId="398"/>
        </pc:sldMkLst>
      </pc:sldChg>
      <pc:sldChg chg="modSp add mod">
        <pc:chgData name="Iva Holmerová" userId="c92da47f-1252-4561-b381-83165d9146e2" providerId="ADAL" clId="{CB687815-AE93-4232-85C6-133285EC71C3}" dt="2023-04-04T18:20:26.236" v="23" actId="27636"/>
        <pc:sldMkLst>
          <pc:docMk/>
          <pc:sldMk cId="1950613325" sldId="399"/>
        </pc:sldMkLst>
        <pc:spChg chg="mod">
          <ac:chgData name="Iva Holmerová" userId="c92da47f-1252-4561-b381-83165d9146e2" providerId="ADAL" clId="{CB687815-AE93-4232-85C6-133285EC71C3}" dt="2023-04-04T18:20:26.236" v="23" actId="27636"/>
          <ac:spMkLst>
            <pc:docMk/>
            <pc:sldMk cId="1950613325" sldId="399"/>
            <ac:spMk id="3" creationId="{00000000-0000-0000-0000-000000000000}"/>
          </ac:spMkLst>
        </pc:spChg>
      </pc:sldChg>
      <pc:sldChg chg="delSp modSp mod">
        <pc:chgData name="Iva Holmerová" userId="c92da47f-1252-4561-b381-83165d9146e2" providerId="ADAL" clId="{CB687815-AE93-4232-85C6-133285EC71C3}" dt="2023-04-04T18:21:20.692" v="47" actId="313"/>
        <pc:sldMkLst>
          <pc:docMk/>
          <pc:sldMk cId="0" sldId="421"/>
        </pc:sldMkLst>
        <pc:spChg chg="mod">
          <ac:chgData name="Iva Holmerová" userId="c92da47f-1252-4561-b381-83165d9146e2" providerId="ADAL" clId="{CB687815-AE93-4232-85C6-133285EC71C3}" dt="2023-04-04T18:21:20.692" v="47" actId="313"/>
          <ac:spMkLst>
            <pc:docMk/>
            <pc:sldMk cId="0" sldId="421"/>
            <ac:spMk id="11266" creationId="{AA00E606-8E26-4600-B4D6-10390C68E8A3}"/>
          </ac:spMkLst>
        </pc:spChg>
        <pc:picChg chg="del">
          <ac:chgData name="Iva Holmerová" userId="c92da47f-1252-4561-b381-83165d9146e2" providerId="ADAL" clId="{CB687815-AE93-4232-85C6-133285EC71C3}" dt="2023-04-04T18:21:03.783" v="25" actId="478"/>
          <ac:picMkLst>
            <pc:docMk/>
            <pc:sldMk cId="0" sldId="421"/>
            <ac:picMk id="11268" creationId="{88E80407-D3F4-456C-A041-25143113168C}"/>
          </ac:picMkLst>
        </pc:picChg>
      </pc:sldChg>
      <pc:sldChg chg="delSp">
        <pc:chgData name="Iva Holmerová" userId="c92da47f-1252-4561-b381-83165d9146e2" providerId="ADAL" clId="{CB687815-AE93-4232-85C6-133285EC71C3}" dt="2023-04-04T18:20:54.382" v="24" actId="478"/>
        <pc:sldMkLst>
          <pc:docMk/>
          <pc:sldMk cId="0" sldId="422"/>
        </pc:sldMkLst>
        <pc:picChg chg="del">
          <ac:chgData name="Iva Holmerová" userId="c92da47f-1252-4561-b381-83165d9146e2" providerId="ADAL" clId="{CB687815-AE93-4232-85C6-133285EC71C3}" dt="2023-04-04T18:20:54.382" v="24" actId="478"/>
          <ac:picMkLst>
            <pc:docMk/>
            <pc:sldMk cId="0" sldId="422"/>
            <ac:picMk id="10244" creationId="{8897D43D-52C0-49D0-B1C9-07F6AB6E489E}"/>
          </ac:picMkLst>
        </pc:picChg>
      </pc:sldChg>
      <pc:sldChg chg="del">
        <pc:chgData name="Iva Holmerová" userId="c92da47f-1252-4561-b381-83165d9146e2" providerId="ADAL" clId="{CB687815-AE93-4232-85C6-133285EC71C3}" dt="2023-04-04T18:21:48.184" v="49" actId="47"/>
        <pc:sldMkLst>
          <pc:docMk/>
          <pc:sldMk cId="0" sldId="426"/>
        </pc:sldMkLst>
      </pc:sldChg>
      <pc:sldChg chg="modSp mod">
        <pc:chgData name="Iva Holmerová" userId="c92da47f-1252-4561-b381-83165d9146e2" providerId="ADAL" clId="{CB687815-AE93-4232-85C6-133285EC71C3}" dt="2024-05-16T04:49:09.725" v="135" actId="20577"/>
        <pc:sldMkLst>
          <pc:docMk/>
          <pc:sldMk cId="1787605584" sldId="1448"/>
        </pc:sldMkLst>
        <pc:spChg chg="mod">
          <ac:chgData name="Iva Holmerová" userId="c92da47f-1252-4561-b381-83165d9146e2" providerId="ADAL" clId="{CB687815-AE93-4232-85C6-133285EC71C3}" dt="2024-05-16T04:49:09.725" v="135" actId="20577"/>
          <ac:spMkLst>
            <pc:docMk/>
            <pc:sldMk cId="1787605584" sldId="1448"/>
            <ac:spMk id="2" creationId="{00000000-0000-0000-0000-000000000000}"/>
          </ac:spMkLst>
        </pc:spChg>
      </pc:sldChg>
      <pc:sldChg chg="del">
        <pc:chgData name="Iva Holmerová" userId="c92da47f-1252-4561-b381-83165d9146e2" providerId="ADAL" clId="{CB687815-AE93-4232-85C6-133285EC71C3}" dt="2023-04-04T18:23:41.758" v="54" actId="47"/>
        <pc:sldMkLst>
          <pc:docMk/>
          <pc:sldMk cId="1530217908" sldId="1459"/>
        </pc:sldMkLst>
      </pc:sldChg>
      <pc:sldChg chg="del">
        <pc:chgData name="Iva Holmerová" userId="c92da47f-1252-4561-b381-83165d9146e2" providerId="ADAL" clId="{CB687815-AE93-4232-85C6-133285EC71C3}" dt="2023-04-04T18:22:16.949" v="51" actId="47"/>
        <pc:sldMkLst>
          <pc:docMk/>
          <pc:sldMk cId="1689097717" sldId="1465"/>
        </pc:sldMkLst>
      </pc:sldChg>
      <pc:sldChg chg="add">
        <pc:chgData name="Iva Holmerová" userId="c92da47f-1252-4561-b381-83165d9146e2" providerId="ADAL" clId="{CB687815-AE93-4232-85C6-133285EC71C3}" dt="2023-04-04T18:27:37.689" v="69"/>
        <pc:sldMkLst>
          <pc:docMk/>
          <pc:sldMk cId="2187182708" sldId="1465"/>
        </pc:sldMkLst>
      </pc:sldChg>
      <pc:sldChg chg="add">
        <pc:chgData name="Iva Holmerová" userId="c92da47f-1252-4561-b381-83165d9146e2" providerId="ADAL" clId="{CB687815-AE93-4232-85C6-133285EC71C3}" dt="2023-04-04T18:27:37.689" v="69"/>
        <pc:sldMkLst>
          <pc:docMk/>
          <pc:sldMk cId="586586997" sldId="1466"/>
        </pc:sldMkLst>
      </pc:sldChg>
      <pc:sldChg chg="del">
        <pc:chgData name="Iva Holmerová" userId="c92da47f-1252-4561-b381-83165d9146e2" providerId="ADAL" clId="{CB687815-AE93-4232-85C6-133285EC71C3}" dt="2023-04-04T18:22:28.624" v="53" actId="47"/>
        <pc:sldMkLst>
          <pc:docMk/>
          <pc:sldMk cId="1472372704" sldId="1466"/>
        </pc:sldMkLst>
      </pc:sldChg>
      <pc:sldChg chg="add del">
        <pc:chgData name="Iva Holmerová" userId="c92da47f-1252-4561-b381-83165d9146e2" providerId="ADAL" clId="{CB687815-AE93-4232-85C6-133285EC71C3}" dt="2023-04-04T18:24:24.485" v="58" actId="47"/>
        <pc:sldMkLst>
          <pc:docMk/>
          <pc:sldMk cId="586586997" sldId="1467"/>
        </pc:sldMkLst>
      </pc:sldChg>
      <pc:sldChg chg="add">
        <pc:chgData name="Iva Holmerová" userId="c92da47f-1252-4561-b381-83165d9146e2" providerId="ADAL" clId="{CB687815-AE93-4232-85C6-133285EC71C3}" dt="2023-04-04T18:29:23.604" v="71"/>
        <pc:sldMkLst>
          <pc:docMk/>
          <pc:sldMk cId="754052663" sldId="1467"/>
        </pc:sldMkLst>
      </pc:sldChg>
      <pc:sldChg chg="modSp add mod">
        <pc:chgData name="Iva Holmerová" userId="c92da47f-1252-4561-b381-83165d9146e2" providerId="ADAL" clId="{CB687815-AE93-4232-85C6-133285EC71C3}" dt="2023-04-04T18:29:23.924" v="74" actId="27636"/>
        <pc:sldMkLst>
          <pc:docMk/>
          <pc:sldMk cId="3360317324" sldId="1468"/>
        </pc:sldMkLst>
        <pc:spChg chg="mod">
          <ac:chgData name="Iva Holmerová" userId="c92da47f-1252-4561-b381-83165d9146e2" providerId="ADAL" clId="{CB687815-AE93-4232-85C6-133285EC71C3}" dt="2023-04-04T18:29:23.901" v="73" actId="27636"/>
          <ac:spMkLst>
            <pc:docMk/>
            <pc:sldMk cId="3360317324" sldId="1468"/>
            <ac:spMk id="2" creationId="{00000000-0000-0000-0000-000000000000}"/>
          </ac:spMkLst>
        </pc:spChg>
        <pc:spChg chg="mod">
          <ac:chgData name="Iva Holmerová" userId="c92da47f-1252-4561-b381-83165d9146e2" providerId="ADAL" clId="{CB687815-AE93-4232-85C6-133285EC71C3}" dt="2023-04-04T18:29:23.924" v="74" actId="27636"/>
          <ac:spMkLst>
            <pc:docMk/>
            <pc:sldMk cId="3360317324" sldId="1468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9:23.949" v="75" actId="27636"/>
        <pc:sldMkLst>
          <pc:docMk/>
          <pc:sldMk cId="1098191981" sldId="1469"/>
        </pc:sldMkLst>
        <pc:spChg chg="mod">
          <ac:chgData name="Iva Holmerová" userId="c92da47f-1252-4561-b381-83165d9146e2" providerId="ADAL" clId="{CB687815-AE93-4232-85C6-133285EC71C3}" dt="2023-04-04T18:29:23.949" v="75" actId="27636"/>
          <ac:spMkLst>
            <pc:docMk/>
            <pc:sldMk cId="1098191981" sldId="1469"/>
            <ac:spMk id="3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4T18:29:23.963" v="76" actId="27636"/>
        <pc:sldMkLst>
          <pc:docMk/>
          <pc:sldMk cId="4213685738" sldId="1470"/>
        </pc:sldMkLst>
        <pc:spChg chg="mod">
          <ac:chgData name="Iva Holmerová" userId="c92da47f-1252-4561-b381-83165d9146e2" providerId="ADAL" clId="{CB687815-AE93-4232-85C6-133285EC71C3}" dt="2023-04-04T18:29:23.963" v="76" actId="27636"/>
          <ac:spMkLst>
            <pc:docMk/>
            <pc:sldMk cId="4213685738" sldId="1470"/>
            <ac:spMk id="2" creationId="{00000000-0000-0000-0000-000000000000}"/>
          </ac:spMkLst>
        </pc:spChg>
      </pc:sldChg>
      <pc:sldChg chg="modSp add mod">
        <pc:chgData name="Iva Holmerová" userId="c92da47f-1252-4561-b381-83165d9146e2" providerId="ADAL" clId="{CB687815-AE93-4232-85C6-133285EC71C3}" dt="2023-04-05T06:12:58.212" v="88" actId="207"/>
        <pc:sldMkLst>
          <pc:docMk/>
          <pc:sldMk cId="0" sldId="1471"/>
        </pc:sldMkLst>
        <pc:spChg chg="mod">
          <ac:chgData name="Iva Holmerová" userId="c92da47f-1252-4561-b381-83165d9146e2" providerId="ADAL" clId="{CB687815-AE93-4232-85C6-133285EC71C3}" dt="2023-04-05T06:12:39.293" v="85" actId="207"/>
          <ac:spMkLst>
            <pc:docMk/>
            <pc:sldMk cId="0" sldId="1471"/>
            <ac:spMk id="25602" creationId="{491245B3-7B81-F36C-C1F2-D5F4A73EFF42}"/>
          </ac:spMkLst>
        </pc:spChg>
        <pc:spChg chg="mod">
          <ac:chgData name="Iva Holmerová" userId="c92da47f-1252-4561-b381-83165d9146e2" providerId="ADAL" clId="{CB687815-AE93-4232-85C6-133285EC71C3}" dt="2023-04-05T06:12:58.212" v="88" actId="207"/>
          <ac:spMkLst>
            <pc:docMk/>
            <pc:sldMk cId="0" sldId="1471"/>
            <ac:spMk id="25603" creationId="{A06B3366-5372-F036-AD4F-5F16D8B82D35}"/>
          </ac:spMkLst>
        </pc:spChg>
      </pc:sldChg>
      <pc:sldChg chg="add">
        <pc:chgData name="Iva Holmerová" userId="c92da47f-1252-4561-b381-83165d9146e2" providerId="ADAL" clId="{CB687815-AE93-4232-85C6-133285EC71C3}" dt="2023-04-05T06:12:24.150" v="84"/>
        <pc:sldMkLst>
          <pc:docMk/>
          <pc:sldMk cId="0" sldId="1472"/>
        </pc:sldMkLst>
      </pc:sldChg>
      <pc:sldChg chg="modSp add mod">
        <pc:chgData name="Iva Holmerová" userId="c92da47f-1252-4561-b381-83165d9146e2" providerId="ADAL" clId="{CB687815-AE93-4232-85C6-133285EC71C3}" dt="2023-04-05T06:13:18.519" v="90" actId="207"/>
        <pc:sldMkLst>
          <pc:docMk/>
          <pc:sldMk cId="0" sldId="1473"/>
        </pc:sldMkLst>
        <pc:spChg chg="mod">
          <ac:chgData name="Iva Holmerová" userId="c92da47f-1252-4561-b381-83165d9146e2" providerId="ADAL" clId="{CB687815-AE93-4232-85C6-133285EC71C3}" dt="2023-04-05T06:13:18.519" v="90" actId="207"/>
          <ac:spMkLst>
            <pc:docMk/>
            <pc:sldMk cId="0" sldId="1473"/>
            <ac:spMk id="30722" creationId="{7822B828-750D-A8BF-CDD4-8E6E3778640B}"/>
          </ac:spMkLst>
        </pc:spChg>
      </pc:sldChg>
    </pc:docChg>
  </pc:docChgLst>
  <pc:docChgLst>
    <pc:chgData name="Iva Holmerová" userId="c92da47f-1252-4561-b381-83165d9146e2" providerId="ADAL" clId="{9FB576B0-EEDF-4728-B8B0-B12F6A4F67A4}"/>
    <pc:docChg chg="custSel addSld delSld modSld">
      <pc:chgData name="Iva Holmerová" userId="c92da47f-1252-4561-b381-83165d9146e2" providerId="ADAL" clId="{9FB576B0-EEDF-4728-B8B0-B12F6A4F67A4}" dt="2022-09-16T20:31:12.109" v="215" actId="21"/>
      <pc:docMkLst>
        <pc:docMk/>
      </pc:docMkLst>
      <pc:sldChg chg="modSp del mod">
        <pc:chgData name="Iva Holmerová" userId="c92da47f-1252-4561-b381-83165d9146e2" providerId="ADAL" clId="{9FB576B0-EEDF-4728-B8B0-B12F6A4F67A4}" dt="2022-03-22T13:30:33.930" v="155" actId="47"/>
        <pc:sldMkLst>
          <pc:docMk/>
          <pc:sldMk cId="4080795025" sldId="256"/>
        </pc:sldMkLst>
        <pc:spChg chg="mod">
          <ac:chgData name="Iva Holmerová" userId="c92da47f-1252-4561-b381-83165d9146e2" providerId="ADAL" clId="{9FB576B0-EEDF-4728-B8B0-B12F6A4F67A4}" dt="2022-03-22T13:15:36.935" v="0" actId="20577"/>
          <ac:spMkLst>
            <pc:docMk/>
            <pc:sldMk cId="4080795025" sldId="256"/>
            <ac:spMk id="3" creationId="{CD43F030-90B8-42BB-835F-424DF1CC4EEC}"/>
          </ac:spMkLst>
        </pc:spChg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0" sldId="257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4080468729" sldId="258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1754752156" sldId="259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3120078063" sldId="260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327582234" sldId="261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1003949594" sldId="262"/>
        </pc:sldMkLst>
      </pc:sldChg>
      <pc:sldChg chg="add del">
        <pc:chgData name="Iva Holmerová" userId="c92da47f-1252-4561-b381-83165d9146e2" providerId="ADAL" clId="{9FB576B0-EEDF-4728-B8B0-B12F6A4F67A4}" dt="2022-03-22T13:22:08.979" v="17" actId="47"/>
        <pc:sldMkLst>
          <pc:docMk/>
          <pc:sldMk cId="186193184" sldId="263"/>
        </pc:sldMkLst>
      </pc:sldChg>
      <pc:sldChg chg="add del">
        <pc:chgData name="Iva Holmerová" userId="c92da47f-1252-4561-b381-83165d9146e2" providerId="ADAL" clId="{9FB576B0-EEDF-4728-B8B0-B12F6A4F67A4}" dt="2022-03-22T13:22:12.069" v="18" actId="47"/>
        <pc:sldMkLst>
          <pc:docMk/>
          <pc:sldMk cId="3696577101" sldId="264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0" sldId="265"/>
        </pc:sldMkLst>
      </pc:sldChg>
      <pc:sldChg chg="add del">
        <pc:chgData name="Iva Holmerová" userId="c92da47f-1252-4561-b381-83165d9146e2" providerId="ADAL" clId="{9FB576B0-EEDF-4728-B8B0-B12F6A4F67A4}" dt="2022-03-22T13:22:14.616" v="19" actId="47"/>
        <pc:sldMkLst>
          <pc:docMk/>
          <pc:sldMk cId="4237842593" sldId="265"/>
        </pc:sldMkLst>
      </pc:sldChg>
      <pc:sldChg chg="add del">
        <pc:chgData name="Iva Holmerová" userId="c92da47f-1252-4561-b381-83165d9146e2" providerId="ADAL" clId="{9FB576B0-EEDF-4728-B8B0-B12F6A4F67A4}" dt="2022-03-22T13:22:19.627" v="20" actId="47"/>
        <pc:sldMkLst>
          <pc:docMk/>
          <pc:sldMk cId="298543054" sldId="266"/>
        </pc:sldMkLst>
      </pc:sldChg>
      <pc:sldChg chg="add del">
        <pc:chgData name="Iva Holmerová" userId="c92da47f-1252-4561-b381-83165d9146e2" providerId="ADAL" clId="{9FB576B0-EEDF-4728-B8B0-B12F6A4F67A4}" dt="2022-03-22T13:22:22.752" v="21" actId="47"/>
        <pc:sldMkLst>
          <pc:docMk/>
          <pc:sldMk cId="2327832040" sldId="267"/>
        </pc:sldMkLst>
      </pc:sldChg>
      <pc:sldChg chg="add del">
        <pc:chgData name="Iva Holmerová" userId="c92da47f-1252-4561-b381-83165d9146e2" providerId="ADAL" clId="{9FB576B0-EEDF-4728-B8B0-B12F6A4F67A4}" dt="2022-03-22T13:22:25.181" v="22" actId="47"/>
        <pc:sldMkLst>
          <pc:docMk/>
          <pc:sldMk cId="3842772933" sldId="268"/>
        </pc:sldMkLst>
      </pc:sldChg>
      <pc:sldChg chg="add del">
        <pc:chgData name="Iva Holmerová" userId="c92da47f-1252-4561-b381-83165d9146e2" providerId="ADAL" clId="{9FB576B0-EEDF-4728-B8B0-B12F6A4F67A4}" dt="2022-03-22T13:22:27.270" v="23" actId="47"/>
        <pc:sldMkLst>
          <pc:docMk/>
          <pc:sldMk cId="1164970601" sldId="269"/>
        </pc:sldMkLst>
      </pc:sldChg>
      <pc:sldChg chg="add del">
        <pc:chgData name="Iva Holmerová" userId="c92da47f-1252-4561-b381-83165d9146e2" providerId="ADAL" clId="{9FB576B0-EEDF-4728-B8B0-B12F6A4F67A4}" dt="2022-03-22T13:22:28.599" v="24" actId="47"/>
        <pc:sldMkLst>
          <pc:docMk/>
          <pc:sldMk cId="230875701" sldId="270"/>
        </pc:sldMkLst>
      </pc:sldChg>
      <pc:sldChg chg="add">
        <pc:chgData name="Iva Holmerová" userId="c92da47f-1252-4561-b381-83165d9146e2" providerId="ADAL" clId="{9FB576B0-EEDF-4728-B8B0-B12F6A4F67A4}" dt="2022-03-22T13:21:14.955" v="16"/>
        <pc:sldMkLst>
          <pc:docMk/>
          <pc:sldMk cId="3719337332" sldId="271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343137662" sldId="281"/>
        </pc:sldMkLst>
      </pc:sldChg>
      <pc:sldChg chg="add del">
        <pc:chgData name="Iva Holmerová" userId="c92da47f-1252-4561-b381-83165d9146e2" providerId="ADAL" clId="{9FB576B0-EEDF-4728-B8B0-B12F6A4F67A4}" dt="2022-03-22T13:18:40.651" v="9" actId="47"/>
        <pc:sldMkLst>
          <pc:docMk/>
          <pc:sldMk cId="0" sldId="289"/>
        </pc:sldMkLst>
      </pc:sldChg>
      <pc:sldChg chg="modSp add mod">
        <pc:chgData name="Iva Holmerová" userId="c92da47f-1252-4561-b381-83165d9146e2" providerId="ADAL" clId="{9FB576B0-EEDF-4728-B8B0-B12F6A4F67A4}" dt="2022-03-22T13:19:08.093" v="15" actId="20577"/>
        <pc:sldMkLst>
          <pc:docMk/>
          <pc:sldMk cId="0" sldId="351"/>
        </pc:sldMkLst>
        <pc:spChg chg="mod">
          <ac:chgData name="Iva Holmerová" userId="c92da47f-1252-4561-b381-83165d9146e2" providerId="ADAL" clId="{9FB576B0-EEDF-4728-B8B0-B12F6A4F67A4}" dt="2022-03-22T13:19:08.093" v="15" actId="20577"/>
          <ac:spMkLst>
            <pc:docMk/>
            <pc:sldMk cId="0" sldId="351"/>
            <ac:spMk id="12290" creationId="{92E652A1-A9C8-466D-94D8-908B8CC643A6}"/>
          </ac:spMkLst>
        </pc:spChg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353"/>
        </pc:sldMkLst>
      </pc:sldChg>
      <pc:sldChg chg="add">
        <pc:chgData name="Iva Holmerová" userId="c92da47f-1252-4561-b381-83165d9146e2" providerId="ADAL" clId="{9FB576B0-EEDF-4728-B8B0-B12F6A4F67A4}" dt="2022-03-22T13:33:04.740" v="190"/>
        <pc:sldMkLst>
          <pc:docMk/>
          <pc:sldMk cId="1295066245" sldId="358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376"/>
        </pc:sldMkLst>
      </pc:sldChg>
      <pc:sldChg chg="modSp add mod">
        <pc:chgData name="Iva Holmerová" userId="c92da47f-1252-4561-b381-83165d9146e2" providerId="ADAL" clId="{9FB576B0-EEDF-4728-B8B0-B12F6A4F67A4}" dt="2022-03-22T13:17:26.852" v="7" actId="27636"/>
        <pc:sldMkLst>
          <pc:docMk/>
          <pc:sldMk cId="0" sldId="421"/>
        </pc:sldMkLst>
        <pc:spChg chg="mod">
          <ac:chgData name="Iva Holmerová" userId="c92da47f-1252-4561-b381-83165d9146e2" providerId="ADAL" clId="{9FB576B0-EEDF-4728-B8B0-B12F6A4F67A4}" dt="2022-03-22T13:17:26.852" v="7" actId="27636"/>
          <ac:spMkLst>
            <pc:docMk/>
            <pc:sldMk cId="0" sldId="421"/>
            <ac:spMk id="11266" creationId="{AA00E606-8E26-4600-B4D6-10390C68E8A3}"/>
          </ac:spMkLst>
        </pc:spChg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22"/>
        </pc:sldMkLst>
      </pc:sldChg>
      <pc:sldChg chg="add del">
        <pc:chgData name="Iva Holmerová" userId="c92da47f-1252-4561-b381-83165d9146e2" providerId="ADAL" clId="{9FB576B0-EEDF-4728-B8B0-B12F6A4F67A4}" dt="2022-03-22T13:22:52.389" v="26" actId="47"/>
        <pc:sldMkLst>
          <pc:docMk/>
          <pc:sldMk cId="0" sldId="423"/>
        </pc:sldMkLst>
      </pc:sldChg>
      <pc:sldChg chg="modSp add mod">
        <pc:chgData name="Iva Holmerová" userId="c92da47f-1252-4561-b381-83165d9146e2" providerId="ADAL" clId="{9FB576B0-EEDF-4728-B8B0-B12F6A4F67A4}" dt="2022-03-22T13:17:26.864" v="8" actId="27636"/>
        <pc:sldMkLst>
          <pc:docMk/>
          <pc:sldMk cId="0" sldId="424"/>
        </pc:sldMkLst>
        <pc:spChg chg="mod">
          <ac:chgData name="Iva Holmerová" userId="c92da47f-1252-4561-b381-83165d9146e2" providerId="ADAL" clId="{9FB576B0-EEDF-4728-B8B0-B12F6A4F67A4}" dt="2022-03-22T13:17:26.864" v="8" actId="27636"/>
          <ac:spMkLst>
            <pc:docMk/>
            <pc:sldMk cId="0" sldId="424"/>
            <ac:spMk id="7" creationId="{714396C7-413C-4696-981A-939FC30C86BB}"/>
          </ac:spMkLst>
        </pc:spChg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25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26"/>
        </pc:sldMkLst>
      </pc:sldChg>
      <pc:sldChg chg="add del">
        <pc:chgData name="Iva Holmerová" userId="c92da47f-1252-4561-b381-83165d9146e2" providerId="ADAL" clId="{9FB576B0-EEDF-4728-B8B0-B12F6A4F67A4}" dt="2022-03-22T13:22:49.491" v="25" actId="47"/>
        <pc:sldMkLst>
          <pc:docMk/>
          <pc:sldMk cId="0" sldId="427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28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29"/>
        </pc:sldMkLst>
      </pc:sldChg>
      <pc:sldChg chg="modSp add mod">
        <pc:chgData name="Iva Holmerová" userId="c92da47f-1252-4561-b381-83165d9146e2" providerId="ADAL" clId="{9FB576B0-EEDF-4728-B8B0-B12F6A4F67A4}" dt="2022-03-22T13:17:26.785" v="3" actId="27636"/>
        <pc:sldMkLst>
          <pc:docMk/>
          <pc:sldMk cId="0" sldId="431"/>
        </pc:sldMkLst>
        <pc:spChg chg="mod">
          <ac:chgData name="Iva Holmerová" userId="c92da47f-1252-4561-b381-83165d9146e2" providerId="ADAL" clId="{9FB576B0-EEDF-4728-B8B0-B12F6A4F67A4}" dt="2022-03-22T13:17:26.783" v="2" actId="27636"/>
          <ac:spMkLst>
            <pc:docMk/>
            <pc:sldMk cId="0" sldId="431"/>
            <ac:spMk id="2" creationId="{A11AD31C-A509-4C03-90FC-75673BF268B7}"/>
          </ac:spMkLst>
        </pc:spChg>
        <pc:spChg chg="mod">
          <ac:chgData name="Iva Holmerová" userId="c92da47f-1252-4561-b381-83165d9146e2" providerId="ADAL" clId="{9FB576B0-EEDF-4728-B8B0-B12F6A4F67A4}" dt="2022-03-22T13:17:26.785" v="3" actId="27636"/>
          <ac:spMkLst>
            <pc:docMk/>
            <pc:sldMk cId="0" sldId="431"/>
            <ac:spMk id="3" creationId="{46378C09-FA23-4457-BD89-483D5AFEDFE5}"/>
          </ac:spMkLst>
        </pc:spChg>
      </pc:sldChg>
      <pc:sldChg chg="modSp add mod">
        <pc:chgData name="Iva Holmerová" userId="c92da47f-1252-4561-b381-83165d9146e2" providerId="ADAL" clId="{9FB576B0-EEDF-4728-B8B0-B12F6A4F67A4}" dt="2022-03-22T13:17:26.808" v="4" actId="27636"/>
        <pc:sldMkLst>
          <pc:docMk/>
          <pc:sldMk cId="0" sldId="433"/>
        </pc:sldMkLst>
        <pc:spChg chg="mod">
          <ac:chgData name="Iva Holmerová" userId="c92da47f-1252-4561-b381-83165d9146e2" providerId="ADAL" clId="{9FB576B0-EEDF-4728-B8B0-B12F6A4F67A4}" dt="2022-03-22T13:17:26.808" v="4" actId="27636"/>
          <ac:spMkLst>
            <pc:docMk/>
            <pc:sldMk cId="0" sldId="433"/>
            <ac:spMk id="3" creationId="{8751B3AB-C789-43C5-86A4-8483E00137C5}"/>
          </ac:spMkLst>
        </pc:spChg>
      </pc:sldChg>
      <pc:sldChg chg="modSp add mod">
        <pc:chgData name="Iva Holmerová" userId="c92da47f-1252-4561-b381-83165d9146e2" providerId="ADAL" clId="{9FB576B0-EEDF-4728-B8B0-B12F6A4F67A4}" dt="2022-03-22T13:17:26.828" v="6" actId="27636"/>
        <pc:sldMkLst>
          <pc:docMk/>
          <pc:sldMk cId="0" sldId="434"/>
        </pc:sldMkLst>
        <pc:spChg chg="mod">
          <ac:chgData name="Iva Holmerová" userId="c92da47f-1252-4561-b381-83165d9146e2" providerId="ADAL" clId="{9FB576B0-EEDF-4728-B8B0-B12F6A4F67A4}" dt="2022-03-22T13:17:26.816" v="5" actId="27636"/>
          <ac:spMkLst>
            <pc:docMk/>
            <pc:sldMk cId="0" sldId="434"/>
            <ac:spMk id="2" creationId="{D59C3086-53C5-4D4C-9016-AEE43AFBA723}"/>
          </ac:spMkLst>
        </pc:spChg>
        <pc:spChg chg="mod">
          <ac:chgData name="Iva Holmerová" userId="c92da47f-1252-4561-b381-83165d9146e2" providerId="ADAL" clId="{9FB576B0-EEDF-4728-B8B0-B12F6A4F67A4}" dt="2022-03-22T13:17:26.828" v="6" actId="27636"/>
          <ac:spMkLst>
            <pc:docMk/>
            <pc:sldMk cId="0" sldId="434"/>
            <ac:spMk id="3" creationId="{17A73AEE-CFC1-43DC-8A7D-FF2762646046}"/>
          </ac:spMkLst>
        </pc:spChg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35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39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43"/>
        </pc:sldMkLst>
      </pc:sldChg>
      <pc:sldChg chg="add">
        <pc:chgData name="Iva Holmerová" userId="c92da47f-1252-4561-b381-83165d9146e2" providerId="ADAL" clId="{9FB576B0-EEDF-4728-B8B0-B12F6A4F67A4}" dt="2022-03-22T13:17:26.661" v="1"/>
        <pc:sldMkLst>
          <pc:docMk/>
          <pc:sldMk cId="0" sldId="444"/>
        </pc:sldMkLst>
      </pc:sldChg>
      <pc:sldChg chg="modSp add del mod">
        <pc:chgData name="Iva Holmerová" userId="c92da47f-1252-4561-b381-83165d9146e2" providerId="ADAL" clId="{9FB576B0-EEDF-4728-B8B0-B12F6A4F67A4}" dt="2022-05-31T05:35:30.099" v="206" actId="20577"/>
        <pc:sldMkLst>
          <pc:docMk/>
          <pc:sldMk cId="1787605584" sldId="1448"/>
        </pc:sldMkLst>
        <pc:spChg chg="mod">
          <ac:chgData name="Iva Holmerová" userId="c92da47f-1252-4561-b381-83165d9146e2" providerId="ADAL" clId="{9FB576B0-EEDF-4728-B8B0-B12F6A4F67A4}" dt="2022-03-22T13:30:51.467" v="189" actId="20577"/>
          <ac:spMkLst>
            <pc:docMk/>
            <pc:sldMk cId="1787605584" sldId="1448"/>
            <ac:spMk id="2" creationId="{00000000-0000-0000-0000-000000000000}"/>
          </ac:spMkLst>
        </pc:spChg>
        <pc:spChg chg="mod">
          <ac:chgData name="Iva Holmerová" userId="c92da47f-1252-4561-b381-83165d9146e2" providerId="ADAL" clId="{9FB576B0-EEDF-4728-B8B0-B12F6A4F67A4}" dt="2022-05-31T05:35:30.099" v="206" actId="20577"/>
          <ac:spMkLst>
            <pc:docMk/>
            <pc:sldMk cId="1787605584" sldId="1448"/>
            <ac:spMk id="3" creationId="{00000000-0000-0000-0000-000000000000}"/>
          </ac:spMkLst>
        </pc:spChg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1676033959" sldId="1450"/>
        </pc:sldMkLst>
      </pc:sldChg>
      <pc:sldChg chg="addSp delSp modSp add mod setBg delDesignElem">
        <pc:chgData name="Iva Holmerová" userId="c92da47f-1252-4561-b381-83165d9146e2" providerId="ADAL" clId="{9FB576B0-EEDF-4728-B8B0-B12F6A4F67A4}" dt="2022-03-22T13:29:24.633" v="134" actId="20577"/>
        <pc:sldMkLst>
          <pc:docMk/>
          <pc:sldMk cId="2160955968" sldId="1451"/>
        </pc:sldMkLst>
        <pc:spChg chg="mod">
          <ac:chgData name="Iva Holmerová" userId="c92da47f-1252-4561-b381-83165d9146e2" providerId="ADAL" clId="{9FB576B0-EEDF-4728-B8B0-B12F6A4F67A4}" dt="2022-03-22T13:27:29.881" v="57" actId="14100"/>
          <ac:spMkLst>
            <pc:docMk/>
            <pc:sldMk cId="2160955968" sldId="1451"/>
            <ac:spMk id="2" creationId="{69333B12-A434-4FA1-A5C1-44062FF73559}"/>
          </ac:spMkLst>
        </pc:spChg>
        <pc:spChg chg="del">
          <ac:chgData name="Iva Holmerová" userId="c92da47f-1252-4561-b381-83165d9146e2" providerId="ADAL" clId="{9FB576B0-EEDF-4728-B8B0-B12F6A4F67A4}" dt="2022-03-22T13:25:22.868" v="29"/>
          <ac:spMkLst>
            <pc:docMk/>
            <pc:sldMk cId="2160955968" sldId="1451"/>
            <ac:spMk id="1034" creationId="{93062723-6941-4ABE-8146-AC6FA530BA4C}"/>
          </ac:spMkLst>
        </pc:spChg>
        <pc:spChg chg="del">
          <ac:chgData name="Iva Holmerová" userId="c92da47f-1252-4561-b381-83165d9146e2" providerId="ADAL" clId="{9FB576B0-EEDF-4728-B8B0-B12F6A4F67A4}" dt="2022-03-22T13:25:22.868" v="29"/>
          <ac:spMkLst>
            <pc:docMk/>
            <pc:sldMk cId="2160955968" sldId="1451"/>
            <ac:spMk id="1035" creationId="{917859B3-4C91-478D-929D-BB6433F90849}"/>
          </ac:spMkLst>
        </pc:spChg>
        <pc:spChg chg="mod">
          <ac:chgData name="Iva Holmerová" userId="c92da47f-1252-4561-b381-83165d9146e2" providerId="ADAL" clId="{9FB576B0-EEDF-4728-B8B0-B12F6A4F67A4}" dt="2022-03-22T13:29:24.633" v="134" actId="20577"/>
          <ac:spMkLst>
            <pc:docMk/>
            <pc:sldMk cId="2160955968" sldId="1451"/>
            <ac:spMk id="1036" creationId="{5EB51012-F624-4F6F-B688-CD3FFF01C51D}"/>
          </ac:spMkLst>
        </pc:spChg>
        <pc:spChg chg="del">
          <ac:chgData name="Iva Holmerová" userId="c92da47f-1252-4561-b381-83165d9146e2" providerId="ADAL" clId="{9FB576B0-EEDF-4728-B8B0-B12F6A4F67A4}" dt="2022-03-22T13:25:22.868" v="29"/>
          <ac:spMkLst>
            <pc:docMk/>
            <pc:sldMk cId="2160955968" sldId="1451"/>
            <ac:spMk id="1037" creationId="{6283FBD2-A663-469F-855C-06D86E3C1161}"/>
          </ac:spMkLst>
        </pc:spChg>
        <pc:spChg chg="del">
          <ac:chgData name="Iva Holmerová" userId="c92da47f-1252-4561-b381-83165d9146e2" providerId="ADAL" clId="{9FB576B0-EEDF-4728-B8B0-B12F6A4F67A4}" dt="2022-03-22T13:25:22.868" v="29"/>
          <ac:spMkLst>
            <pc:docMk/>
            <pc:sldMk cId="2160955968" sldId="1451"/>
            <ac:spMk id="1038" creationId="{8A1279FC-7441-4E55-B082-2774E6316482}"/>
          </ac:spMkLst>
        </pc:spChg>
        <pc:picChg chg="add mod">
          <ac:chgData name="Iva Holmerová" userId="c92da47f-1252-4561-b381-83165d9146e2" providerId="ADAL" clId="{9FB576B0-EEDF-4728-B8B0-B12F6A4F67A4}" dt="2022-03-22T13:28:57.934" v="79" actId="14100"/>
          <ac:picMkLst>
            <pc:docMk/>
            <pc:sldMk cId="2160955968" sldId="1451"/>
            <ac:picMk id="3" creationId="{FF325152-49C5-486C-A503-B20E6F614B85}"/>
          </ac:picMkLst>
        </pc:picChg>
        <pc:picChg chg="mod">
          <ac:chgData name="Iva Holmerová" userId="c92da47f-1252-4561-b381-83165d9146e2" providerId="ADAL" clId="{9FB576B0-EEDF-4728-B8B0-B12F6A4F67A4}" dt="2022-03-22T13:28:45.726" v="76" actId="14100"/>
          <ac:picMkLst>
            <pc:docMk/>
            <pc:sldMk cId="2160955968" sldId="1451"/>
            <ac:picMk id="4" creationId="{5C6E4138-3DEE-4C81-A579-773AEB90555D}"/>
          </ac:picMkLst>
        </pc:picChg>
        <pc:picChg chg="mod">
          <ac:chgData name="Iva Holmerová" userId="c92da47f-1252-4561-b381-83165d9146e2" providerId="ADAL" clId="{9FB576B0-EEDF-4728-B8B0-B12F6A4F67A4}" dt="2022-03-22T13:28:30.858" v="73" actId="1076"/>
          <ac:picMkLst>
            <pc:docMk/>
            <pc:sldMk cId="2160955968" sldId="1451"/>
            <ac:picMk id="1026" creationId="{B82CE57C-F653-4E3A-91ED-7682800E3707}"/>
          </ac:picMkLst>
        </pc:picChg>
        <pc:picChg chg="mod">
          <ac:chgData name="Iva Holmerová" userId="c92da47f-1252-4561-b381-83165d9146e2" providerId="ADAL" clId="{9FB576B0-EEDF-4728-B8B0-B12F6A4F67A4}" dt="2022-03-22T13:28:34.892" v="74" actId="14100"/>
          <ac:picMkLst>
            <pc:docMk/>
            <pc:sldMk cId="2160955968" sldId="1451"/>
            <ac:picMk id="1030" creationId="{C88543A4-200E-4066-99C8-65460D086F53}"/>
          </ac:picMkLst>
        </pc:picChg>
        <pc:picChg chg="mod">
          <ac:chgData name="Iva Holmerová" userId="c92da47f-1252-4561-b381-83165d9146e2" providerId="ADAL" clId="{9FB576B0-EEDF-4728-B8B0-B12F6A4F67A4}" dt="2022-03-22T13:29:01.266" v="80" actId="1076"/>
          <ac:picMkLst>
            <pc:docMk/>
            <pc:sldMk cId="2160955968" sldId="1451"/>
            <ac:picMk id="1032" creationId="{90344F7F-107E-4365-9BBA-291F1FB5E2C6}"/>
          </ac:picMkLst>
        </pc:picChg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1352929199" sldId="1452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1157462830" sldId="1453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2393723604" sldId="1454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3404756272" sldId="1455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245883963" sldId="1457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1278816395" sldId="1458"/>
        </pc:sldMkLst>
      </pc:sldChg>
      <pc:sldChg chg="add">
        <pc:chgData name="Iva Holmerová" userId="c92da47f-1252-4561-b381-83165d9146e2" providerId="ADAL" clId="{9FB576B0-EEDF-4728-B8B0-B12F6A4F67A4}" dt="2022-03-22T13:25:22.868" v="29"/>
        <pc:sldMkLst>
          <pc:docMk/>
          <pc:sldMk cId="1530217908" sldId="1459"/>
        </pc:sldMkLst>
      </pc:sldChg>
      <pc:sldChg chg="add setBg">
        <pc:chgData name="Iva Holmerová" userId="c92da47f-1252-4561-b381-83165d9146e2" providerId="ADAL" clId="{9FB576B0-EEDF-4728-B8B0-B12F6A4F67A4}" dt="2022-03-22T13:25:22.868" v="29"/>
        <pc:sldMkLst>
          <pc:docMk/>
          <pc:sldMk cId="2875213688" sldId="1460"/>
        </pc:sldMkLst>
      </pc:sldChg>
      <pc:sldChg chg="add setBg">
        <pc:chgData name="Iva Holmerová" userId="c92da47f-1252-4561-b381-83165d9146e2" providerId="ADAL" clId="{9FB576B0-EEDF-4728-B8B0-B12F6A4F67A4}" dt="2022-03-22T13:25:22.868" v="29"/>
        <pc:sldMkLst>
          <pc:docMk/>
          <pc:sldMk cId="147350338" sldId="1461"/>
        </pc:sldMkLst>
      </pc:sldChg>
      <pc:sldChg chg="add setBg">
        <pc:chgData name="Iva Holmerová" userId="c92da47f-1252-4561-b381-83165d9146e2" providerId="ADAL" clId="{9FB576B0-EEDF-4728-B8B0-B12F6A4F67A4}" dt="2022-03-22T13:25:22.868" v="29"/>
        <pc:sldMkLst>
          <pc:docMk/>
          <pc:sldMk cId="1008353993" sldId="1462"/>
        </pc:sldMkLst>
      </pc:sldChg>
      <pc:sldChg chg="delSp add setBg delDesignElem">
        <pc:chgData name="Iva Holmerová" userId="c92da47f-1252-4561-b381-83165d9146e2" providerId="ADAL" clId="{9FB576B0-EEDF-4728-B8B0-B12F6A4F67A4}" dt="2022-03-22T13:25:22.868" v="29"/>
        <pc:sldMkLst>
          <pc:docMk/>
          <pc:sldMk cId="815312150" sldId="1463"/>
        </pc:sldMkLst>
        <pc:spChg chg="del">
          <ac:chgData name="Iva Holmerová" userId="c92da47f-1252-4561-b381-83165d9146e2" providerId="ADAL" clId="{9FB576B0-EEDF-4728-B8B0-B12F6A4F67A4}" dt="2022-03-22T13:25:22.868" v="29"/>
          <ac:spMkLst>
            <pc:docMk/>
            <pc:sldMk cId="815312150" sldId="1463"/>
            <ac:spMk id="20" creationId="{99ED5833-B85B-4103-8A3B-CAB0308E6C15}"/>
          </ac:spMkLst>
        </pc:spChg>
      </pc:sldChg>
      <pc:sldChg chg="addSp delSp modSp new mod">
        <pc:chgData name="Iva Holmerová" userId="c92da47f-1252-4561-b381-83165d9146e2" providerId="ADAL" clId="{9FB576B0-EEDF-4728-B8B0-B12F6A4F67A4}" dt="2022-03-22T13:51:14.094" v="192" actId="22"/>
        <pc:sldMkLst>
          <pc:docMk/>
          <pc:sldMk cId="711657303" sldId="1464"/>
        </pc:sldMkLst>
        <pc:spChg chg="del">
          <ac:chgData name="Iva Holmerová" userId="c92da47f-1252-4561-b381-83165d9146e2" providerId="ADAL" clId="{9FB576B0-EEDF-4728-B8B0-B12F6A4F67A4}" dt="2022-03-22T13:51:14.094" v="192" actId="22"/>
          <ac:spMkLst>
            <pc:docMk/>
            <pc:sldMk cId="711657303" sldId="1464"/>
            <ac:spMk id="3" creationId="{CBB1244A-08BA-457D-8E85-22329C090376}"/>
          </ac:spMkLst>
        </pc:spChg>
        <pc:picChg chg="add mod ord">
          <ac:chgData name="Iva Holmerová" userId="c92da47f-1252-4561-b381-83165d9146e2" providerId="ADAL" clId="{9FB576B0-EEDF-4728-B8B0-B12F6A4F67A4}" dt="2022-03-22T13:51:14.094" v="192" actId="22"/>
          <ac:picMkLst>
            <pc:docMk/>
            <pc:sldMk cId="711657303" sldId="1464"/>
            <ac:picMk id="5" creationId="{49DC1890-89EA-4C13-A977-E19D92E86ECD}"/>
          </ac:picMkLst>
        </pc:picChg>
      </pc:sldChg>
      <pc:sldChg chg="addSp delSp modSp new">
        <pc:chgData name="Iva Holmerová" userId="c92da47f-1252-4561-b381-83165d9146e2" providerId="ADAL" clId="{9FB576B0-EEDF-4728-B8B0-B12F6A4F67A4}" dt="2022-09-16T20:27:43.042" v="212"/>
        <pc:sldMkLst>
          <pc:docMk/>
          <pc:sldMk cId="1689097717" sldId="1465"/>
        </pc:sldMkLst>
        <pc:spChg chg="add del">
          <ac:chgData name="Iva Holmerová" userId="c92da47f-1252-4561-b381-83165d9146e2" providerId="ADAL" clId="{9FB576B0-EEDF-4728-B8B0-B12F6A4F67A4}" dt="2022-09-16T20:27:43.042" v="212"/>
          <ac:spMkLst>
            <pc:docMk/>
            <pc:sldMk cId="1689097717" sldId="1465"/>
            <ac:spMk id="3" creationId="{8B26537A-0389-733C-0879-FDBFF07F5F3A}"/>
          </ac:spMkLst>
        </pc:spChg>
        <pc:picChg chg="add del mod">
          <ac:chgData name="Iva Holmerová" userId="c92da47f-1252-4561-b381-83165d9146e2" providerId="ADAL" clId="{9FB576B0-EEDF-4728-B8B0-B12F6A4F67A4}" dt="2022-09-16T20:27:19.365" v="211"/>
          <ac:picMkLst>
            <pc:docMk/>
            <pc:sldMk cId="1689097717" sldId="1465"/>
            <ac:picMk id="4" creationId="{8E5D4659-33B1-86E8-0F27-E2B7CD956BF7}"/>
          </ac:picMkLst>
        </pc:picChg>
        <pc:picChg chg="add mod">
          <ac:chgData name="Iva Holmerová" userId="c92da47f-1252-4561-b381-83165d9146e2" providerId="ADAL" clId="{9FB576B0-EEDF-4728-B8B0-B12F6A4F67A4}" dt="2022-09-16T20:27:43.042" v="212"/>
          <ac:picMkLst>
            <pc:docMk/>
            <pc:sldMk cId="1689097717" sldId="1465"/>
            <ac:picMk id="5" creationId="{3D721098-D915-1B10-0477-335B3BFA26C3}"/>
          </ac:picMkLst>
        </pc:picChg>
      </pc:sldChg>
      <pc:sldChg chg="addSp delSp modSp new">
        <pc:chgData name="Iva Holmerová" userId="c92da47f-1252-4561-b381-83165d9146e2" providerId="ADAL" clId="{9FB576B0-EEDF-4728-B8B0-B12F6A4F67A4}" dt="2022-09-16T20:31:12.109" v="215" actId="21"/>
        <pc:sldMkLst>
          <pc:docMk/>
          <pc:sldMk cId="1472372704" sldId="1466"/>
        </pc:sldMkLst>
        <pc:spChg chg="del">
          <ac:chgData name="Iva Holmerová" userId="c92da47f-1252-4561-b381-83165d9146e2" providerId="ADAL" clId="{9FB576B0-EEDF-4728-B8B0-B12F6A4F67A4}" dt="2022-09-16T20:30:59.260" v="214"/>
          <ac:spMkLst>
            <pc:docMk/>
            <pc:sldMk cId="1472372704" sldId="1466"/>
            <ac:spMk id="3" creationId="{36FA40C2-EFC1-4B5A-41E2-ACB3F0391968}"/>
          </ac:spMkLst>
        </pc:spChg>
        <pc:spChg chg="add mod">
          <ac:chgData name="Iva Holmerová" userId="c92da47f-1252-4561-b381-83165d9146e2" providerId="ADAL" clId="{9FB576B0-EEDF-4728-B8B0-B12F6A4F67A4}" dt="2022-09-16T20:31:12.109" v="215" actId="21"/>
          <ac:spMkLst>
            <pc:docMk/>
            <pc:sldMk cId="1472372704" sldId="1466"/>
            <ac:spMk id="4" creationId="{6A3D75FE-6D66-FF23-DE12-C8FAD0BF8C53}"/>
          </ac:spMkLst>
        </pc:spChg>
        <pc:picChg chg="add del mod">
          <ac:chgData name="Iva Holmerová" userId="c92da47f-1252-4561-b381-83165d9146e2" providerId="ADAL" clId="{9FB576B0-EEDF-4728-B8B0-B12F6A4F67A4}" dt="2022-09-16T20:31:12.109" v="215" actId="21"/>
          <ac:picMkLst>
            <pc:docMk/>
            <pc:sldMk cId="1472372704" sldId="1466"/>
            <ac:picMk id="1026" creationId="{E9778F6C-63B6-CB41-64F8-0BB50D0650A3}"/>
          </ac:picMkLst>
        </pc:picChg>
      </pc:sldChg>
      <pc:sldChg chg="add del">
        <pc:chgData name="Iva Holmerová" userId="c92da47f-1252-4561-b381-83165d9146e2" providerId="ADAL" clId="{9FB576B0-EEDF-4728-B8B0-B12F6A4F67A4}" dt="2022-09-16T20:26:53.509" v="209"/>
        <pc:sldMkLst>
          <pc:docMk/>
          <pc:sldMk cId="4247857967" sldId="1466"/>
        </pc:sldMkLst>
      </pc:sldChg>
      <pc:sldChg chg="add del">
        <pc:chgData name="Iva Holmerová" userId="c92da47f-1252-4561-b381-83165d9146e2" providerId="ADAL" clId="{9FB576B0-EEDF-4728-B8B0-B12F6A4F67A4}" dt="2022-09-16T20:26:53.509" v="209"/>
        <pc:sldMkLst>
          <pc:docMk/>
          <pc:sldMk cId="3229904912" sldId="1467"/>
        </pc:sldMkLst>
      </pc:sldChg>
      <pc:sldChg chg="add del">
        <pc:chgData name="Iva Holmerová" userId="c92da47f-1252-4561-b381-83165d9146e2" providerId="ADAL" clId="{9FB576B0-EEDF-4728-B8B0-B12F6A4F67A4}" dt="2022-09-16T20:26:53.509" v="209"/>
        <pc:sldMkLst>
          <pc:docMk/>
          <pc:sldMk cId="2998247540" sldId="1468"/>
        </pc:sldMkLst>
      </pc:sldChg>
    </pc:docChg>
  </pc:docChgLst>
  <pc:docChgLst>
    <pc:chgData name="Iva Holmerová" userId="c92da47f-1252-4561-b381-83165d9146e2" providerId="ADAL" clId="{40DAE32E-B287-4D19-A9A8-E752DB5E1C52}"/>
    <pc:docChg chg="addSld modSld">
      <pc:chgData name="Iva Holmerová" userId="c92da47f-1252-4561-b381-83165d9146e2" providerId="ADAL" clId="{40DAE32E-B287-4D19-A9A8-E752DB5E1C52}" dt="2024-05-16T05:05:48.038" v="31" actId="22"/>
      <pc:docMkLst>
        <pc:docMk/>
      </pc:docMkLst>
      <pc:sldChg chg="addSp delSp modSp new mod">
        <pc:chgData name="Iva Holmerová" userId="c92da47f-1252-4561-b381-83165d9146e2" providerId="ADAL" clId="{40DAE32E-B287-4D19-A9A8-E752DB5E1C52}" dt="2024-05-16T04:55:50.457" v="7" actId="14100"/>
        <pc:sldMkLst>
          <pc:docMk/>
          <pc:sldMk cId="3538635129" sldId="1474"/>
        </pc:sldMkLst>
        <pc:spChg chg="del">
          <ac:chgData name="Iva Holmerová" userId="c92da47f-1252-4561-b381-83165d9146e2" providerId="ADAL" clId="{40DAE32E-B287-4D19-A9A8-E752DB5E1C52}" dt="2024-05-16T04:55:31.613" v="3" actId="22"/>
          <ac:spMkLst>
            <pc:docMk/>
            <pc:sldMk cId="3538635129" sldId="1474"/>
            <ac:spMk id="3" creationId="{1C5149C3-AC07-189E-EFF2-F68C5D65B8A6}"/>
          </ac:spMkLst>
        </pc:spChg>
        <pc:picChg chg="add mod ord">
          <ac:chgData name="Iva Holmerová" userId="c92da47f-1252-4561-b381-83165d9146e2" providerId="ADAL" clId="{40DAE32E-B287-4D19-A9A8-E752DB5E1C52}" dt="2024-05-16T04:55:50.457" v="7" actId="14100"/>
          <ac:picMkLst>
            <pc:docMk/>
            <pc:sldMk cId="3538635129" sldId="1474"/>
            <ac:picMk id="5" creationId="{26B5DB0D-A6A1-0AE6-5C6A-5B466246796C}"/>
          </ac:picMkLst>
        </pc:picChg>
      </pc:sldChg>
      <pc:sldChg chg="addSp new mod">
        <pc:chgData name="Iva Holmerová" userId="c92da47f-1252-4561-b381-83165d9146e2" providerId="ADAL" clId="{40DAE32E-B287-4D19-A9A8-E752DB5E1C52}" dt="2024-05-16T04:56:48.140" v="12" actId="22"/>
        <pc:sldMkLst>
          <pc:docMk/>
          <pc:sldMk cId="152315359" sldId="1475"/>
        </pc:sldMkLst>
        <pc:picChg chg="add">
          <ac:chgData name="Iva Holmerová" userId="c92da47f-1252-4561-b381-83165d9146e2" providerId="ADAL" clId="{40DAE32E-B287-4D19-A9A8-E752DB5E1C52}" dt="2024-05-16T04:56:48.140" v="12" actId="22"/>
          <ac:picMkLst>
            <pc:docMk/>
            <pc:sldMk cId="152315359" sldId="1475"/>
            <ac:picMk id="5" creationId="{CC137342-057B-6384-4C34-198E5C551181}"/>
          </ac:picMkLst>
        </pc:picChg>
      </pc:sldChg>
      <pc:sldChg chg="addSp new mod">
        <pc:chgData name="Iva Holmerová" userId="c92da47f-1252-4561-b381-83165d9146e2" providerId="ADAL" clId="{40DAE32E-B287-4D19-A9A8-E752DB5E1C52}" dt="2024-05-16T05:05:48.038" v="31" actId="22"/>
        <pc:sldMkLst>
          <pc:docMk/>
          <pc:sldMk cId="240025198" sldId="1476"/>
        </pc:sldMkLst>
        <pc:picChg chg="add">
          <ac:chgData name="Iva Holmerová" userId="c92da47f-1252-4561-b381-83165d9146e2" providerId="ADAL" clId="{40DAE32E-B287-4D19-A9A8-E752DB5E1C52}" dt="2024-05-16T05:05:48.038" v="31" actId="22"/>
          <ac:picMkLst>
            <pc:docMk/>
            <pc:sldMk cId="240025198" sldId="1476"/>
            <ac:picMk id="5" creationId="{7F425204-C3CA-0CD4-42E1-F02BCF443963}"/>
          </ac:picMkLst>
        </pc:picChg>
      </pc:sldChg>
      <pc:sldChg chg="addSp modSp new mod">
        <pc:chgData name="Iva Holmerová" userId="c92da47f-1252-4561-b381-83165d9146e2" providerId="ADAL" clId="{40DAE32E-B287-4D19-A9A8-E752DB5E1C52}" dt="2024-05-16T04:57:37.150" v="14" actId="22"/>
        <pc:sldMkLst>
          <pc:docMk/>
          <pc:sldMk cId="233603395" sldId="1477"/>
        </pc:sldMkLst>
        <pc:spChg chg="mod">
          <ac:chgData name="Iva Holmerová" userId="c92da47f-1252-4561-b381-83165d9146e2" providerId="ADAL" clId="{40DAE32E-B287-4D19-A9A8-E752DB5E1C52}" dt="2024-05-16T04:57:34.260" v="13" actId="113"/>
          <ac:spMkLst>
            <pc:docMk/>
            <pc:sldMk cId="233603395" sldId="1477"/>
            <ac:spMk id="2" creationId="{BB6A8E70-A218-257F-B875-A5C29145E281}"/>
          </ac:spMkLst>
        </pc:spChg>
        <pc:picChg chg="add">
          <ac:chgData name="Iva Holmerová" userId="c92da47f-1252-4561-b381-83165d9146e2" providerId="ADAL" clId="{40DAE32E-B287-4D19-A9A8-E752DB5E1C52}" dt="2024-05-16T04:57:37.150" v="14" actId="22"/>
          <ac:picMkLst>
            <pc:docMk/>
            <pc:sldMk cId="233603395" sldId="1477"/>
            <ac:picMk id="5" creationId="{A3AE8E0F-BB96-92CF-88DE-1007E9609974}"/>
          </ac:picMkLst>
        </pc:picChg>
      </pc:sldChg>
      <pc:sldChg chg="addSp delSp modSp new mod">
        <pc:chgData name="Iva Holmerová" userId="c92da47f-1252-4561-b381-83165d9146e2" providerId="ADAL" clId="{40DAE32E-B287-4D19-A9A8-E752DB5E1C52}" dt="2024-05-16T04:58:30.932" v="18" actId="14100"/>
        <pc:sldMkLst>
          <pc:docMk/>
          <pc:sldMk cId="2379672535" sldId="1478"/>
        </pc:sldMkLst>
        <pc:spChg chg="del">
          <ac:chgData name="Iva Holmerová" userId="c92da47f-1252-4561-b381-83165d9146e2" providerId="ADAL" clId="{40DAE32E-B287-4D19-A9A8-E752DB5E1C52}" dt="2024-05-16T04:58:17.619" v="15" actId="22"/>
          <ac:spMkLst>
            <pc:docMk/>
            <pc:sldMk cId="2379672535" sldId="1478"/>
            <ac:spMk id="3" creationId="{9955E065-2C80-60F3-5ABD-70C85891E6B0}"/>
          </ac:spMkLst>
        </pc:spChg>
        <pc:picChg chg="add mod ord">
          <ac:chgData name="Iva Holmerová" userId="c92da47f-1252-4561-b381-83165d9146e2" providerId="ADAL" clId="{40DAE32E-B287-4D19-A9A8-E752DB5E1C52}" dt="2024-05-16T04:58:30.932" v="18" actId="14100"/>
          <ac:picMkLst>
            <pc:docMk/>
            <pc:sldMk cId="2379672535" sldId="1478"/>
            <ac:picMk id="5" creationId="{398BAF4B-9303-1820-BA52-62C850608F15}"/>
          </ac:picMkLst>
        </pc:picChg>
      </pc:sldChg>
      <pc:sldChg chg="addSp modSp new mod">
        <pc:chgData name="Iva Holmerová" userId="c92da47f-1252-4561-b381-83165d9146e2" providerId="ADAL" clId="{40DAE32E-B287-4D19-A9A8-E752DB5E1C52}" dt="2024-05-16T04:59:22.030" v="21" actId="14100"/>
        <pc:sldMkLst>
          <pc:docMk/>
          <pc:sldMk cId="1447575688" sldId="1479"/>
        </pc:sldMkLst>
        <pc:picChg chg="add mod">
          <ac:chgData name="Iva Holmerová" userId="c92da47f-1252-4561-b381-83165d9146e2" providerId="ADAL" clId="{40DAE32E-B287-4D19-A9A8-E752DB5E1C52}" dt="2024-05-16T04:59:22.030" v="21" actId="14100"/>
          <ac:picMkLst>
            <pc:docMk/>
            <pc:sldMk cId="1447575688" sldId="1479"/>
            <ac:picMk id="5" creationId="{6FEA15F3-296E-8AA5-2EDE-B47E27BFCD7A}"/>
          </ac:picMkLst>
        </pc:picChg>
      </pc:sldChg>
      <pc:sldChg chg="addSp new mod">
        <pc:chgData name="Iva Holmerová" userId="c92da47f-1252-4561-b381-83165d9146e2" providerId="ADAL" clId="{40DAE32E-B287-4D19-A9A8-E752DB5E1C52}" dt="2024-05-16T05:01:01.007" v="25" actId="22"/>
        <pc:sldMkLst>
          <pc:docMk/>
          <pc:sldMk cId="4270689592" sldId="1480"/>
        </pc:sldMkLst>
        <pc:picChg chg="add">
          <ac:chgData name="Iva Holmerová" userId="c92da47f-1252-4561-b381-83165d9146e2" providerId="ADAL" clId="{40DAE32E-B287-4D19-A9A8-E752DB5E1C52}" dt="2024-05-16T05:01:01.007" v="25" actId="22"/>
          <ac:picMkLst>
            <pc:docMk/>
            <pc:sldMk cId="4270689592" sldId="1480"/>
            <ac:picMk id="5" creationId="{FD074B51-056C-07AE-C287-BD6EA81CC771}"/>
          </ac:picMkLst>
        </pc:picChg>
      </pc:sldChg>
      <pc:sldChg chg="addSp new mod">
        <pc:chgData name="Iva Holmerová" userId="c92da47f-1252-4561-b381-83165d9146e2" providerId="ADAL" clId="{40DAE32E-B287-4D19-A9A8-E752DB5E1C52}" dt="2024-05-16T05:01:46.925" v="26" actId="22"/>
        <pc:sldMkLst>
          <pc:docMk/>
          <pc:sldMk cId="874709122" sldId="1481"/>
        </pc:sldMkLst>
        <pc:picChg chg="add">
          <ac:chgData name="Iva Holmerová" userId="c92da47f-1252-4561-b381-83165d9146e2" providerId="ADAL" clId="{40DAE32E-B287-4D19-A9A8-E752DB5E1C52}" dt="2024-05-16T05:01:46.925" v="26" actId="22"/>
          <ac:picMkLst>
            <pc:docMk/>
            <pc:sldMk cId="874709122" sldId="1481"/>
            <ac:picMk id="5" creationId="{6630F8EA-B20E-0D20-8227-914E490DBE5A}"/>
          </ac:picMkLst>
        </pc:picChg>
      </pc:sldChg>
      <pc:sldChg chg="addSp new mod">
        <pc:chgData name="Iva Holmerová" userId="c92da47f-1252-4561-b381-83165d9146e2" providerId="ADAL" clId="{40DAE32E-B287-4D19-A9A8-E752DB5E1C52}" dt="2024-05-16T05:03:09.573" v="27" actId="22"/>
        <pc:sldMkLst>
          <pc:docMk/>
          <pc:sldMk cId="2630353333" sldId="1482"/>
        </pc:sldMkLst>
        <pc:picChg chg="add">
          <ac:chgData name="Iva Holmerová" userId="c92da47f-1252-4561-b381-83165d9146e2" providerId="ADAL" clId="{40DAE32E-B287-4D19-A9A8-E752DB5E1C52}" dt="2024-05-16T05:03:09.573" v="27" actId="22"/>
          <ac:picMkLst>
            <pc:docMk/>
            <pc:sldMk cId="2630353333" sldId="1482"/>
            <ac:picMk id="5" creationId="{DA8E9A44-7B3B-4C80-8710-CFC51F4667B8}"/>
          </ac:picMkLst>
        </pc:picChg>
      </pc:sldChg>
      <pc:sldChg chg="addSp delSp modSp new mod">
        <pc:chgData name="Iva Holmerová" userId="c92da47f-1252-4561-b381-83165d9146e2" providerId="ADAL" clId="{40DAE32E-B287-4D19-A9A8-E752DB5E1C52}" dt="2024-05-16T05:04:55.775" v="30" actId="14100"/>
        <pc:sldMkLst>
          <pc:docMk/>
          <pc:sldMk cId="1343048019" sldId="1483"/>
        </pc:sldMkLst>
        <pc:spChg chg="del">
          <ac:chgData name="Iva Holmerová" userId="c92da47f-1252-4561-b381-83165d9146e2" providerId="ADAL" clId="{40DAE32E-B287-4D19-A9A8-E752DB5E1C52}" dt="2024-05-16T05:04:46.945" v="28" actId="22"/>
          <ac:spMkLst>
            <pc:docMk/>
            <pc:sldMk cId="1343048019" sldId="1483"/>
            <ac:spMk id="3" creationId="{2C29D9EE-6A37-F282-4AA1-6B6619961FD5}"/>
          </ac:spMkLst>
        </pc:spChg>
        <pc:picChg chg="add mod ord">
          <ac:chgData name="Iva Holmerová" userId="c92da47f-1252-4561-b381-83165d9146e2" providerId="ADAL" clId="{40DAE32E-B287-4D19-A9A8-E752DB5E1C52}" dt="2024-05-16T05:04:55.775" v="30" actId="14100"/>
          <ac:picMkLst>
            <pc:docMk/>
            <pc:sldMk cId="1343048019" sldId="1483"/>
            <ac:picMk id="5" creationId="{13008541-4867-4986-7522-7B6878EEA8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63EA-1D78-419F-B5B1-C33C2D2E0DF3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CAEAE-A941-4C2C-AC4B-BEBD14CF1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0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90EEFDE-F875-4885-86BD-AF8D10A79BBD}" type="slidenum">
              <a:rPr lang="cs-CZ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cs-CZ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17A8C0-205D-42C9-BD9C-C858B4EB4759}" type="slidenum">
              <a:rPr lang="cs-CZ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cs-CZ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5404" y="8685782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80EB1E0-77D8-4867-BC7E-04B86F416103}" type="slidenum">
              <a:rPr lang="cs-CZ" altLang="en-US" sz="1200">
                <a:latin typeface="Calibri" pitchFamily="34" charset="0"/>
                <a:cs typeface="Arial" pitchFamily="34" charset="0"/>
              </a:rPr>
              <a:pPr algn="r" eaLnBrk="1" hangingPunct="1"/>
              <a:t>83</a:t>
            </a:fld>
            <a:endParaRPr lang="cs-CZ" altLang="en-US" sz="12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8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08B9E-9709-4391-A909-78552708D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1626D-5572-4E3C-9D24-9998B20CC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4CDC1F-C3C6-433F-9D18-860DD07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A779F8-FDD7-49DB-B632-6388F79A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5CC738-A986-48E8-AB42-99B4E037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26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AB78C-9F6A-4D86-9E2B-05C25105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5C3A3E-CAB8-48FF-A9DE-947C14E81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31659C-446F-4BCE-B12B-132EC663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4280A-DA1F-45BB-8534-C65539C8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B4A160-79E1-47BE-88D3-3A0DB980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62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D9041C-3D97-4D1C-B604-EB326F63F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B18813-FD0B-43D0-9F54-01B9D07A7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A8E5BD-946F-4F23-89E9-2EDBEDE2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3BEFEC-BA05-4AE1-BE9F-7408C75F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F106EA-75C0-4B85-9A39-2369B95A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87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0B165-BDFD-45F2-B613-D0F36E2BD1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23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AD4C2-1ED5-4697-B83C-273E387A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6A485-8AC1-41E7-9134-D7D13CE4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B79A23-3AED-4492-80E5-6B2A49054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DE401E-4F6C-470B-850D-31AB18A7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3DCC37-22C2-4690-9B28-FBF4B0E7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0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72E88-F346-4E77-A92B-40BFC2CE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F383E1-5991-4033-B614-4849D6390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D42178-5173-439D-B246-89A1AFFF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34C5DF-757B-4771-ABB6-6A7B8AA6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52F595-8A91-4475-94D0-D47A36428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53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49D28-422F-4FAB-B386-22D909F0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EDD8D-340E-4FFF-BE57-79A312B13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D675D0-933A-4D92-BFDB-82BDF9965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4D89A6-5B11-49C7-95CD-637C59D4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A01722-7B47-4284-96E6-DF006386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AD1A3B-78A7-4F90-A79D-7C84CEDB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8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7CE8A-92EE-44E4-81B9-085A56B2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EA2059-1FD6-4DA3-882E-51169C210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110062-782B-4499-B258-91FC000F8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A2768D-1ED8-4ACE-BFA9-5ECDB38DC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89FA8A-2F8A-4548-8F2E-CE11330B5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805934-87E9-471D-9CD7-171D7422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DCE6EA5-A490-4EA2-B712-E57956D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AAE696-FE4C-4646-9189-50470A39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61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3CD80-9A88-4015-8E19-B5966007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18E754-2B98-4999-988F-6B7B3B1A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709A82-79BE-445A-B2F3-E9271285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CC28E2-6C01-484D-878A-0D0A4375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30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2F4920-5F0C-4A09-B8DC-5AD7BE25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55B0D7-16C3-47E2-AC20-56FA6FF7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3FA5DE-742D-4FFB-95D4-6053EACE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21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8556F-420F-47D5-B704-12E6092B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39E41-5138-48A3-8753-4FE5C14E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F0DA7-6FD2-4E98-95C2-8F23FF5C4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D44168-C9D3-4400-B7D4-2139F49E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55D589-E4ED-4418-9D12-020E9BF0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D1BD29-6F2B-4FA9-86BA-39FD1DAE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3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C40C5-54A0-4B48-8FAB-99ABD63D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B9E2B2-8FC3-419D-BF1F-3D8672EDF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5C5A00-8136-48B2-B223-051580FD3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6C9B86-B895-4735-836A-3BB103E5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4211C9-3EAE-436A-B394-8EAE4971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6BD53C-8A6F-4A7B-882A-268C3A0E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95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FE8359-7A4D-47D6-B892-EC1C0E6E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E4B9D3-8486-4D6E-9961-ABF675A0C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84373-491E-41E6-AE6A-FFD2C7B19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CC773-EB53-4581-8DFC-633CD0C1ED38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A91E7C-9C92-4518-A0C8-7720D8424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790A4E-7CDD-4086-B720-E1D57C7AA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9EE32-0EE8-48F5-A41E-FDD106824F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85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iva.holmerova@gerontocentrum.cz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44024" cy="2387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4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Stárnutí a stáří, změny chování a kognitivních funkcí</a:t>
            </a:r>
            <a:br>
              <a:rPr lang="cs-CZ" sz="4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endParaRPr lang="cs-CZ" sz="4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344025" cy="18498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sz="2000" b="1" dirty="0"/>
              <a:t>doc. MUDr. Iva Holmerová, Ph.D.</a:t>
            </a:r>
          </a:p>
          <a:p>
            <a:r>
              <a:rPr lang="cs-CZ" sz="2000" dirty="0"/>
              <a:t>Centrum pro studium dlouhověkosti a dlouhodobé péče - CELLO</a:t>
            </a:r>
          </a:p>
          <a:p>
            <a:r>
              <a:rPr lang="cs-CZ" sz="2000" dirty="0"/>
              <a:t> Univerzita Karlova</a:t>
            </a:r>
          </a:p>
          <a:p>
            <a:r>
              <a:rPr lang="cs-CZ" sz="2000" dirty="0"/>
              <a:t>Gerontologické centrum</a:t>
            </a:r>
          </a:p>
          <a:p>
            <a:r>
              <a:rPr lang="cs-CZ" sz="2000" dirty="0"/>
              <a:t>Alzheimer Europe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A26BE0E-8D15-4E2E-B203-A8B5F9A0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5507933"/>
            <a:ext cx="1642449" cy="84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4185C7-6E3C-4C15-9118-7A807C93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7656" y="5715043"/>
            <a:ext cx="888510" cy="5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9" descr="uk.jpg">
            <a:extLst>
              <a:ext uri="{FF2B5EF4-FFF2-40B4-BE49-F238E27FC236}">
                <a16:creationId xmlns:a16="http://schemas.microsoft.com/office/drawing/2014/main" id="{323F40CA-6457-4C6D-93B0-020561BCB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79" y="5493701"/>
            <a:ext cx="1225847" cy="7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42F156-F047-4E95-894F-3075AABAD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5493701"/>
            <a:ext cx="1258873" cy="872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zech Alzheimer's Society">
            <a:extLst>
              <a:ext uri="{FF2B5EF4-FFF2-40B4-BE49-F238E27FC236}">
                <a16:creationId xmlns:a16="http://schemas.microsoft.com/office/drawing/2014/main" id="{03E6B6DC-DD37-4A63-861F-1F5A66DB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755" y="5622093"/>
            <a:ext cx="895445" cy="7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60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0483A-39A0-DFF0-9C99-5A8912C9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2046A-A1E1-FC8E-E394-096D6C67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8E9A44-7B3B-4C80-8710-CFC51F46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7" y="0"/>
            <a:ext cx="9887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33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929411"/>
          </a:xfrm>
        </p:spPr>
        <p:txBody>
          <a:bodyPr>
            <a:normAutofit/>
          </a:bodyPr>
          <a:lstStyle/>
          <a:p>
            <a:r>
              <a:rPr lang="cs-CZ" dirty="0"/>
              <a:t>Význam Alzheimerovy nemoci narůstá se stárnutím populace a neexistencí kauzální léčby</a:t>
            </a:r>
          </a:p>
          <a:p>
            <a:r>
              <a:rPr lang="cs-CZ" dirty="0"/>
              <a:t>Je třeba využít všech možností, které máme, jak farmakologických tak nefarmakologických</a:t>
            </a:r>
          </a:p>
          <a:p>
            <a:r>
              <a:rPr lang="cs-CZ" dirty="0"/>
              <a:t>Přes participaci mnoha profesí je role lékaře stále klíčová, nejen v diagnostice a terapii, ale i prováděním pacienta průběhem onemocnění od prvních symptomů až po terminální stav</a:t>
            </a:r>
          </a:p>
          <a:p>
            <a:r>
              <a:rPr lang="cs-CZ" dirty="0"/>
              <a:t>Tato role je nezastupitelná a je součástí dobré praxe a selhání v této roli může mít stejně závažné následky jako nesprávný postup u jiných onemocnění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133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5925" y="44451"/>
            <a:ext cx="6407150" cy="936625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</a:rPr>
              <a:t>Contact</a:t>
            </a:r>
            <a:r>
              <a:rPr lang="cs-CZ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</a:rPr>
              <a:t>address</a:t>
            </a:r>
            <a:r>
              <a:rPr lang="cs-CZ" sz="3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5919788" y="2997201"/>
            <a:ext cx="241300" cy="2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None/>
            </a:pPr>
            <a:endParaRPr lang="en-GB" altLang="cs-CZ" sz="1000" b="1">
              <a:solidFill>
                <a:schemeClr val="accent2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gray">
          <a:xfrm>
            <a:off x="1666876" y="1041400"/>
            <a:ext cx="8748713" cy="534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179388" lvl="1">
              <a:lnSpc>
                <a:spcPct val="120000"/>
              </a:lnSpc>
              <a:defRPr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79388" lvl="1">
              <a:lnSpc>
                <a:spcPct val="120000"/>
              </a:lnSpc>
              <a:defRPr/>
            </a:pPr>
            <a:endParaRPr lang="cs-CZ" sz="12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3575051" y="1700214"/>
            <a:ext cx="6913563" cy="56052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627063" lvl="1">
              <a:defRPr/>
            </a:pPr>
            <a:endParaRPr lang="cs-CZ" b="1" u="sng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Iva Holmerová</a:t>
            </a:r>
            <a:endParaRPr lang="cs-CZ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CELLO – </a:t>
            </a:r>
            <a:r>
              <a:rPr lang="cs-CZ" sz="2400" i="1" dirty="0">
                <a:solidFill>
                  <a:schemeClr val="accent5">
                    <a:lumMod val="50000"/>
                  </a:schemeClr>
                </a:solidFill>
              </a:rPr>
              <a:t>Centre </a:t>
            </a:r>
            <a:r>
              <a:rPr lang="cs-CZ" sz="2400" i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cs-CZ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accent5">
                    <a:lumMod val="50000"/>
                  </a:schemeClr>
                </a:solidFill>
              </a:rPr>
              <a:t>Expertise</a:t>
            </a:r>
            <a:r>
              <a:rPr lang="cs-CZ" sz="2400" i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cs-CZ" sz="2400" i="1" dirty="0" err="1">
                <a:solidFill>
                  <a:schemeClr val="accent5">
                    <a:lumMod val="50000"/>
                  </a:schemeClr>
                </a:solidFill>
              </a:rPr>
              <a:t>Longevity</a:t>
            </a:r>
            <a:r>
              <a:rPr lang="cs-CZ" sz="2400" i="1" dirty="0">
                <a:solidFill>
                  <a:schemeClr val="accent5">
                    <a:lumMod val="50000"/>
                  </a:schemeClr>
                </a:solidFill>
              </a:rPr>
              <a:t> and Long-term Care </a:t>
            </a:r>
          </a:p>
          <a:p>
            <a:pPr marL="627063" lvl="1">
              <a:defRPr/>
            </a:pP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Faculty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of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Humanities</a:t>
            </a:r>
            <a:endParaRPr lang="cs-CZ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Charles University</a:t>
            </a: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and</a:t>
            </a: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Centre </a:t>
            </a: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of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Gerontology</a:t>
            </a: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18200 Praha 8 – Kobylisy</a:t>
            </a: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Šimůnkova 1600</a:t>
            </a: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email: </a:t>
            </a: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hlinkClick r:id="rId2"/>
              </a:rPr>
              <a:t>iva.holmerova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hlinkClick r:id="rId2"/>
              </a:rPr>
              <a:t>@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hlinkClick r:id="rId2"/>
              </a:rPr>
              <a:t>gerontocentrum.cz</a:t>
            </a:r>
            <a:endParaRPr lang="cs-CZ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www.cello-ilc.org</a:t>
            </a:r>
          </a:p>
          <a:p>
            <a:pPr marL="627063" lvl="1">
              <a:defRPr/>
            </a:pPr>
            <a:endParaRPr lang="cs-CZ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627063" lvl="1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79388" lvl="1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179388" lvl="1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cs-CZ" sz="1200" dirty="0"/>
          </a:p>
        </p:txBody>
      </p:sp>
      <p:pic>
        <p:nvPicPr>
          <p:cNvPr id="34822" name="Obrázek 9" descr="u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19161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376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ED94C-6EAB-A306-396B-4B43DAD2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008541-4867-4986-7522-7B6878EEA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7538"/>
            <a:ext cx="9601199" cy="6703469"/>
          </a:xfrm>
        </p:spPr>
      </p:pic>
    </p:spTree>
    <p:extLst>
      <p:ext uri="{BB962C8B-B14F-4D97-AF65-F5344CB8AC3E}">
        <p14:creationId xmlns:p14="http://schemas.microsoft.com/office/powerpoint/2010/main" val="134304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73B35-6208-8D09-AE3E-B0CEC34A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CB308-5F8E-31D7-3C10-900D79CBC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425204-C3CA-0CD4-42E1-F02BCF44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39" y="0"/>
            <a:ext cx="993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AD31C-A509-4C03-90FC-75673BF2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Stáří – jedno z nejdelších období života</a:t>
            </a:r>
            <a:br>
              <a:rPr lang="cs-CZ" dirty="0"/>
            </a:br>
            <a:r>
              <a:rPr lang="cs-CZ" dirty="0"/>
              <a:t>65 – 120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378C09-FA23-4457-BD89-483D5AFED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Heterogenní populace vyššího věku:</a:t>
            </a:r>
          </a:p>
          <a:p>
            <a:pPr>
              <a:buFont typeface="Arial" charset="0"/>
              <a:buNone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Elitní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Aktivní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Autonomní 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Soběstační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Křehcí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Závislí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098C730-0241-4E1D-877C-2B1E4A13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Stereotypizace stáří (mýty o stáří)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51B3AB-C789-43C5-86A4-8483E001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Staří = důchodci  (a jsou v podstatě stejní)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Stáří = nemoc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Staří potřebují ústavy (téměř oficiální politický názor), jsou bezmocní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Ošklivost, šedivost a neatraktivnost stáří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Staří jsou politováníhodní (gerontologové taky)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Jsou asexuální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Neproduktivní  bez programu a už se nic nenaučí</a:t>
            </a:r>
          </a:p>
          <a:p>
            <a:pPr>
              <a:buFont typeface="Arial" charset="0"/>
              <a:buNone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C3086-53C5-4D4C-9016-AEE43AFB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Etnocentrický pohled na stáří a staré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A73AEE-CFC1-43DC-8A7D-FF2762646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Jsou to „oni“ – senioři, důchodci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Reklama „pro seniory“ - bolesti kloubů, přilepení zubních protéz, pravidelná stolice…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Zpravodajský obraz:  důchodce jako (přihlouplá) oběť kriminálního činu,  kuriozity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Mediální obraz: směs veškerých mýtů a stereotypů  ( o „nich“)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Politikové: „nebude pro ně na důchody“ a „postavíme jim ústavy“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Akce a zábavy pro seniory…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None/>
              <a:defRPr/>
            </a:pPr>
            <a:endParaRPr lang="cs-CZ" dirty="0"/>
          </a:p>
          <a:p>
            <a:pPr>
              <a:buFont typeface="Arial" charset="0"/>
              <a:buNone/>
              <a:defRPr/>
            </a:pPr>
            <a:endParaRPr lang="cs-CZ" dirty="0"/>
          </a:p>
          <a:p>
            <a:pPr>
              <a:buFont typeface="Arial" charset="0"/>
              <a:buNone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5FBB69B3-4081-48A6-A4B7-01DF9B9E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Jak jsou vnímáni lidé 55+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34773EE0-8072-490E-A67F-8B5BA70F6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59D199DD-A513-4145-AB60-FB800EF8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412876"/>
            <a:ext cx="7031038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00C064A-FA2E-4784-9116-CBC7109F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052513"/>
          </a:xfrm>
        </p:spPr>
        <p:txBody>
          <a:bodyPr/>
          <a:lstStyle/>
          <a:p>
            <a:r>
              <a:rPr lang="cs-CZ" altLang="en-US"/>
              <a:t>Stáří</a:t>
            </a:r>
            <a:endParaRPr lang="en-GB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CDB39B-F620-432C-AF42-FFAFACB26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36613"/>
            <a:ext cx="8229600" cy="528955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Nejdelší a zřejmě nejrozmanitější období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Normální byť poslední součást života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Starší lidé –  dospělí lidé, „my“ – nikoli „oni“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Zájem společnosti (politiků, obcí….)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„</a:t>
            </a:r>
            <a:r>
              <a:rPr lang="cs-CZ" dirty="0" err="1"/>
              <a:t>Mainstreaming</a:t>
            </a:r>
            <a:r>
              <a:rPr lang="cs-CZ" dirty="0"/>
              <a:t> </a:t>
            </a:r>
            <a:r>
              <a:rPr lang="cs-CZ" dirty="0" err="1"/>
              <a:t>aging</a:t>
            </a:r>
            <a:r>
              <a:rPr lang="cs-CZ" dirty="0"/>
              <a:t>“  jako součást kultury společnosti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 ohledem na zvláštnosti vyššího věku…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V mládí si vytváříme a vyhledáváme rizika –stáří nám je přináší samo 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>
            <a:extLst>
              <a:ext uri="{FF2B5EF4-FFF2-40B4-BE49-F238E27FC236}">
                <a16:creationId xmlns:a16="http://schemas.microsoft.com/office/drawing/2014/main" id="{AA00E606-8E26-4600-B4D6-10390C68E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412876"/>
            <a:ext cx="8229600" cy="5445125"/>
          </a:xfrm>
        </p:spPr>
        <p:txBody>
          <a:bodyPr>
            <a:normAutofit/>
          </a:bodyPr>
          <a:lstStyle/>
          <a:p>
            <a:r>
              <a:rPr lang="cs-CZ" altLang="cs-CZ" sz="2400" i="1" u="sng" dirty="0"/>
              <a:t>65-74 let</a:t>
            </a:r>
            <a:r>
              <a:rPr lang="cs-CZ" altLang="cs-CZ" sz="2400" u="sng" dirty="0"/>
              <a:t> - mladí senioři</a:t>
            </a:r>
            <a:r>
              <a:rPr lang="cs-CZ" altLang="cs-CZ" sz="2400" dirty="0"/>
              <a:t> – problematika penzionování, volného času, seberealizace, aktivity</a:t>
            </a:r>
          </a:p>
          <a:p>
            <a:r>
              <a:rPr lang="cs-CZ" altLang="cs-CZ" sz="2400" i="1" u="sng" dirty="0"/>
              <a:t>75-84 let</a:t>
            </a:r>
            <a:r>
              <a:rPr lang="cs-CZ" altLang="cs-CZ" sz="2400" u="sng" dirty="0"/>
              <a:t> – staří senioři</a:t>
            </a:r>
            <a:r>
              <a:rPr lang="cs-CZ" altLang="cs-CZ" sz="2400" dirty="0"/>
              <a:t> – problematika adaptace, tolerance zátěže, specifického stonání, osamělosti</a:t>
            </a:r>
          </a:p>
          <a:p>
            <a:r>
              <a:rPr lang="cs-CZ" altLang="cs-CZ" sz="2400" i="1" u="sng" dirty="0"/>
              <a:t>85 a více let</a:t>
            </a:r>
            <a:r>
              <a:rPr lang="cs-CZ" altLang="cs-CZ" sz="2400" u="sng" dirty="0"/>
              <a:t> – velmi staří senioři</a:t>
            </a:r>
            <a:r>
              <a:rPr lang="cs-CZ" altLang="cs-CZ" sz="2400" dirty="0"/>
              <a:t> – problematika soběstačnosti a zabezpečenosti</a:t>
            </a:r>
          </a:p>
          <a:p>
            <a:endParaRPr lang="cs-CZ" altLang="cs-CZ" dirty="0"/>
          </a:p>
          <a:p>
            <a:r>
              <a:rPr lang="cs-CZ" altLang="cs-CZ" dirty="0"/>
              <a:t>Do 70 let – střední věk</a:t>
            </a:r>
          </a:p>
          <a:p>
            <a:r>
              <a:rPr lang="cs-CZ" altLang="cs-CZ" dirty="0"/>
              <a:t>70+ zralost</a:t>
            </a:r>
          </a:p>
          <a:p>
            <a:endParaRPr lang="cs-CZ" altLang="cs-CZ" dirty="0"/>
          </a:p>
          <a:p>
            <a:r>
              <a:rPr lang="cs-CZ" altLang="cs-CZ" dirty="0"/>
              <a:t>„</a:t>
            </a:r>
            <a:r>
              <a:rPr lang="cs-CZ" altLang="cs-CZ" dirty="0" err="1"/>
              <a:t>bezvěkost</a:t>
            </a:r>
            <a:r>
              <a:rPr lang="cs-CZ" altLang="cs-CZ" dirty="0"/>
              <a:t>“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dirty="0"/>
          </a:p>
          <a:p>
            <a:endParaRPr lang="cs-CZ" altLang="cs-CZ" dirty="0"/>
          </a:p>
          <a:p>
            <a:pPr>
              <a:buFont typeface="Arial" panose="020B0604020202020204" pitchFamily="34" charset="0"/>
              <a:buNone/>
            </a:pPr>
            <a:endParaRPr lang="cs-CZ" altLang="cs-CZ" dirty="0"/>
          </a:p>
          <a:p>
            <a:endParaRPr lang="en-GB" altLang="cs-CZ" dirty="0"/>
          </a:p>
        </p:txBody>
      </p:sp>
      <p:sp>
        <p:nvSpPr>
          <p:cNvPr id="11267" name="Nadpis 3">
            <a:extLst>
              <a:ext uri="{FF2B5EF4-FFF2-40B4-BE49-F238E27FC236}">
                <a16:creationId xmlns:a16="http://schemas.microsoft.com/office/drawing/2014/main" id="{DE670598-07F8-4953-9B05-5854BA2B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Senior?</a:t>
            </a:r>
            <a:endParaRPr lang="en-GB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>
            <a:extLst>
              <a:ext uri="{FF2B5EF4-FFF2-40B4-BE49-F238E27FC236}">
                <a16:creationId xmlns:a16="http://schemas.microsoft.com/office/drawing/2014/main" id="{E0828AC1-0CC2-47D8-AB61-8DA8702D6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AutoShape 4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>
            <a:extLst>
              <a:ext uri="{FF2B5EF4-FFF2-40B4-BE49-F238E27FC236}">
                <a16:creationId xmlns:a16="http://schemas.microsoft.com/office/drawing/2014/main" id="{C468087F-D25B-451D-AE6D-62EAFFFC3F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AutoShape 6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>
            <a:extLst>
              <a:ext uri="{FF2B5EF4-FFF2-40B4-BE49-F238E27FC236}">
                <a16:creationId xmlns:a16="http://schemas.microsoft.com/office/drawing/2014/main" id="{C3FA4E71-D07D-4A2E-9171-01D93E0C25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8" descr="http://i.telegraph.co.uk/multimedia/archive/01113/PF-overseaspension_1113086c.jpg">
            <a:extLst>
              <a:ext uri="{FF2B5EF4-FFF2-40B4-BE49-F238E27FC236}">
                <a16:creationId xmlns:a16="http://schemas.microsoft.com/office/drawing/2014/main" id="{5AFA2FEC-570E-4EE5-8F12-76F5F892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4000"/>
            <a:ext cx="4381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http://static.guim.co.uk/sys-images/MONEY/Pix/pictures/2011/7/8/1310137265361/pensioner-retire-beach-007.jpg">
            <a:extLst>
              <a:ext uri="{FF2B5EF4-FFF2-40B4-BE49-F238E27FC236}">
                <a16:creationId xmlns:a16="http://schemas.microsoft.com/office/drawing/2014/main" id="{2EB4602A-EA51-4123-9BA1-EA1610424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48025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4" descr="http://www.edmontonjournal.com/cms/binary/7345824.jpg">
            <a:extLst>
              <a:ext uri="{FF2B5EF4-FFF2-40B4-BE49-F238E27FC236}">
                <a16:creationId xmlns:a16="http://schemas.microsoft.com/office/drawing/2014/main" id="{5645246B-7E0C-4E57-9407-75F4ABC6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9" y="368300"/>
            <a:ext cx="41370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http://blog.ecaring.com/ecaringcms/wp-content/uploads/2012/07/frail-elderly-man.jpeg">
            <a:extLst>
              <a:ext uri="{FF2B5EF4-FFF2-40B4-BE49-F238E27FC236}">
                <a16:creationId xmlns:a16="http://schemas.microsoft.com/office/drawing/2014/main" id="{E33CB75A-9559-4C79-9716-A7F50E7E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213100"/>
            <a:ext cx="42418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ovéPole 1">
            <a:extLst>
              <a:ext uri="{FF2B5EF4-FFF2-40B4-BE49-F238E27FC236}">
                <a16:creationId xmlns:a16="http://schemas.microsoft.com/office/drawing/2014/main" id="{F153966B-024C-46EC-B04B-59F1DD1F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37289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P.Wija, 2013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13322" name="Obrázek 2">
            <a:extLst>
              <a:ext uri="{FF2B5EF4-FFF2-40B4-BE49-F238E27FC236}">
                <a16:creationId xmlns:a16="http://schemas.microsoft.com/office/drawing/2014/main" id="{152E7BCC-92D1-4E41-BA3A-A42589510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1BCE9-EDFA-4E52-BF53-2979B693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9DC1890-89EA-4C13-A977-E19D92E86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861" y="2284637"/>
            <a:ext cx="8102278" cy="3433313"/>
          </a:xfrm>
        </p:spPr>
      </p:pic>
    </p:spTree>
    <p:extLst>
      <p:ext uri="{BB962C8B-B14F-4D97-AF65-F5344CB8AC3E}">
        <p14:creationId xmlns:p14="http://schemas.microsoft.com/office/powerpoint/2010/main" val="71165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14396C7-413C-4696-981A-939FC30C8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9" y="1058863"/>
            <a:ext cx="8497887" cy="4525962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dirty="0">
                <a:solidFill>
                  <a:schemeClr val="tx2"/>
                </a:solidFill>
              </a:rPr>
              <a:t>Budoucí potřeba dlouhodobé péče pro starší občany bude záležet na následujících faktorech</a:t>
            </a:r>
            <a:r>
              <a:rPr lang="en-US" dirty="0">
                <a:solidFill>
                  <a:schemeClr val="tx2"/>
                </a:solidFill>
              </a:rPr>
              <a:t>:</a:t>
            </a:r>
            <a:endParaRPr lang="cs-CZ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800" dirty="0">
                <a:solidFill>
                  <a:schemeClr val="tx2"/>
                </a:solidFill>
              </a:rPr>
              <a:t> 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buFont typeface="Arial" charset="0"/>
              <a:buChar char="–"/>
              <a:defRPr/>
            </a:pPr>
            <a:r>
              <a:rPr lang="cs-CZ" dirty="0">
                <a:solidFill>
                  <a:schemeClr val="tx2"/>
                </a:solidFill>
              </a:rPr>
              <a:t>Počet lidí starších 80 let</a:t>
            </a:r>
          </a:p>
          <a:p>
            <a:pPr>
              <a:buFont typeface="Arial" charset="0"/>
              <a:buChar char="•"/>
              <a:defRPr/>
            </a:pPr>
            <a:r>
              <a:rPr lang="en-US" sz="800" dirty="0">
                <a:solidFill>
                  <a:schemeClr val="tx2"/>
                </a:solidFill>
              </a:rPr>
              <a:t> 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buFont typeface="Arial" charset="0"/>
              <a:buChar char="–"/>
              <a:defRPr/>
            </a:pPr>
            <a:r>
              <a:rPr lang="cs-CZ" dirty="0">
                <a:solidFill>
                  <a:schemeClr val="tx2"/>
                </a:solidFill>
              </a:rPr>
              <a:t>Potřeba dlouhodobé péče odpovídá také průměrnému zdravotnímu stavu populace a pravděpodobnosti jeho zhoršení se stárnutím, chronickými nemocemi a </a:t>
            </a:r>
            <a:r>
              <a:rPr lang="cs-CZ" dirty="0" err="1">
                <a:solidFill>
                  <a:schemeClr val="tx2"/>
                </a:solidFill>
              </a:rPr>
              <a:t>multimorbiditou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sz="800" dirty="0">
                <a:solidFill>
                  <a:schemeClr val="tx2"/>
                </a:solidFill>
              </a:rPr>
              <a:t> 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buFont typeface="Arial" charset="0"/>
              <a:buChar char="–"/>
              <a:defRPr/>
            </a:pPr>
            <a:r>
              <a:rPr lang="cs-CZ" dirty="0">
                <a:solidFill>
                  <a:schemeClr val="tx2"/>
                </a:solidFill>
              </a:rPr>
              <a:t>Schopnost žít samostatně v původním prostředí i před disabilitu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5FCC00-68C7-4805-94BA-3F29E10935F7}"/>
              </a:ext>
            </a:extLst>
          </p:cNvPr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4340" name="Obrázek 2">
            <a:extLst>
              <a:ext uri="{FF2B5EF4-FFF2-40B4-BE49-F238E27FC236}">
                <a16:creationId xmlns:a16="http://schemas.microsoft.com/office/drawing/2014/main" id="{C046E884-4AAC-436D-8E17-93CCA7F47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7D4FCD7-BB8F-4D1F-B653-50B3556C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9" y="476251"/>
            <a:ext cx="87280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bdélník 2">
            <a:extLst>
              <a:ext uri="{FF2B5EF4-FFF2-40B4-BE49-F238E27FC236}">
                <a16:creationId xmlns:a16="http://schemas.microsoft.com/office/drawing/2014/main" id="{46F734B4-EB75-4EEE-8FA6-4DE6694C5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876926"/>
            <a:ext cx="828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počet osob 95+ (celkem 6 051) se oproti minulému sčítání téměř zdvojnásobil (79,6 % žen)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445B5BE6-8141-48AE-842F-BB4A05AA2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1196976"/>
            <a:ext cx="8497888" cy="452596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cs-CZ" dirty="0">
                <a:solidFill>
                  <a:schemeClr val="tx2"/>
                </a:solidFill>
              </a:rPr>
              <a:t>Limitování potřeby a nákladů na dlouhodobou péči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 </a:t>
            </a:r>
            <a:endParaRPr lang="cs-CZ" sz="2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dirty="0" err="1">
                <a:solidFill>
                  <a:schemeClr val="tx2"/>
                </a:solidFill>
              </a:rPr>
              <a:t>Preven</a:t>
            </a:r>
            <a:r>
              <a:rPr lang="cs-CZ" sz="2400" dirty="0" err="1">
                <a:solidFill>
                  <a:schemeClr val="tx2"/>
                </a:solidFill>
              </a:rPr>
              <a:t>ce</a:t>
            </a:r>
            <a:r>
              <a:rPr lang="cs-CZ" sz="2400" dirty="0">
                <a:solidFill>
                  <a:schemeClr val="tx2"/>
                </a:solidFill>
              </a:rPr>
              <a:t>, podpora zdraví rehabilitace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 </a:t>
            </a:r>
            <a:endParaRPr lang="cs-CZ" sz="2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</a:rPr>
              <a:t>Efektivnost poskytované zdravotní péče </a:t>
            </a:r>
          </a:p>
          <a:p>
            <a:pPr>
              <a:buFont typeface="Arial" charset="0"/>
              <a:buChar char="•"/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</a:rPr>
              <a:t>Opatření, která umožní i starším lidem, a to i křehkým a s disabilitou, žít samostatně v původním prostředí (v prostředí, které si zvolili – článek 14 Listiny základních práv a svobod)</a:t>
            </a:r>
          </a:p>
          <a:p>
            <a:pPr marL="0" indent="0">
              <a:buNone/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DCE2BCF-1AD9-4237-9DAE-5D46013E3641}"/>
              </a:ext>
            </a:extLst>
          </p:cNvPr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7E81EE0D-4C22-4396-9C4A-7A0BA214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Prevence závislosti na péči</a:t>
            </a:r>
            <a:endParaRPr lang="en-GB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35B344-EB4F-4BE0-B165-684958225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Prostředí přátelské pro seniory, chronicky nemocné  a lidi s postižením …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Bezbariérovost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Flexibilní spektrum služeb v obci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Dostupnost moderních technologií ….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Nezastupitelnost role obcí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chemeClr val="tx2"/>
                </a:solidFill>
              </a:rPr>
              <a:t>Nezastupitelnost role rodin a neformálních vztahů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pic>
        <p:nvPicPr>
          <p:cNvPr id="18436" name="Obrázek 2">
            <a:extLst>
              <a:ext uri="{FF2B5EF4-FFF2-40B4-BE49-F238E27FC236}">
                <a16:creationId xmlns:a16="http://schemas.microsoft.com/office/drawing/2014/main" id="{C4C00FA2-A956-4AC0-BE63-D8EFEAA6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21030E2-EC9D-4A9D-A6ED-A732B140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7150"/>
            <a:ext cx="46355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2">
            <a:extLst>
              <a:ext uri="{FF2B5EF4-FFF2-40B4-BE49-F238E27FC236}">
                <a16:creationId xmlns:a16="http://schemas.microsoft.com/office/drawing/2014/main" id="{024FB65B-2DE4-4408-A845-033A41A3A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870E7E-51AC-457E-935E-BD60C84E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4EF28B-B4F5-4372-9C46-B58747F71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14" y="-90170"/>
            <a:ext cx="2955742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10E0B6-1CEC-4457-86B0-8951C9ED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44" y="976798"/>
            <a:ext cx="8935656" cy="58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37896-03B4-46C5-BBB8-2A2449B4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365125"/>
            <a:ext cx="11972440" cy="1325563"/>
          </a:xfrm>
        </p:spPr>
        <p:txBody>
          <a:bodyPr>
            <a:normAutofit/>
          </a:bodyPr>
          <a:lstStyle/>
          <a:p>
            <a:r>
              <a:rPr lang="cs-CZ" sz="3200" dirty="0"/>
              <a:t>NEMOC/PATOLOGIE – PORUCHA/SYMPTOM – DISABILITA/POSTIŽENÍ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DC732E-58E7-43D9-B4C8-E02664F9E203}"/>
              </a:ext>
            </a:extLst>
          </p:cNvPr>
          <p:cNvSpPr txBox="1"/>
          <p:nvPr/>
        </p:nvSpPr>
        <p:spPr>
          <a:xfrm>
            <a:off x="180975" y="2153920"/>
            <a:ext cx="2676525" cy="1292662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PATOLOGIE/NEMOC</a:t>
            </a:r>
          </a:p>
          <a:p>
            <a:r>
              <a:rPr lang="cs-CZ" sz="2000" dirty="0"/>
              <a:t>Genetická</a:t>
            </a:r>
          </a:p>
          <a:p>
            <a:r>
              <a:rPr lang="cs-CZ" sz="2000" dirty="0"/>
              <a:t>Perinatální </a:t>
            </a:r>
          </a:p>
          <a:p>
            <a:r>
              <a:rPr lang="cs-CZ" sz="2000" dirty="0"/>
              <a:t>Další…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0F9B1A8-4775-48CC-9B68-3BC15985DC0B}"/>
              </a:ext>
            </a:extLst>
          </p:cNvPr>
          <p:cNvSpPr txBox="1"/>
          <p:nvPr/>
        </p:nvSpPr>
        <p:spPr>
          <a:xfrm>
            <a:off x="3414712" y="2144257"/>
            <a:ext cx="267652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IMPAIRMENT/PORUCHA</a:t>
            </a:r>
          </a:p>
          <a:p>
            <a:r>
              <a:rPr lang="cs-CZ" dirty="0"/>
              <a:t>- Funkcí</a:t>
            </a:r>
          </a:p>
          <a:p>
            <a:r>
              <a:rPr lang="cs-CZ" dirty="0"/>
              <a:t>- Struktur těla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F7B5E9-67A7-4C61-9D24-CC395B51FFB9}"/>
              </a:ext>
            </a:extLst>
          </p:cNvPr>
          <p:cNvSpPr txBox="1"/>
          <p:nvPr/>
        </p:nvSpPr>
        <p:spPr>
          <a:xfrm>
            <a:off x="10334624" y="1983195"/>
            <a:ext cx="1676401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ENVIRONMENTPROSTŘEDÍ</a:t>
            </a:r>
          </a:p>
          <a:p>
            <a:endParaRPr lang="cs-CZ" dirty="0"/>
          </a:p>
          <a:p>
            <a:r>
              <a:rPr lang="cs-CZ" dirty="0"/>
              <a:t>BARIÉRY</a:t>
            </a:r>
          </a:p>
          <a:p>
            <a:r>
              <a:rPr lang="cs-CZ" dirty="0"/>
              <a:t>FACILITÁTORY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A136A6D8-9748-4412-BCCD-B6642221B3E4}"/>
              </a:ext>
            </a:extLst>
          </p:cNvPr>
          <p:cNvSpPr/>
          <p:nvPr/>
        </p:nvSpPr>
        <p:spPr>
          <a:xfrm flipV="1">
            <a:off x="2869405" y="2564969"/>
            <a:ext cx="540543" cy="313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A9268CC-60AE-4C26-80B6-42CBAD368801}"/>
              </a:ext>
            </a:extLst>
          </p:cNvPr>
          <p:cNvSpPr/>
          <p:nvPr/>
        </p:nvSpPr>
        <p:spPr>
          <a:xfrm>
            <a:off x="7262810" y="1690688"/>
            <a:ext cx="2024061" cy="1943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POSTIŽENÍ</a:t>
            </a:r>
          </a:p>
          <a:p>
            <a:pPr algn="ctr"/>
            <a:r>
              <a:rPr lang="cs-CZ" dirty="0"/>
              <a:t>DISABILITA</a:t>
            </a:r>
          </a:p>
          <a:p>
            <a:pPr algn="ctr"/>
            <a:r>
              <a:rPr lang="cs-CZ" dirty="0"/>
              <a:t>-</a:t>
            </a:r>
          </a:p>
          <a:p>
            <a:pPr algn="ctr"/>
            <a:r>
              <a:rPr lang="cs-CZ" dirty="0"/>
              <a:t>AKTIVITA, PARTICIPACE</a:t>
            </a:r>
          </a:p>
          <a:p>
            <a:pPr algn="ctr"/>
            <a:endParaRPr lang="cs-CZ" dirty="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C5F92035-0374-436E-8B1B-2E618E19201B}"/>
              </a:ext>
            </a:extLst>
          </p:cNvPr>
          <p:cNvSpPr/>
          <p:nvPr/>
        </p:nvSpPr>
        <p:spPr>
          <a:xfrm>
            <a:off x="6096000" y="2646363"/>
            <a:ext cx="1028700" cy="382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7B468C74-695B-4553-9E15-9A7CC01C7E2F}"/>
              </a:ext>
            </a:extLst>
          </p:cNvPr>
          <p:cNvSpPr/>
          <p:nvPr/>
        </p:nvSpPr>
        <p:spPr>
          <a:xfrm>
            <a:off x="9286872" y="2685208"/>
            <a:ext cx="985839" cy="3870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CF0A9BF-86E0-4D7A-9A31-D89FE984E62E}"/>
              </a:ext>
            </a:extLst>
          </p:cNvPr>
          <p:cNvSpPr txBox="1"/>
          <p:nvPr/>
        </p:nvSpPr>
        <p:spPr>
          <a:xfrm>
            <a:off x="192880" y="3860354"/>
            <a:ext cx="26765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MKN- 10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D9A0898-6CCA-41EC-B4E8-2DCACDC20172}"/>
              </a:ext>
            </a:extLst>
          </p:cNvPr>
          <p:cNvSpPr txBox="1"/>
          <p:nvPr/>
        </p:nvSpPr>
        <p:spPr>
          <a:xfrm>
            <a:off x="3510365" y="3898131"/>
            <a:ext cx="258087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MKF, MKN-10 (část F)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CE28B02-46A8-4DB1-BC8A-F3105579A23C}"/>
              </a:ext>
            </a:extLst>
          </p:cNvPr>
          <p:cNvSpPr txBox="1"/>
          <p:nvPr/>
        </p:nvSpPr>
        <p:spPr>
          <a:xfrm>
            <a:off x="10334624" y="3675688"/>
            <a:ext cx="167640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MKF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57E64A-B0CC-41D4-88E4-9E5468A4D3EA}"/>
              </a:ext>
            </a:extLst>
          </p:cNvPr>
          <p:cNvSpPr txBox="1"/>
          <p:nvPr/>
        </p:nvSpPr>
        <p:spPr>
          <a:xfrm>
            <a:off x="7005234" y="3696346"/>
            <a:ext cx="3205163" cy="31393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Dle MKF: výsledek interakce faktorů člověka a prostředí</a:t>
            </a:r>
          </a:p>
          <a:p>
            <a:endParaRPr lang="cs-CZ" dirty="0"/>
          </a:p>
          <a:p>
            <a:r>
              <a:rPr lang="cs-CZ" u="sng" dirty="0"/>
              <a:t>Výkon</a:t>
            </a:r>
            <a:r>
              <a:rPr lang="cs-CZ" dirty="0"/>
              <a:t> – úroveň aktivity a participace v situaci daného člověka</a:t>
            </a:r>
          </a:p>
          <a:p>
            <a:endParaRPr lang="cs-CZ" dirty="0"/>
          </a:p>
          <a:p>
            <a:r>
              <a:rPr lang="cs-CZ" u="sng" dirty="0"/>
              <a:t>Kapacita</a:t>
            </a:r>
            <a:r>
              <a:rPr lang="cs-CZ" dirty="0"/>
              <a:t> – úroveň aktivity a participace v „normálním prostředí“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FD2DA6-864C-4B3C-83BD-EE16E6E14987}"/>
              </a:ext>
            </a:extLst>
          </p:cNvPr>
          <p:cNvSpPr txBox="1"/>
          <p:nvPr/>
        </p:nvSpPr>
        <p:spPr>
          <a:xfrm>
            <a:off x="457200" y="4743450"/>
            <a:ext cx="5354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Pozn.</a:t>
            </a:r>
          </a:p>
          <a:p>
            <a:r>
              <a:rPr lang="cs-CZ" sz="1400" dirty="0"/>
              <a:t>MKN 19 = Mezinárodní klasifikace nemocí, 10. revize</a:t>
            </a:r>
          </a:p>
          <a:p>
            <a:r>
              <a:rPr lang="cs-CZ" sz="1400" dirty="0"/>
              <a:t>MKF = Mezinárodní klasifikace funkčních schopností, disability a zdraví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69204A-7A98-467D-9073-10B614B4F7E2}"/>
              </a:ext>
            </a:extLst>
          </p:cNvPr>
          <p:cNvSpPr txBox="1"/>
          <p:nvPr/>
        </p:nvSpPr>
        <p:spPr>
          <a:xfrm>
            <a:off x="10422610" y="4267463"/>
            <a:ext cx="131219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Produkty technologie</a:t>
            </a:r>
          </a:p>
          <a:p>
            <a:r>
              <a:rPr lang="cs-CZ" sz="1600" dirty="0"/>
              <a:t>prostředí podpora vztahy postoje služby systémy koordinace …</a:t>
            </a:r>
          </a:p>
        </p:txBody>
      </p:sp>
    </p:spTree>
    <p:extLst>
      <p:ext uri="{BB962C8B-B14F-4D97-AF65-F5344CB8AC3E}">
        <p14:creationId xmlns:p14="http://schemas.microsoft.com/office/powerpoint/2010/main" val="4080468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2D6DD-4817-426B-9B0C-6DEE80E4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4FECD1-40AA-4365-BCAD-459720321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84" y="1844675"/>
            <a:ext cx="4516332" cy="4351338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DE8A6F6-A523-465B-BADC-3C2E1F88C2E6}"/>
              </a:ext>
            </a:extLst>
          </p:cNvPr>
          <p:cNvSpPr/>
          <p:nvPr/>
        </p:nvSpPr>
        <p:spPr>
          <a:xfrm>
            <a:off x="2466974" y="1027906"/>
            <a:ext cx="2486025" cy="132556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Studium ve zralém věku jako příklad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BEFB9C-DAD3-4830-94AA-FC322DEA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16" y="0"/>
            <a:ext cx="4051139" cy="50205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4F32EA-7786-45E7-9F58-BB1B796B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1" y="5152955"/>
            <a:ext cx="5820516" cy="15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8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19DE2-428F-4D73-972D-1C821B08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ABA0EE2-770B-4BF5-93D2-7958FFC2B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18" y="2059305"/>
            <a:ext cx="3769643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F872A9-37A4-4422-8ED5-D751D5EA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6805914" cy="15182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05D0508-A3B9-43BE-B52D-667FB728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508" y="1978228"/>
            <a:ext cx="4282633" cy="34908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A8411B-9A86-4B36-A3C1-A67627B2D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87" y="136393"/>
            <a:ext cx="4213185" cy="56301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D32A3F-1BD8-4B07-BA70-925573EE0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78" y="1679461"/>
            <a:ext cx="3402957" cy="3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4B082-7072-432A-B96A-6075EEBD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0A47A7-2D97-4240-B50C-0188446CC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1" y="904240"/>
            <a:ext cx="7437120" cy="5323840"/>
          </a:xfrm>
        </p:spPr>
      </p:pic>
    </p:spTree>
    <p:extLst>
      <p:ext uri="{BB962C8B-B14F-4D97-AF65-F5344CB8AC3E}">
        <p14:creationId xmlns:p14="http://schemas.microsoft.com/office/powerpoint/2010/main" val="100394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3E98E-D3BC-5E2A-2B1A-56DDD077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B5DB0D-A6A1-0AE6-5C6A-5B4662467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25" y="200025"/>
            <a:ext cx="8639176" cy="6438916"/>
          </a:xfrm>
        </p:spPr>
      </p:pic>
    </p:spTree>
    <p:extLst>
      <p:ext uri="{BB962C8B-B14F-4D97-AF65-F5344CB8AC3E}">
        <p14:creationId xmlns:p14="http://schemas.microsoft.com/office/powerpoint/2010/main" val="353863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81807DE-D59E-4383-BD1C-C26A16F6C62B}"/>
              </a:ext>
            </a:extLst>
          </p:cNvPr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cs-CZ" sz="4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BEDEKR</a:t>
            </a:r>
          </a:p>
        </p:txBody>
      </p:sp>
      <p:pic>
        <p:nvPicPr>
          <p:cNvPr id="20483" name="Obrázek 1">
            <a:extLst>
              <a:ext uri="{FF2B5EF4-FFF2-40B4-BE49-F238E27FC236}">
                <a16:creationId xmlns:a16="http://schemas.microsoft.com/office/drawing/2014/main" id="{7C235AED-4F39-4080-8F04-181BA630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2">
            <a:extLst>
              <a:ext uri="{FF2B5EF4-FFF2-40B4-BE49-F238E27FC236}">
                <a16:creationId xmlns:a16="http://schemas.microsoft.com/office/drawing/2014/main" id="{C5265B20-6C85-4F4D-9DC4-C968FD70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3">
            <a:extLst>
              <a:ext uri="{FF2B5EF4-FFF2-40B4-BE49-F238E27FC236}">
                <a16:creationId xmlns:a16="http://schemas.microsoft.com/office/drawing/2014/main" id="{02787681-6B82-479B-A910-724461B97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6308726"/>
            <a:ext cx="30289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5">
            <a:extLst>
              <a:ext uri="{FF2B5EF4-FFF2-40B4-BE49-F238E27FC236}">
                <a16:creationId xmlns:a16="http://schemas.microsoft.com/office/drawing/2014/main" id="{E616BBAB-629F-47E6-9ADF-DA7E94EAA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165850"/>
            <a:ext cx="909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>
            <a:extLst>
              <a:ext uri="{FF2B5EF4-FFF2-40B4-BE49-F238E27FC236}">
                <a16:creationId xmlns:a16="http://schemas.microsoft.com/office/drawing/2014/main" id="{EE7C3E83-9838-4A53-849E-C6A07F15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1" y="6180139"/>
            <a:ext cx="81597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Zástupný symbol pro obsah 5">
            <a:extLst>
              <a:ext uri="{FF2B5EF4-FFF2-40B4-BE49-F238E27FC236}">
                <a16:creationId xmlns:a16="http://schemas.microsoft.com/office/drawing/2014/main" id="{430DD3A9-0D1E-49E2-9FF2-0E17660ABD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6" y="3355975"/>
            <a:ext cx="8842375" cy="2520950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D6787C1-B81A-4524-AC55-D370492E4C28}"/>
              </a:ext>
            </a:extLst>
          </p:cNvPr>
          <p:cNvSpPr/>
          <p:nvPr/>
        </p:nvSpPr>
        <p:spPr>
          <a:xfrm>
            <a:off x="1992314" y="981076"/>
            <a:ext cx="7343775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Bedekr aktivního stárnutí</a:t>
            </a:r>
            <a:endParaRPr lang="cs-CZ" sz="2600" b="1" i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aneb </a:t>
            </a:r>
          </a:p>
          <a:p>
            <a:pPr algn="ctr">
              <a:defRPr/>
            </a:pPr>
            <a:r>
              <a:rPr lang="cs-CZ" sz="2600" b="1" i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Jak se orientovat v krajině aktivního stárnutí a dlouhodobé péče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BF067BB-DBB0-4B45-89F3-D3EBAD7DEAAD}"/>
              </a:ext>
            </a:extLst>
          </p:cNvPr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cs-CZ" sz="4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BEDEKR</a:t>
            </a:r>
          </a:p>
        </p:txBody>
      </p:sp>
      <p:pic>
        <p:nvPicPr>
          <p:cNvPr id="21507" name="Obrázek 1">
            <a:extLst>
              <a:ext uri="{FF2B5EF4-FFF2-40B4-BE49-F238E27FC236}">
                <a16:creationId xmlns:a16="http://schemas.microsoft.com/office/drawing/2014/main" id="{F35843D1-1D42-4050-8704-64E79E83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2">
            <a:extLst>
              <a:ext uri="{FF2B5EF4-FFF2-40B4-BE49-F238E27FC236}">
                <a16:creationId xmlns:a16="http://schemas.microsoft.com/office/drawing/2014/main" id="{4A697418-E729-4B95-AB93-EEDEC506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3">
            <a:extLst>
              <a:ext uri="{FF2B5EF4-FFF2-40B4-BE49-F238E27FC236}">
                <a16:creationId xmlns:a16="http://schemas.microsoft.com/office/drawing/2014/main" id="{7031AFCA-5757-4899-83A8-3F482CD60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6308726"/>
            <a:ext cx="30289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>
            <a:extLst>
              <a:ext uri="{FF2B5EF4-FFF2-40B4-BE49-F238E27FC236}">
                <a16:creationId xmlns:a16="http://schemas.microsoft.com/office/drawing/2014/main" id="{20404745-FD64-48B4-BD03-4354744F5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165850"/>
            <a:ext cx="909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>
            <a:extLst>
              <a:ext uri="{FF2B5EF4-FFF2-40B4-BE49-F238E27FC236}">
                <a16:creationId xmlns:a16="http://schemas.microsoft.com/office/drawing/2014/main" id="{0B034B72-A734-49F0-AC1A-7F3209EE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1" y="6180139"/>
            <a:ext cx="81597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8031140-C731-499A-8663-EB9904C4B552}"/>
              </a:ext>
            </a:extLst>
          </p:cNvPr>
          <p:cNvSpPr/>
          <p:nvPr/>
        </p:nvSpPr>
        <p:spPr>
          <a:xfrm>
            <a:off x="1992314" y="1052514"/>
            <a:ext cx="7343775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Podpora aktivního a zdravého stárnutí na místní úrovni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Komunikace a účast na správě obce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Bydlení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Bezbariérovost prostředí a dostupnost dopravy</a:t>
            </a:r>
          </a:p>
        </p:txBody>
      </p:sp>
      <p:pic>
        <p:nvPicPr>
          <p:cNvPr id="21513" name="Zástupný symbol pro obsah 9">
            <a:extLst>
              <a:ext uri="{FF2B5EF4-FFF2-40B4-BE49-F238E27FC236}">
                <a16:creationId xmlns:a16="http://schemas.microsoft.com/office/drawing/2014/main" id="{BCB763A9-8B2D-4DA4-92D9-67D03FA14E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1" y="2924176"/>
            <a:ext cx="5573713" cy="32051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77D05E9-13B7-4D01-8B86-3EE504652DCF}"/>
              </a:ext>
            </a:extLst>
          </p:cNvPr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cs-CZ" sz="4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BEDEKR</a:t>
            </a:r>
          </a:p>
        </p:txBody>
      </p:sp>
      <p:pic>
        <p:nvPicPr>
          <p:cNvPr id="22531" name="Obrázek 1">
            <a:extLst>
              <a:ext uri="{FF2B5EF4-FFF2-40B4-BE49-F238E27FC236}">
                <a16:creationId xmlns:a16="http://schemas.microsoft.com/office/drawing/2014/main" id="{1E4BF464-44BB-46CF-8428-1E629DBB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2">
            <a:extLst>
              <a:ext uri="{FF2B5EF4-FFF2-40B4-BE49-F238E27FC236}">
                <a16:creationId xmlns:a16="http://schemas.microsoft.com/office/drawing/2014/main" id="{D8770C9C-FFC4-4858-9D19-280A46F2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164264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3">
            <a:extLst>
              <a:ext uri="{FF2B5EF4-FFF2-40B4-BE49-F238E27FC236}">
                <a16:creationId xmlns:a16="http://schemas.microsoft.com/office/drawing/2014/main" id="{8904B132-82B7-4E5D-8B6C-D9EF33B56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6308726"/>
            <a:ext cx="30289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5">
            <a:extLst>
              <a:ext uri="{FF2B5EF4-FFF2-40B4-BE49-F238E27FC236}">
                <a16:creationId xmlns:a16="http://schemas.microsoft.com/office/drawing/2014/main" id="{C43A813D-113E-4A16-BCC7-080700FD3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165850"/>
            <a:ext cx="909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>
            <a:extLst>
              <a:ext uri="{FF2B5EF4-FFF2-40B4-BE49-F238E27FC236}">
                <a16:creationId xmlns:a16="http://schemas.microsoft.com/office/drawing/2014/main" id="{B01E09DD-E881-4B1C-8093-41C6EFFF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1" y="6180139"/>
            <a:ext cx="81597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Zástupný symbol pro obsah 2">
            <a:extLst>
              <a:ext uri="{FF2B5EF4-FFF2-40B4-BE49-F238E27FC236}">
                <a16:creationId xmlns:a16="http://schemas.microsoft.com/office/drawing/2014/main" id="{DF0570CF-02BF-4C55-97A3-24AD5C8BB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5400">
            <a:off x="4946651" y="2844800"/>
            <a:ext cx="5330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5F643964-12F4-4EDE-995A-487CCA78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439" y="1196976"/>
            <a:ext cx="8497887" cy="452596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Pohybová aktivita a sport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Mezigenerační solidarita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Dobrovolnictví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Vzdělávání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ICT a internet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Společenské aktivity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4D889-14B5-4C29-9040-5BE9B5C6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Jací jsou staří lidé?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B3703-07EE-4997-A549-A7B693BC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Stereotypizace: </a:t>
            </a:r>
          </a:p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chudí, bezbranní, křehcí</a:t>
            </a:r>
            <a:r>
              <a:rPr lang="cs-CZ"/>
              <a:t>, šedí, </a:t>
            </a:r>
            <a:r>
              <a:rPr lang="cs-CZ" dirty="0"/>
              <a:t>asexuální, </a:t>
            </a:r>
            <a:r>
              <a:rPr lang="cs-CZ"/>
              <a:t>bez programu… </a:t>
            </a:r>
            <a:r>
              <a:rPr lang="cs-CZ" dirty="0"/>
              <a:t>samota, izolace, bezmoc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Nemoc, závislost, nesoběstačnost, inkontinence, demence, zhloupnutí, nesnášenlivost, agresivita, nerudnost a další formy problémového chování, křehkost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033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33B12-A434-4FA1-A5C1-44062FF7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130" y="4889800"/>
            <a:ext cx="2460790" cy="11967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kern="1200" dirty="0">
                <a:latin typeface="+mj-lt"/>
                <a:ea typeface="+mj-ea"/>
                <a:cs typeface="+mj-cs"/>
              </a:rPr>
              <a:t>Ale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také</a:t>
            </a:r>
            <a:endParaRPr lang="en-US" sz="2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0344F7F-107E-4365-9BBA-291F1FB5E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5891" b="-1"/>
          <a:stretch/>
        </p:blipFill>
        <p:spPr bwMode="auto">
          <a:xfrm>
            <a:off x="707546" y="3549061"/>
            <a:ext cx="264915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C6E4138-3DEE-4C81-A579-773AEB905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" r="3" b="3"/>
          <a:stretch/>
        </p:blipFill>
        <p:spPr>
          <a:xfrm>
            <a:off x="3406269" y="105104"/>
            <a:ext cx="2649155" cy="34266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2CE57C-F653-4E3A-91ED-7682800E3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1" b="1"/>
          <a:stretch/>
        </p:blipFill>
        <p:spPr bwMode="auto">
          <a:xfrm>
            <a:off x="6055424" y="105104"/>
            <a:ext cx="2649148" cy="34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n Sokol – Wikipedie">
            <a:extLst>
              <a:ext uri="{FF2B5EF4-FFF2-40B4-BE49-F238E27FC236}">
                <a16:creationId xmlns:a16="http://schemas.microsoft.com/office/drawing/2014/main" id="{C88543A4-200E-4066-99C8-65460D086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3"/>
          <a:stretch/>
        </p:blipFill>
        <p:spPr bwMode="auto">
          <a:xfrm>
            <a:off x="8827047" y="127217"/>
            <a:ext cx="2657407" cy="34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Content Placeholder 1035">
            <a:extLst>
              <a:ext uri="{FF2B5EF4-FFF2-40B4-BE49-F238E27FC236}">
                <a16:creationId xmlns:a16="http://schemas.microsoft.com/office/drawing/2014/main" id="{5EB51012-F624-4F6F-B688-CD3FFF01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cs-CZ" sz="3200" dirty="0"/>
              <a:t>Ale také lidé narození </a:t>
            </a:r>
          </a:p>
          <a:p>
            <a:pPr marL="0" indent="0">
              <a:buNone/>
            </a:pPr>
            <a:r>
              <a:rPr lang="cs-CZ" sz="3200" dirty="0"/>
              <a:t>ve 2.-3. dekádě 20. století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25152-49C5-486C-A503-B20E6F61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6" y="98528"/>
            <a:ext cx="2700338" cy="343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5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39EFB-8E76-49EB-85DD-8274A721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Diverzita vyššího 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F5BBB-589F-4F6F-84CF-85DE60FC9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cs-CZ" dirty="0"/>
              <a:t>Elitní</a:t>
            </a:r>
          </a:p>
          <a:p>
            <a:r>
              <a:rPr lang="cs-CZ" dirty="0"/>
              <a:t>Výkonní</a:t>
            </a:r>
          </a:p>
          <a:p>
            <a:r>
              <a:rPr lang="cs-CZ" dirty="0"/>
              <a:t>Soběstační</a:t>
            </a:r>
          </a:p>
          <a:p>
            <a:r>
              <a:rPr lang="cs-CZ" dirty="0" err="1"/>
              <a:t>Vulnerabilní</a:t>
            </a:r>
            <a:r>
              <a:rPr lang="cs-CZ" dirty="0"/>
              <a:t> (</a:t>
            </a:r>
            <a:r>
              <a:rPr lang="cs-CZ" dirty="0" err="1"/>
              <a:t>frailty</a:t>
            </a:r>
            <a:r>
              <a:rPr lang="cs-CZ" dirty="0"/>
              <a:t>, demence)</a:t>
            </a:r>
          </a:p>
          <a:p>
            <a:r>
              <a:rPr lang="cs-CZ" dirty="0"/>
              <a:t>S omezenou soběstačností</a:t>
            </a:r>
          </a:p>
          <a:p>
            <a:r>
              <a:rPr lang="cs-CZ" dirty="0"/>
              <a:t>Závislí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2EE878-7C7E-4567-9051-022A4F9220E9}"/>
              </a:ext>
            </a:extLst>
          </p:cNvPr>
          <p:cNvSpPr txBox="1"/>
          <p:nvPr/>
        </p:nvSpPr>
        <p:spPr>
          <a:xfrm>
            <a:off x="6648773" y="2107769"/>
            <a:ext cx="464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Rozličný socioekonomický status</a:t>
            </a:r>
          </a:p>
          <a:p>
            <a:endParaRPr lang="cs-CZ" sz="2800" dirty="0"/>
          </a:p>
          <a:p>
            <a:r>
              <a:rPr lang="cs-CZ" sz="2800" dirty="0"/>
              <a:t>Zaměstnání – penzionování</a:t>
            </a:r>
          </a:p>
          <a:p>
            <a:endParaRPr lang="cs-CZ" sz="2800" dirty="0"/>
          </a:p>
          <a:p>
            <a:r>
              <a:rPr lang="cs-CZ" sz="2800" dirty="0"/>
              <a:t>Aktivní v různých směrech</a:t>
            </a:r>
          </a:p>
          <a:p>
            <a:endParaRPr lang="cs-CZ" sz="2800" dirty="0"/>
          </a:p>
          <a:p>
            <a:r>
              <a:rPr lang="cs-CZ" sz="2800" dirty="0"/>
              <a:t>Účast na veřejném životě, veřejné funkce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929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4914C-3E0A-4CFD-916B-80F14D10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2" y="1"/>
            <a:ext cx="10361908" cy="1146874"/>
          </a:xfrm>
        </p:spPr>
        <p:txBody>
          <a:bodyPr/>
          <a:lstStyle/>
          <a:p>
            <a:r>
              <a:rPr lang="cs-CZ" dirty="0"/>
              <a:t>Ze zdravotního pohledu: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0CA5E5-E38F-4570-BF51-EFCB0A112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976393"/>
            <a:ext cx="10888851" cy="520057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Žádná nemoc není důsledkem pouhého stárnutí (kontroverze ohledně klasifikace WHO)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Mnoho tělesných i duševních funkcí doznává s věkem změny</a:t>
            </a:r>
          </a:p>
          <a:p>
            <a:endParaRPr lang="cs-CZ" dirty="0"/>
          </a:p>
          <a:p>
            <a:r>
              <a:rPr lang="cs-CZ" dirty="0"/>
              <a:t>Mnoho zejména chronických nemocí je ve stáří častějších</a:t>
            </a:r>
          </a:p>
          <a:p>
            <a:endParaRPr lang="cs-CZ" dirty="0"/>
          </a:p>
          <a:p>
            <a:r>
              <a:rPr lang="cs-CZ" dirty="0"/>
              <a:t>Častá je </a:t>
            </a:r>
            <a:r>
              <a:rPr lang="cs-CZ" dirty="0" err="1">
                <a:solidFill>
                  <a:srgbClr val="C00000"/>
                </a:solidFill>
              </a:rPr>
              <a:t>multimorbidita</a:t>
            </a:r>
            <a:r>
              <a:rPr lang="cs-CZ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u="sng" dirty="0">
                <a:solidFill>
                  <a:srgbClr val="C00000"/>
                </a:solidFill>
              </a:rPr>
              <a:t>Geriatrické syndromy fyzické i psychické  </a:t>
            </a:r>
            <a:r>
              <a:rPr lang="cs-CZ" dirty="0">
                <a:solidFill>
                  <a:srgbClr val="C00000"/>
                </a:solidFill>
              </a:rPr>
              <a:t>(</a:t>
            </a:r>
            <a:r>
              <a:rPr lang="cs-CZ" dirty="0" err="1">
                <a:solidFill>
                  <a:srgbClr val="C00000"/>
                </a:solidFill>
              </a:rPr>
              <a:t>frailty</a:t>
            </a:r>
            <a:r>
              <a:rPr lang="cs-CZ" dirty="0">
                <a:solidFill>
                  <a:srgbClr val="C00000"/>
                </a:solidFill>
              </a:rPr>
              <a:t>, demence …. Inkontinence, instabilita s pády, poruchy chování…) </a:t>
            </a:r>
          </a:p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Jsou časté, ale nejsou pravidlem, jsou důsledkem patologických změn nikoli pouhého stárnutí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62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0260E-646A-4B88-ACD5-15438612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73" y="1"/>
            <a:ext cx="11105827" cy="1690688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Osobnost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6A419-2605-42E0-A670-E3E0BF0E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51" y="1286358"/>
            <a:ext cx="10904349" cy="53314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ouhrn všech vlastností biologických, psychických i sociálních, charakterizujících určitého jedince.</a:t>
            </a:r>
          </a:p>
          <a:p>
            <a:pPr marL="0" indent="0">
              <a:buNone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Člověk tak tvoří biopsychosociální jednotku.</a:t>
            </a:r>
          </a:p>
          <a:p>
            <a:pPr marL="0" indent="0">
              <a:buNone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Základní rysy osobnosti jsou stálé, hovoří se o </a:t>
            </a:r>
            <a:r>
              <a:rPr lang="cs-CZ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jádru osobnosti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Jedinec si svou osobnost uvědomuje, uvědomuje si svou odlišnost od okolí, svou jedinečnost.</a:t>
            </a:r>
            <a:endParaRPr lang="cs-CZ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Charakter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soubor vlastností získaných v průběhu života, také etická úroveň jedince. </a:t>
            </a:r>
          </a:p>
          <a:p>
            <a:pPr marL="0" indent="0">
              <a:buNone/>
            </a:pPr>
            <a:r>
              <a:rPr lang="cs-CZ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Temperament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způsob prožívání, reagování, jednání, životní tempo. Je to vrozený mechanizmus podmíněný neurobiologickými faktory, a je to trvalá vlastnost individua.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756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5056-D815-47F7-B245-6486D7AF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Premorbidní osobnost – z čeho na ni můžeme soudit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EBA9B6-E272-4C2A-A32D-146D1BC09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Rodinné vztahy: Stabilita, odchody, střídání partnerů, podpora v nemoci, péče o děti, rodiče</a:t>
            </a:r>
          </a:p>
          <a:p>
            <a:endParaRPr lang="cs-CZ" dirty="0"/>
          </a:p>
          <a:p>
            <a:r>
              <a:rPr lang="cs-CZ" dirty="0"/>
              <a:t>Pracovní: příprava a kvalifikace, setrvání v zaměstnání, kázeň, časté střídání zaměstnání, podvody a lži, problémy v pracovních kolektivech, </a:t>
            </a:r>
          </a:p>
          <a:p>
            <a:endParaRPr lang="cs-CZ" dirty="0"/>
          </a:p>
          <a:p>
            <a:r>
              <a:rPr lang="cs-CZ" dirty="0"/>
              <a:t>Postoje společenské: angažovanost, přátelskost, podíl na odboji, udavačství, členství v problematických organizacích atd. </a:t>
            </a:r>
          </a:p>
          <a:p>
            <a:endParaRPr lang="cs-CZ" dirty="0"/>
          </a:p>
          <a:p>
            <a:r>
              <a:rPr lang="cs-CZ" dirty="0"/>
              <a:t>Osobní postoje: čestnost, podpora, lži, chamtivost</a:t>
            </a:r>
          </a:p>
        </p:txBody>
      </p:sp>
    </p:spTree>
    <p:extLst>
      <p:ext uri="{BB962C8B-B14F-4D97-AF65-F5344CB8AC3E}">
        <p14:creationId xmlns:p14="http://schemas.microsoft.com/office/powerpoint/2010/main" val="245883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86B44-DA5F-4D5B-9EAA-B171D8DF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chování (nejen ve vyšším věku)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CDD6B2-E79E-4824-B172-257F2F315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847"/>
            <a:ext cx="10515600" cy="4782116"/>
          </a:xfrm>
        </p:spPr>
        <p:txBody>
          <a:bodyPr>
            <a:normAutofit fontScale="55000" lnSpcReduction="20000"/>
          </a:bodyPr>
          <a:lstStyle/>
          <a:p>
            <a:r>
              <a:rPr lang="cs-CZ" sz="4500" dirty="0"/>
              <a:t>Dějí se na pozadí osobnosti  </a:t>
            </a:r>
          </a:p>
          <a:p>
            <a:endParaRPr lang="cs-CZ" sz="4500" dirty="0"/>
          </a:p>
          <a:p>
            <a:r>
              <a:rPr lang="cs-CZ" sz="4500" dirty="0"/>
              <a:t>Vyvolány akutními (delirium) a přechodnými  či chronickými a progredujícími  (demence) syndromy a nemocemi</a:t>
            </a:r>
          </a:p>
          <a:p>
            <a:endParaRPr lang="cs-CZ" sz="4500" dirty="0"/>
          </a:p>
          <a:p>
            <a:r>
              <a:rPr lang="cs-CZ" sz="4500" dirty="0"/>
              <a:t>Změny chování mohou signalizovat patologické změny (mírná behaviorální porucha) chronické či akutní </a:t>
            </a:r>
          </a:p>
          <a:p>
            <a:endParaRPr lang="cs-CZ" sz="4500" dirty="0"/>
          </a:p>
          <a:p>
            <a:r>
              <a:rPr lang="cs-CZ" sz="4500" dirty="0"/>
              <a:t>Představují </a:t>
            </a:r>
            <a:r>
              <a:rPr lang="cs-CZ" sz="4500" u="sng" dirty="0"/>
              <a:t>závažný syndrom, který může být po určitou (dlouhou) dobu dominantní, aniž by se projevila etiologie</a:t>
            </a:r>
            <a:r>
              <a:rPr lang="cs-CZ" sz="4500" dirty="0"/>
              <a:t>. </a:t>
            </a:r>
          </a:p>
          <a:p>
            <a:endParaRPr lang="cs-CZ" sz="4500" dirty="0">
              <a:solidFill>
                <a:srgbClr val="C00000"/>
              </a:solidFill>
            </a:endParaRPr>
          </a:p>
          <a:p>
            <a:r>
              <a:rPr lang="cs-CZ" sz="4500" dirty="0">
                <a:solidFill>
                  <a:srgbClr val="C00000"/>
                </a:solidFill>
              </a:rPr>
              <a:t>Nejsou normální součástí  stárnutí – mají své příčiny (endogenní, exogenní, psychogenní….)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881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7EEF1-93F6-6DE5-F996-1FCCF18D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6CD2B8-5C28-A50B-7511-B87E62CCD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137342-057B-6384-4C34-198E5C55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98" y="0"/>
            <a:ext cx="977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4C140-E8F0-44CE-A537-D1965F40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799" cy="774916"/>
          </a:xfrm>
        </p:spPr>
        <p:txBody>
          <a:bodyPr>
            <a:normAutofit/>
          </a:bodyPr>
          <a:lstStyle/>
          <a:p>
            <a:r>
              <a:rPr lang="cs-CZ" dirty="0"/>
              <a:t>  Poruchy chování – maladaptivní chování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20B28A-B237-4EED-9A71-3F4F70D65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38386"/>
            <a:ext cx="12057681" cy="581961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Sebestřednost – prosazování svého názoru bez respektování argumentů a názorů druhých, upozorňování na sebe, držení slova, nerespektování v diskusi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Netolerantnost vůči druhým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Manipulativnost – intrikování, účelové zkreslování skutečnosti, citové vydírání a manipulování například pečujícími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Sobeckost – nerespektování potřeb druhých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Nedodržování běžných společenských norem a přijatých pravidel, radost z jejich překračování a ohýbání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Urážlivé vyjadřování vůči jiným, sprosté vyjadřování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Zesměšňování a znevažování druhých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Drobné i větší podvody, krádeže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72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Výskyt poruch osobnosti ve vyšším věku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500" dirty="0"/>
              <a:t>V </a:t>
            </a:r>
            <a:r>
              <a:rPr lang="cs-CZ" sz="3500" dirty="0" err="1"/>
              <a:t>seniu</a:t>
            </a:r>
            <a:r>
              <a:rPr lang="cs-CZ" sz="3500" dirty="0"/>
              <a:t> velmi často dochází ke změnám osobnosti. (ale tyto změny nejsou součástí normálního zdravého stárnutí)</a:t>
            </a:r>
          </a:p>
          <a:p>
            <a:pPr>
              <a:buFont typeface="Wingdings" pitchFamily="2" charset="2"/>
              <a:buChar char="Ø"/>
            </a:pPr>
            <a:endParaRPr lang="cs-CZ" sz="3500" dirty="0"/>
          </a:p>
          <a:p>
            <a:pPr marL="0" indent="0">
              <a:buNone/>
            </a:pPr>
            <a:r>
              <a:rPr lang="cs-CZ" sz="3500" dirty="0"/>
              <a:t>Nejčastější jsou změny, působené organickými faktory, tak jak to pozorujeme např. u demencí.</a:t>
            </a:r>
          </a:p>
          <a:p>
            <a:pPr>
              <a:buFont typeface="Wingdings" pitchFamily="2" charset="2"/>
              <a:buChar char="Ø"/>
            </a:pPr>
            <a:endParaRPr lang="cs-CZ" sz="3500" dirty="0"/>
          </a:p>
          <a:p>
            <a:pPr marL="0" indent="0">
              <a:buNone/>
            </a:pPr>
            <a:r>
              <a:rPr lang="cs-CZ" sz="3500" dirty="0"/>
              <a:t>Na změně osobnosti se může podílet také dlouhodobá a závažná somatická morbidita včetně faktorů terapie, dlouhodobé vystavení psychosociálnímu stresu, abusus návykových látek. </a:t>
            </a:r>
          </a:p>
          <a:p>
            <a:pPr>
              <a:buFont typeface="Wingdings" pitchFamily="2" charset="2"/>
              <a:buChar char="Ø"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(                              (doc. MUDr. Roman Jirák, Ph.D.)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B6581-0609-44B3-AFDE-05F96158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76C3AEF-B5AC-439A-A804-2D8EAB129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296" y="2127284"/>
            <a:ext cx="10866357" cy="21183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AAD465-C8F8-4344-A20B-283D2A46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82" y="5307602"/>
            <a:ext cx="11733858" cy="11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2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E00FB0-3592-4CAE-9DB6-1D4F9E627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556" y="643466"/>
            <a:ext cx="925488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3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C85546-0084-45D2-878D-29D65C0C8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336" y="643466"/>
            <a:ext cx="767532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13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4FD5EB-50CE-4D1B-B254-2CB7680B0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464" y="643466"/>
            <a:ext cx="914507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442" y="84221"/>
            <a:ext cx="11405937" cy="986589"/>
          </a:xfrm>
        </p:spPr>
        <p:txBody>
          <a:bodyPr>
            <a:normAutofit/>
          </a:bodyPr>
          <a:lstStyle/>
          <a:p>
            <a:r>
              <a:rPr lang="cs-CZ" sz="3600" b="1" dirty="0"/>
              <a:t>Jak postupovat?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0948" y="1070810"/>
            <a:ext cx="11658600" cy="561874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cs-CZ" sz="2400" dirty="0"/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Pojmenovat problém, zabývat se jím … strukturovaně zvážit (viz MBI dotazník)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Diferenciálně diagnostická úvaha, zejména: neurodegenerativní či vaskulární příčiny, abusus? 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Komorbidity ( je změna součástí jiného závažného stavu?) 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Jaké změny chování nastaly oproti normálnímu chování daného pacienta – akutní, subakutní, chronické?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Jaké nastaly změny osobnosti oproti rysům osobnosti premorbidní</a:t>
            </a:r>
          </a:p>
          <a:p>
            <a:pPr>
              <a:buFont typeface="Wingdings" pitchFamily="2" charset="2"/>
              <a:buChar char="Ø"/>
            </a:pPr>
            <a:endParaRPr lang="cs-CZ" sz="3200" dirty="0"/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Vysvětlení pacientovi (pokud je to možné) a pečujícímu rodinnému příslušníkovi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Léčit příčiny (pokud jsou známy a pokud je to možné)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Nastavení hranic – v rodině i společnosti 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Podpora pozitivních změn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Nastavení psychosociálních intervencí</a:t>
            </a:r>
          </a:p>
          <a:p>
            <a:pPr>
              <a:buFont typeface="Wingdings" pitchFamily="2" charset="2"/>
              <a:buChar char="Ø"/>
            </a:pPr>
            <a:r>
              <a:rPr lang="cs-CZ" sz="3200" dirty="0"/>
              <a:t>Farmakoterapie v případě závažných a ohrožujících projevů </a:t>
            </a:r>
          </a:p>
          <a:p>
            <a:pPr>
              <a:buFont typeface="Wingdings" pitchFamily="2" charset="2"/>
              <a:buChar char="Ø"/>
            </a:pPr>
            <a:endParaRPr lang="cs-CZ" sz="2400" dirty="0"/>
          </a:p>
          <a:p>
            <a:pPr>
              <a:buFont typeface="Wingdings" pitchFamily="2" charset="2"/>
              <a:buChar char="Ø"/>
            </a:pPr>
            <a:endParaRPr lang="cs-CZ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7E907A7-D86B-6960-C3BC-8082AA2F22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Případ Augusty D.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510E7DB8-E3C7-C4DA-1EB2-83EAAD859BA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412876"/>
            <a:ext cx="3970337" cy="4302125"/>
          </a:xfrm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D931DD97-ABF5-FEBD-80C1-3F47E730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2254928"/>
            <a:ext cx="4683126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51letá žena s rychle progredujícími poruchami paměti, chování, soběstačnosti..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Zemřela v roce 1906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Ošetřující lékař: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Dr. Alois Alzheimer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latin typeface="Calibri" panose="020F0502020204030204" pitchFamily="34" charset="0"/>
                <a:cs typeface="Arial" panose="020B0604020202020204" pitchFamily="34" charset="0"/>
              </a:rPr>
              <a:t>(1864-1915)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>
            <a:extLst>
              <a:ext uri="{FF2B5EF4-FFF2-40B4-BE49-F238E27FC236}">
                <a16:creationId xmlns:a16="http://schemas.microsoft.com/office/drawing/2014/main" id="{1C54FF35-3001-786A-5365-2CB9174952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9091" y="228600"/>
            <a:ext cx="9491709" cy="8969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4000" dirty="0"/>
              <a:t>Popis dosud neznámého (vzácného) onemocnění</a:t>
            </a:r>
            <a:endParaRPr lang="en-US" sz="4000" dirty="0"/>
          </a:p>
        </p:txBody>
      </p:sp>
      <p:sp>
        <p:nvSpPr>
          <p:cNvPr id="196613" name="Rectangle 5">
            <a:extLst>
              <a:ext uri="{FF2B5EF4-FFF2-40B4-BE49-F238E27FC236}">
                <a16:creationId xmlns:a16="http://schemas.microsoft.com/office/drawing/2014/main" id="{C06C79FC-4306-E581-0F1A-4621D6AC976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1" y="1268414"/>
            <a:ext cx="5364163" cy="2232025"/>
          </a:xfrm>
        </p:spPr>
        <p:txBody>
          <a:bodyPr rtlCol="0">
            <a:normAutofit lnSpcReduction="10000"/>
          </a:bodyPr>
          <a:lstStyle/>
          <a:p>
            <a:pPr>
              <a:buNone/>
              <a:defRPr/>
            </a:pPr>
            <a:r>
              <a:rPr lang="cs-CZ" dirty="0"/>
              <a:t>1907 – publikace a popis případu, pitevní nález (</a:t>
            </a:r>
            <a:r>
              <a:rPr lang="cs-CZ" dirty="0" err="1"/>
              <a:t>Kraepelinova</a:t>
            </a:r>
            <a:r>
              <a:rPr lang="cs-CZ" dirty="0"/>
              <a:t> laboratoř): </a:t>
            </a:r>
          </a:p>
          <a:p>
            <a:pPr>
              <a:buNone/>
              <a:defRPr/>
            </a:pPr>
            <a:r>
              <a:rPr lang="cs-CZ" sz="2400" i="1" dirty="0" err="1"/>
              <a:t>Über</a:t>
            </a:r>
            <a:r>
              <a:rPr lang="cs-CZ" sz="2400" i="1" dirty="0"/>
              <a:t> </a:t>
            </a:r>
            <a:r>
              <a:rPr lang="cs-CZ" sz="2400" i="1" dirty="0" err="1"/>
              <a:t>eine</a:t>
            </a:r>
            <a:r>
              <a:rPr lang="cs-CZ" sz="2400" i="1" dirty="0"/>
              <a:t> </a:t>
            </a:r>
            <a:r>
              <a:rPr lang="cs-CZ" sz="2400" i="1" dirty="0" err="1"/>
              <a:t>eigenartige</a:t>
            </a:r>
            <a:r>
              <a:rPr lang="cs-CZ" sz="2400" i="1" dirty="0"/>
              <a:t> </a:t>
            </a:r>
            <a:r>
              <a:rPr lang="cs-CZ" sz="2400" i="1" dirty="0" err="1"/>
              <a:t>Erkrankung</a:t>
            </a:r>
            <a:r>
              <a:rPr lang="cs-CZ" sz="2400" i="1" dirty="0"/>
              <a:t> der </a:t>
            </a:r>
            <a:r>
              <a:rPr lang="cs-CZ" sz="2400" i="1" dirty="0" err="1"/>
              <a:t>Hirnrinde</a:t>
            </a:r>
            <a:r>
              <a:rPr lang="cs-CZ" sz="2400" i="1" dirty="0"/>
              <a:t>. </a:t>
            </a:r>
            <a:r>
              <a:rPr lang="cs-CZ" sz="2400" i="1" dirty="0" err="1"/>
              <a:t>Allgemeine</a:t>
            </a:r>
            <a:r>
              <a:rPr lang="cs-CZ" sz="2400" i="1" dirty="0"/>
              <a:t> </a:t>
            </a:r>
            <a:r>
              <a:rPr lang="cs-CZ" sz="2400" i="1" dirty="0" err="1"/>
              <a:t>Zeitschrift</a:t>
            </a:r>
            <a:r>
              <a:rPr lang="cs-CZ" sz="2400" i="1" dirty="0"/>
              <a:t> </a:t>
            </a:r>
            <a:r>
              <a:rPr lang="cs-CZ" sz="2400" i="1" dirty="0" err="1"/>
              <a:t>für</a:t>
            </a:r>
            <a:r>
              <a:rPr lang="cs-CZ" sz="2400" i="1" dirty="0"/>
              <a:t> Psychiatrie 64:146-148</a:t>
            </a:r>
          </a:p>
          <a:p>
            <a:pPr>
              <a:buNone/>
              <a:defRPr/>
            </a:pPr>
            <a:endParaRPr lang="en-US" sz="2400" i="1" dirty="0"/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0C1E0A28-1040-F905-6F54-B5C10635767C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1628776"/>
            <a:ext cx="3095625" cy="3960813"/>
          </a:xfrm>
        </p:spPr>
      </p:pic>
      <p:sp>
        <p:nvSpPr>
          <p:cNvPr id="9221" name="Text Box 8">
            <a:extLst>
              <a:ext uri="{FF2B5EF4-FFF2-40B4-BE49-F238E27FC236}">
                <a16:creationId xmlns:a16="http://schemas.microsoft.com/office/drawing/2014/main" id="{C253A4D9-B1A7-A599-0535-096687732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3933826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222" name="Group 9">
            <a:extLst>
              <a:ext uri="{FF2B5EF4-FFF2-40B4-BE49-F238E27FC236}">
                <a16:creationId xmlns:a16="http://schemas.microsoft.com/office/drawing/2014/main" id="{93B12069-6586-9F15-C11D-F2C07E735C0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583114" y="3933825"/>
            <a:ext cx="1800225" cy="1727200"/>
            <a:chOff x="468" y="1177"/>
            <a:chExt cx="2481" cy="2214"/>
          </a:xfrm>
        </p:grpSpPr>
        <p:pic>
          <p:nvPicPr>
            <p:cNvPr id="9229" name="Picture 10">
              <a:extLst>
                <a:ext uri="{FF2B5EF4-FFF2-40B4-BE49-F238E27FC236}">
                  <a16:creationId xmlns:a16="http://schemas.microsoft.com/office/drawing/2014/main" id="{5F8023DA-FAB4-B4F1-B8F7-D122A75D8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1177"/>
              <a:ext cx="2481" cy="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Rectangle 11">
              <a:extLst>
                <a:ext uri="{FF2B5EF4-FFF2-40B4-BE49-F238E27FC236}">
                  <a16:creationId xmlns:a16="http://schemas.microsoft.com/office/drawing/2014/main" id="{2B51B10D-136E-B9DC-82B8-0CDDA6455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" y="1177"/>
              <a:ext cx="2473" cy="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223" name="Text Box 12">
            <a:extLst>
              <a:ext uri="{FF2B5EF4-FFF2-40B4-BE49-F238E27FC236}">
                <a16:creationId xmlns:a16="http://schemas.microsoft.com/office/drawing/2014/main" id="{D0AF517E-CC55-AA8E-708D-AB768CE5A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3789363"/>
            <a:ext cx="172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224" name="Group 13">
            <a:extLst>
              <a:ext uri="{FF2B5EF4-FFF2-40B4-BE49-F238E27FC236}">
                <a16:creationId xmlns:a16="http://schemas.microsoft.com/office/drawing/2014/main" id="{73FC9575-9B98-17CE-0F3D-1A9FAEEF46B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08214" y="3933825"/>
            <a:ext cx="1800225" cy="1728788"/>
            <a:chOff x="3306" y="1177"/>
            <a:chExt cx="2233" cy="2214"/>
          </a:xfrm>
        </p:grpSpPr>
        <p:pic>
          <p:nvPicPr>
            <p:cNvPr id="9227" name="Picture 14">
              <a:extLst>
                <a:ext uri="{FF2B5EF4-FFF2-40B4-BE49-F238E27FC236}">
                  <a16:creationId xmlns:a16="http://schemas.microsoft.com/office/drawing/2014/main" id="{A23C2860-AE99-70D5-DB31-4AC25408C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" y="1177"/>
              <a:ext cx="2233" cy="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Rectangle 15">
              <a:extLst>
                <a:ext uri="{FF2B5EF4-FFF2-40B4-BE49-F238E27FC236}">
                  <a16:creationId xmlns:a16="http://schemas.microsoft.com/office/drawing/2014/main" id="{FAF579D7-3468-5849-44FC-3B1CADBEA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1177"/>
              <a:ext cx="2233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225" name="Text Box 16">
            <a:extLst>
              <a:ext uri="{FF2B5EF4-FFF2-40B4-BE49-F238E27FC236}">
                <a16:creationId xmlns:a16="http://schemas.microsoft.com/office/drawing/2014/main" id="{69A45A09-D58E-949D-32B3-7B3A11B1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5300663"/>
            <a:ext cx="1944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Amyloid. plaky</a:t>
            </a:r>
          </a:p>
        </p:txBody>
      </p:sp>
      <p:sp>
        <p:nvSpPr>
          <p:cNvPr id="9226" name="Text Box 17">
            <a:extLst>
              <a:ext uri="{FF2B5EF4-FFF2-40B4-BE49-F238E27FC236}">
                <a16:creationId xmlns:a16="http://schemas.microsoft.com/office/drawing/2014/main" id="{911A5D2A-18FE-61DE-3A74-A18391101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5229226"/>
            <a:ext cx="2017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Neurofib. klubka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1767335" y="21209"/>
            <a:ext cx="8616033" cy="6787678"/>
            <a:chOff x="0" y="0"/>
            <a:chExt cx="7719" cy="6080"/>
          </a:xfrm>
        </p:grpSpPr>
        <p:sp>
          <p:nvSpPr>
            <p:cNvPr id="24578" name="Line 2"/>
            <p:cNvSpPr>
              <a:spLocks noChangeShapeType="1"/>
            </p:cNvSpPr>
            <p:nvPr/>
          </p:nvSpPr>
          <p:spPr bwMode="auto">
            <a:xfrm>
              <a:off x="8" y="4"/>
              <a:ext cx="0" cy="6076"/>
            </a:xfrm>
            <a:prstGeom prst="line">
              <a:avLst/>
            </a:prstGeom>
            <a:noFill/>
            <a:ln w="127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579" name="Line 3"/>
            <p:cNvSpPr>
              <a:spLocks noChangeShapeType="1"/>
            </p:cNvSpPr>
            <p:nvPr/>
          </p:nvSpPr>
          <p:spPr bwMode="auto">
            <a:xfrm>
              <a:off x="7718" y="0"/>
              <a:ext cx="0" cy="6076"/>
            </a:xfrm>
            <a:prstGeom prst="line">
              <a:avLst/>
            </a:prstGeom>
            <a:noFill/>
            <a:ln w="127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580" name="Line 4"/>
            <p:cNvSpPr>
              <a:spLocks noChangeShapeType="1"/>
            </p:cNvSpPr>
            <p:nvPr/>
          </p:nvSpPr>
          <p:spPr bwMode="auto">
            <a:xfrm>
              <a:off x="16" y="499"/>
              <a:ext cx="7703" cy="0"/>
            </a:xfrm>
            <a:prstGeom prst="line">
              <a:avLst/>
            </a:prstGeom>
            <a:noFill/>
            <a:ln w="127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581" name="Line 5"/>
            <p:cNvSpPr>
              <a:spLocks noChangeShapeType="1"/>
            </p:cNvSpPr>
            <p:nvPr/>
          </p:nvSpPr>
          <p:spPr bwMode="auto">
            <a:xfrm>
              <a:off x="0" y="5869"/>
              <a:ext cx="7718" cy="0"/>
            </a:xfrm>
            <a:prstGeom prst="line">
              <a:avLst/>
            </a:prstGeom>
            <a:noFill/>
            <a:ln w="127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8" y="1001"/>
              <a:ext cx="7710" cy="0"/>
            </a:xfrm>
            <a:prstGeom prst="line">
              <a:avLst/>
            </a:prstGeom>
            <a:noFill/>
            <a:ln w="127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34" y="2419945"/>
            <a:ext cx="4449217" cy="33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92" y="2398738"/>
            <a:ext cx="4143375" cy="33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27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A8E70-A218-257F-B875-A5C29145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1D0F78-5068-47EB-913E-713F8B34B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AE8E0F-BB96-92CF-88DE-1007E960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20" y="0"/>
            <a:ext cx="989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33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Pacient </a:t>
            </a:r>
            <a:r>
              <a:rPr lang="cs-CZ" dirty="0"/>
              <a:t>s demencí </a:t>
            </a:r>
            <a:r>
              <a:rPr lang="cs-CZ"/>
              <a:t>v ordinaci </a:t>
            </a:r>
            <a:r>
              <a:rPr lang="cs-CZ" dirty="0"/>
              <a:t>praktického lékaře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:\DATA\1 IVA DOKUMENTY\DOKUMENTY GERONTA V NOTEBOOKU\Alzheimer Europe 2004\01_Thursday\fis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988840"/>
            <a:ext cx="8208912" cy="636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39616" y="476673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3200" b="1" dirty="0">
                <a:latin typeface="Calibri" pitchFamily="34" charset="0"/>
                <a:cs typeface="Arial" charset="0"/>
              </a:rPr>
              <a:t>Oskar Fischer:    1876 - 1942</a:t>
            </a:r>
          </a:p>
        </p:txBody>
      </p:sp>
    </p:spTree>
    <p:extLst>
      <p:ext uri="{BB962C8B-B14F-4D97-AF65-F5344CB8AC3E}">
        <p14:creationId xmlns:p14="http://schemas.microsoft.com/office/powerpoint/2010/main" val="2602954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sz="2000" dirty="0">
              <a:latin typeface="Verdana" charset="0"/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cs-CZ" sz="2800" dirty="0">
                <a:ea typeface="ＭＳ Ｐゴシック" charset="0"/>
              </a:rPr>
              <a:t>Pacientka </a:t>
            </a:r>
            <a:r>
              <a:rPr lang="en-US" sz="2800" dirty="0" err="1">
                <a:ea typeface="ＭＳ Ｐゴシック" charset="0"/>
              </a:rPr>
              <a:t>Auguste</a:t>
            </a:r>
            <a:r>
              <a:rPr lang="en-US" sz="2800" dirty="0">
                <a:ea typeface="ＭＳ Ｐゴシック" charset="0"/>
              </a:rPr>
              <a:t> D</a:t>
            </a:r>
            <a:r>
              <a:rPr lang="cs-CZ" sz="2800" dirty="0" err="1">
                <a:ea typeface="ＭＳ Ｐゴシック" charset="0"/>
              </a:rPr>
              <a:t>eterová</a:t>
            </a:r>
            <a:endParaRPr lang="en-US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en-US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cs-CZ" sz="2800" dirty="0">
                <a:ea typeface="ＭＳ Ｐゴシック" charset="0"/>
              </a:rPr>
              <a:t>1907 </a:t>
            </a:r>
            <a:r>
              <a:rPr lang="cs-CZ" dirty="0">
                <a:ea typeface="ＭＳ Ｐゴシック" charset="0"/>
              </a:rPr>
              <a:t>popis </a:t>
            </a:r>
            <a:r>
              <a:rPr lang="cs-CZ" dirty="0" err="1">
                <a:ea typeface="ＭＳ Ｐゴシック" charset="0"/>
              </a:rPr>
              <a:t>neurofibrilárních</a:t>
            </a:r>
            <a:r>
              <a:rPr lang="cs-CZ" dirty="0">
                <a:ea typeface="ＭＳ Ｐゴシック" charset="0"/>
              </a:rPr>
              <a:t> klubek</a:t>
            </a:r>
            <a:endParaRPr lang="cs-CZ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cs-CZ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cs-CZ" dirty="0">
                <a:ea typeface="ＭＳ Ｐゴシック" charset="0"/>
              </a:rPr>
              <a:t>Klinický a neuropatologický obraz</a:t>
            </a:r>
            <a:endParaRPr lang="en-US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en-US" sz="2800" dirty="0"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  <a:defRPr/>
            </a:pPr>
            <a:r>
              <a:rPr lang="cs-CZ" sz="2800" dirty="0">
                <a:ea typeface="ＭＳ Ｐゴシック" charset="0"/>
              </a:rPr>
              <a:t>Prof. </a:t>
            </a:r>
            <a:r>
              <a:rPr lang="en-US" sz="2800" dirty="0" err="1">
                <a:ea typeface="ＭＳ Ｐゴシック" charset="0"/>
              </a:rPr>
              <a:t>Kraepelin</a:t>
            </a:r>
            <a:r>
              <a:rPr lang="en-US" sz="2800" dirty="0">
                <a:ea typeface="ＭＳ Ｐゴシック" charset="0"/>
              </a:rPr>
              <a:t> </a:t>
            </a:r>
            <a:r>
              <a:rPr lang="cs-CZ" sz="2800" dirty="0">
                <a:ea typeface="ＭＳ Ｐゴシック" charset="0"/>
              </a:rPr>
              <a:t>v Mnichově</a:t>
            </a:r>
            <a:endParaRPr lang="en-US" sz="2800" dirty="0">
              <a:ea typeface="ＭＳ Ｐゴシック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dirty="0">
              <a:latin typeface="Verdana" charset="0"/>
              <a:ea typeface="ＭＳ Ｐゴシック" charset="0"/>
            </a:endParaRPr>
          </a:p>
        </p:txBody>
      </p:sp>
      <p:pic>
        <p:nvPicPr>
          <p:cNvPr id="23555" name="Picture 1031" descr="Alzhe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0"/>
            <a:ext cx="23733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Nadpis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b="1" dirty="0" err="1">
                <a:solidFill>
                  <a:schemeClr val="tx2"/>
                </a:solidFill>
                <a:latin typeface="+mj-lt"/>
                <a:cs typeface="Lucida Sans Unicode" charset="0"/>
              </a:rPr>
              <a:t>Alois</a:t>
            </a:r>
            <a:r>
              <a:rPr lang="en-US" sz="4400" b="1" dirty="0">
                <a:solidFill>
                  <a:schemeClr val="tx2"/>
                </a:solidFill>
                <a:latin typeface="+mj-lt"/>
                <a:cs typeface="Lucida Sans Unicode" charset="0"/>
              </a:rPr>
              <a:t> Alzheimer</a:t>
            </a:r>
            <a:endParaRPr lang="cs-CZ" sz="4400" b="1" dirty="0">
              <a:solidFill>
                <a:schemeClr val="tx2"/>
              </a:solidFill>
              <a:latin typeface="+mj-lt"/>
              <a:cs typeface="Lucida Sans Unicode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18270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000" dirty="0">
              <a:latin typeface="Verdana" pitchFamily="34" charset="0"/>
            </a:endParaRPr>
          </a:p>
          <a:p>
            <a:pPr eaLnBrk="1" hangingPunct="1"/>
            <a:endParaRPr lang="en-US" altLang="en-US" sz="2000" dirty="0">
              <a:latin typeface="Verdana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en-US" altLang="en-US" sz="2800" dirty="0"/>
              <a:t>1</a:t>
            </a:r>
            <a:r>
              <a:rPr lang="cs-CZ" altLang="en-US" sz="2800" dirty="0"/>
              <a:t>2</a:t>
            </a:r>
            <a:r>
              <a:rPr lang="en-US" altLang="en-US" sz="2800" dirty="0"/>
              <a:t> </a:t>
            </a:r>
            <a:r>
              <a:rPr lang="cs-CZ" altLang="en-US" dirty="0"/>
              <a:t>pacientů</a:t>
            </a:r>
            <a:endParaRPr lang="en-US" altLang="en-US" sz="2800" dirty="0"/>
          </a:p>
          <a:p>
            <a:pPr lvl="1" eaLnBrk="1" hangingPunct="1">
              <a:buFont typeface="Arial" charset="0"/>
              <a:buNone/>
            </a:pPr>
            <a:endParaRPr lang="en-US" altLang="en-US" sz="2800" dirty="0"/>
          </a:p>
          <a:p>
            <a:pPr lvl="1" eaLnBrk="1" hangingPunct="1">
              <a:buFont typeface="Arial" charset="0"/>
              <a:buNone/>
            </a:pPr>
            <a:r>
              <a:rPr lang="cs-CZ" altLang="en-US" dirty="0"/>
              <a:t>Klinický a neuropatologický obraz</a:t>
            </a:r>
            <a:r>
              <a:rPr lang="cs-CZ" altLang="en-US" sz="2800" dirty="0"/>
              <a:t> 1907</a:t>
            </a:r>
            <a:endParaRPr lang="en-US" altLang="en-US" sz="2800" dirty="0"/>
          </a:p>
          <a:p>
            <a:pPr lvl="1" eaLnBrk="1" hangingPunct="1">
              <a:buFont typeface="Arial" charset="0"/>
              <a:buNone/>
            </a:pPr>
            <a:endParaRPr lang="en-US" altLang="en-US" sz="2800" dirty="0"/>
          </a:p>
          <a:p>
            <a:pPr lvl="1" eaLnBrk="1" hangingPunct="1">
              <a:buFont typeface="Arial" charset="0"/>
              <a:buNone/>
            </a:pPr>
            <a:r>
              <a:rPr lang="cs-CZ" altLang="en-US" dirty="0"/>
              <a:t>Německá psychiatrická klinika (prof. Arnolda Picka) </a:t>
            </a:r>
          </a:p>
          <a:p>
            <a:pPr lvl="1" eaLnBrk="1" hangingPunct="1">
              <a:buFont typeface="Arial" charset="0"/>
              <a:buNone/>
            </a:pPr>
            <a:r>
              <a:rPr lang="cs-CZ" altLang="en-US" sz="2800" dirty="0"/>
              <a:t>Karlo-Ferdinandovy univerzity</a:t>
            </a:r>
          </a:p>
          <a:p>
            <a:pPr lvl="1" eaLnBrk="1" hangingPunct="1">
              <a:buFont typeface="Arial" charset="0"/>
              <a:buNone/>
            </a:pPr>
            <a:r>
              <a:rPr lang="cs-CZ" altLang="en-US" dirty="0"/>
              <a:t>Praha</a:t>
            </a:r>
            <a:endParaRPr lang="en-US" altLang="en-US" sz="2800" dirty="0"/>
          </a:p>
          <a:p>
            <a:pPr eaLnBrk="1" hangingPunct="1">
              <a:buFont typeface="Arial" charset="0"/>
              <a:buNone/>
            </a:pPr>
            <a:endParaRPr lang="en-US" altLang="en-US" dirty="0">
              <a:latin typeface="Verdana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4" y="1"/>
            <a:ext cx="207168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24" name="Nadpis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latin typeface="+mj-lt"/>
                <a:cs typeface="Lucida Sans Unicode" charset="0"/>
              </a:rPr>
              <a:t>Oskar Fischer</a:t>
            </a:r>
            <a:endParaRPr lang="cs-CZ" sz="4400" b="1" dirty="0">
              <a:solidFill>
                <a:schemeClr val="tx2"/>
              </a:solidFill>
              <a:latin typeface="+mj-lt"/>
              <a:cs typeface="Lucida Sans Unicode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58699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Fischerova publikace</a:t>
            </a:r>
            <a:endParaRPr lang="en-GB" dirty="0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600201"/>
            <a:ext cx="4355976" cy="4525963"/>
          </a:xfrm>
        </p:spPr>
      </p:pic>
      <p:pic>
        <p:nvPicPr>
          <p:cNvPr id="6" name="Zástupný symbol pro obsah 6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819783"/>
            <a:ext cx="4248472" cy="44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0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Oskar Fischer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155679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Narozen v roce 1876  ve  Slaném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Lékařská fakulta v Praze a Štrasburku,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1900 promoval v Praze 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Klinika patologické anatomie</a:t>
            </a:r>
          </a:p>
          <a:p>
            <a:r>
              <a:rPr lang="cs-CZ" altLang="en-US" b="1" dirty="0">
                <a:cs typeface="Arial" charset="0"/>
              </a:rPr>
              <a:t> od roku 1902 Německá psychiatrická klinika  v Praze vedená prof. Arnoldem Pickem 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1917 docent (Příčiny a význam </a:t>
            </a:r>
            <a:r>
              <a:rPr lang="cs-CZ" altLang="en-US" b="1" dirty="0" err="1">
                <a:cs typeface="Arial" charset="0"/>
              </a:rPr>
              <a:t>pleiocytosy</a:t>
            </a:r>
            <a:r>
              <a:rPr lang="cs-CZ" altLang="en-US" b="1" dirty="0">
                <a:cs typeface="Arial" charset="0"/>
              </a:rPr>
              <a:t> v </a:t>
            </a:r>
            <a:r>
              <a:rPr lang="cs-CZ" altLang="en-US" b="1" dirty="0" err="1">
                <a:cs typeface="Arial" charset="0"/>
              </a:rPr>
              <a:t>likvoru</a:t>
            </a:r>
            <a:r>
              <a:rPr lang="cs-CZ" altLang="en-US" b="1" dirty="0">
                <a:cs typeface="Arial" charset="0"/>
              </a:rPr>
              <a:t>)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Přednášel ……do roku 1939</a:t>
            </a:r>
          </a:p>
          <a:p>
            <a:endParaRPr lang="cs-CZ" altLang="en-US" b="1" dirty="0">
              <a:cs typeface="Arial" charset="0"/>
            </a:endParaRP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1941 zatčen gestapem</a:t>
            </a:r>
          </a:p>
          <a:p>
            <a:pPr>
              <a:buFontTx/>
              <a:buChar char="•"/>
            </a:pPr>
            <a:r>
              <a:rPr lang="cs-CZ" altLang="en-US" b="1" dirty="0">
                <a:cs typeface="Arial" charset="0"/>
              </a:rPr>
              <a:t> 1942 – zemřel v koncentračním táboře Terezín</a:t>
            </a:r>
          </a:p>
        </p:txBody>
      </p:sp>
    </p:spTree>
    <p:extLst>
      <p:ext uri="{BB962C8B-B14F-4D97-AF65-F5344CB8AC3E}">
        <p14:creationId xmlns:p14="http://schemas.microsoft.com/office/powerpoint/2010/main" val="2167008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2014: 140 tisíc lidí s demencí v České republice</a:t>
            </a:r>
          </a:p>
          <a:p>
            <a:r>
              <a:rPr lang="cs-CZ" dirty="0">
                <a:solidFill>
                  <a:srgbClr val="FF0000"/>
                </a:solidFill>
              </a:rPr>
              <a:t>Dvě třetiny v důsledku Alzheimerovy nemoci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Do roku poloviny století: 250 tis lidí s demencí</a:t>
            </a:r>
          </a:p>
          <a:p>
            <a:r>
              <a:rPr lang="cs-CZ" dirty="0"/>
              <a:t>Není známa kauzální léčba – není pravděpodobná v příštích 10,15 letech</a:t>
            </a:r>
          </a:p>
          <a:p>
            <a:r>
              <a:rPr lang="cs-CZ" dirty="0"/>
              <a:t>Politická priorita (Obama, Sarkozy, </a:t>
            </a:r>
            <a:r>
              <a:rPr lang="cs-CZ" dirty="0" err="1"/>
              <a:t>Cameron</a:t>
            </a:r>
            <a:r>
              <a:rPr lang="cs-CZ" dirty="0"/>
              <a:t>…)</a:t>
            </a:r>
          </a:p>
          <a:p>
            <a:r>
              <a:rPr lang="cs-CZ" dirty="0"/>
              <a:t>Ekonomický impakt, věda a výzkum, pečující…</a:t>
            </a:r>
          </a:p>
          <a:p>
            <a:endParaRPr lang="cs-CZ" dirty="0"/>
          </a:p>
          <a:p>
            <a:r>
              <a:rPr lang="cs-CZ" dirty="0"/>
              <a:t>Národní strategie boje s AN (Francie, Anglie, Skotsko, Skandinávie  - v ČR slib v roce 2010), G7, OECD, UN, WHO….</a:t>
            </a:r>
          </a:p>
          <a:p>
            <a:r>
              <a:rPr lang="cs-CZ" dirty="0"/>
              <a:t>Důležitost adekvátního managementu syndromu demence na individuální i společenské úrovni</a:t>
            </a:r>
          </a:p>
          <a:p>
            <a:r>
              <a:rPr lang="cs-CZ" dirty="0"/>
              <a:t>Preventivní opatření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909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Alzheimerova nemoc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Progresivní </a:t>
            </a:r>
            <a:r>
              <a:rPr lang="cs-CZ" dirty="0" err="1"/>
              <a:t>neurodegenerativní</a:t>
            </a:r>
            <a:r>
              <a:rPr lang="cs-CZ" dirty="0"/>
              <a:t> onemocnění</a:t>
            </a:r>
          </a:p>
          <a:p>
            <a:r>
              <a:rPr lang="cs-CZ" dirty="0"/>
              <a:t>Akumulace beta amyloidu extracelulárně</a:t>
            </a:r>
          </a:p>
          <a:p>
            <a:r>
              <a:rPr lang="cs-CZ" dirty="0"/>
              <a:t>Intracelulárně depozita </a:t>
            </a:r>
            <a:r>
              <a:rPr lang="cs-CZ" dirty="0" err="1"/>
              <a:t>hyperfosforylované</a:t>
            </a:r>
            <a:r>
              <a:rPr lang="cs-CZ" dirty="0"/>
              <a:t> formy tau proteinu do </a:t>
            </a:r>
            <a:r>
              <a:rPr lang="cs-CZ" dirty="0" err="1"/>
              <a:t>neurofibrilárních</a:t>
            </a:r>
            <a:r>
              <a:rPr lang="cs-CZ" dirty="0"/>
              <a:t> klubek (</a:t>
            </a:r>
            <a:r>
              <a:rPr lang="cs-CZ" dirty="0" err="1"/>
              <a:t>tangles</a:t>
            </a:r>
            <a:r>
              <a:rPr lang="cs-CZ" dirty="0"/>
              <a:t>)</a:t>
            </a:r>
          </a:p>
          <a:p>
            <a:r>
              <a:rPr lang="cs-CZ" dirty="0"/>
              <a:t>Poškození a úbytek neuronů </a:t>
            </a:r>
          </a:p>
          <a:p>
            <a:r>
              <a:rPr lang="cs-CZ" dirty="0"/>
              <a:t>Povšechná atrofie mozkové tkáně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346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Alzheimerova nemoc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4"/>
            <a:ext cx="8229600" cy="5616624"/>
          </a:xfrm>
        </p:spPr>
        <p:txBody>
          <a:bodyPr>
            <a:normAutofit/>
          </a:bodyPr>
          <a:lstStyle/>
          <a:p>
            <a:r>
              <a:rPr lang="cs-CZ" dirty="0"/>
              <a:t>Nejčastější příčina syndromu demence (60-80%)</a:t>
            </a:r>
          </a:p>
          <a:p>
            <a:r>
              <a:rPr lang="cs-CZ" dirty="0"/>
              <a:t>Symptomy: </a:t>
            </a:r>
          </a:p>
          <a:p>
            <a:r>
              <a:rPr lang="cs-CZ" dirty="0"/>
              <a:t>časné: poruchy paměti (jména, nedávné události, obsahy rozhovorů), provázeno </a:t>
            </a:r>
            <a:r>
              <a:rPr lang="cs-CZ" dirty="0" err="1"/>
              <a:t>depresivitou</a:t>
            </a:r>
            <a:r>
              <a:rPr lang="cs-CZ" dirty="0"/>
              <a:t>, někdy apatií</a:t>
            </a:r>
          </a:p>
          <a:p>
            <a:r>
              <a:rPr lang="cs-CZ" dirty="0"/>
              <a:t>později: zhoršení úsudku, dezorientace, zhoršená komunikace a dále s progresí poruchy chování, zhoršená mobilita, poruchy polykání</a:t>
            </a:r>
            <a:endParaRPr lang="en-GB" dirty="0"/>
          </a:p>
          <a:p>
            <a:endParaRPr lang="cs-CZ" b="1" dirty="0"/>
          </a:p>
          <a:p>
            <a:r>
              <a:rPr lang="cs-CZ" dirty="0"/>
              <a:t>Nová </a:t>
            </a:r>
            <a:r>
              <a:rPr lang="cs-CZ" dirty="0" err="1"/>
              <a:t>kriteria</a:t>
            </a:r>
            <a:r>
              <a:rPr lang="cs-CZ" dirty="0"/>
              <a:t> (2011) – zahrnují preklinická stadia Alzheimerovy choroby, která se objevují několik let před prvními klinickými příznaky)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827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491245B3-7B81-F36C-C1F2-D5F4A73EF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Syndrom demence (ABC)</a:t>
            </a:r>
          </a:p>
        </p:txBody>
      </p:sp>
      <p:sp>
        <p:nvSpPr>
          <p:cNvPr id="25603" name="Zástupný symbol pro text 2">
            <a:extLst>
              <a:ext uri="{FF2B5EF4-FFF2-40B4-BE49-F238E27FC236}">
                <a16:creationId xmlns:a16="http://schemas.microsoft.com/office/drawing/2014/main" id="{A06B3366-5372-F036-AD4F-5F16D8B82D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41438"/>
            <a:ext cx="7715250" cy="5040312"/>
          </a:xfrm>
        </p:spPr>
        <p:txBody>
          <a:bodyPr/>
          <a:lstStyle/>
          <a:p>
            <a:pPr eaLnBrk="1" hangingPunct="1"/>
            <a:r>
              <a:rPr lang="cs-CZ" altLang="cs-CZ" dirty="0"/>
              <a:t>Omezení soběstačnosti v instrumentálních a bazálních sebeobslužných aktivitách (ADL)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Psychologická a psychiatrická symptomatologie, poruchy chování (BPSD)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Kognitivní porucha (</a:t>
            </a:r>
            <a:r>
              <a:rPr lang="cs-CZ" altLang="cs-CZ" dirty="0" err="1"/>
              <a:t>Cognition</a:t>
            </a:r>
            <a:r>
              <a:rPr lang="cs-CZ" altLang="cs-CZ" dirty="0"/>
              <a:t>)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17A5D5C-61F1-5E68-D0E4-CD5CE18DC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Kognitivní funkce a jejich postižení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DD2DFAF-64AA-2914-8883-82A9B515E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Paměť</a:t>
            </a:r>
          </a:p>
          <a:p>
            <a:pPr>
              <a:lnSpc>
                <a:spcPct val="90000"/>
              </a:lnSpc>
            </a:pPr>
            <a:r>
              <a:rPr lang="cs-CZ" altLang="cs-CZ"/>
              <a:t>Myšlení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Orientace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Soustředění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Řeč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Poznávací(gnostické) funkce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000"/>
              <a:t>Exekutivní funkce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0737F-C9C4-BC12-7AE0-8EF34347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8BAF4B-9303-1820-BA52-62C850608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25" y="24186"/>
            <a:ext cx="9801225" cy="6832125"/>
          </a:xfrm>
        </p:spPr>
      </p:pic>
    </p:spTree>
    <p:extLst>
      <p:ext uri="{BB962C8B-B14F-4D97-AF65-F5344CB8AC3E}">
        <p14:creationId xmlns:p14="http://schemas.microsoft.com/office/powerpoint/2010/main" val="2379672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99BBEB4-63A3-13DB-F1C1-D9A1D2628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BPSD</a:t>
            </a:r>
            <a:endParaRPr lang="en-US" altLang="cs-CZ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273E6D5-C7F7-6BC2-2909-655550B63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Depresivita, úzkost</a:t>
            </a:r>
          </a:p>
          <a:p>
            <a:r>
              <a:rPr lang="cs-CZ" altLang="cs-CZ"/>
              <a:t>Neklid, agitovanost</a:t>
            </a:r>
          </a:p>
          <a:p>
            <a:r>
              <a:rPr lang="cs-CZ" altLang="cs-CZ"/>
              <a:t>Hostilita, agresivita</a:t>
            </a:r>
          </a:p>
          <a:p>
            <a:r>
              <a:rPr lang="cs-CZ" altLang="cs-CZ"/>
              <a:t>„resistiveness“, nespolupráce</a:t>
            </a:r>
          </a:p>
          <a:p>
            <a:r>
              <a:rPr lang="cs-CZ" altLang="cs-CZ"/>
              <a:t>Křik</a:t>
            </a:r>
          </a:p>
          <a:p>
            <a:r>
              <a:rPr lang="cs-CZ" altLang="cs-CZ"/>
              <a:t>Apatie…….. Prakticky u všech lidí s demencí v jejím průběhu</a:t>
            </a:r>
          </a:p>
          <a:p>
            <a:endParaRPr lang="cs-CZ" altLang="cs-CZ"/>
          </a:p>
          <a:p>
            <a:endParaRPr lang="en-US" alt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3D57231F-3C12-2D92-7A79-FF7DDE430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8189F62F-7F24-5B22-8FA3-99849E476F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49C5EDB2-4DE2-4F7D-21D2-53B7315F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467850" cy="85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822B828-750D-A8BF-CDD4-8E6E377864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Příčiny demence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9D275EC-17BC-A6DB-F009-3ADAB3DD1EC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836295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Alzheimerova choroba – nejčastější příčina syndromu demence</a:t>
            </a:r>
          </a:p>
          <a:p>
            <a:pPr eaLnBrk="1" hangingPunct="1">
              <a:defRPr/>
            </a:pPr>
            <a:r>
              <a:rPr lang="cs-CZ" dirty="0"/>
              <a:t>Vaskulární poruchy – druhá nejčastější příčina demence, výrazný </a:t>
            </a:r>
            <a:r>
              <a:rPr lang="cs-CZ" dirty="0" err="1"/>
              <a:t>kofaktor</a:t>
            </a:r>
            <a:r>
              <a:rPr lang="cs-CZ" dirty="0"/>
              <a:t> manifestace demence z jiných důvodů</a:t>
            </a:r>
          </a:p>
          <a:p>
            <a:pPr eaLnBrk="1" hangingPunct="1">
              <a:defRPr/>
            </a:pPr>
            <a:r>
              <a:rPr lang="cs-CZ" dirty="0"/>
              <a:t>Další </a:t>
            </a:r>
            <a:r>
              <a:rPr lang="cs-CZ" dirty="0" err="1"/>
              <a:t>neurodegenerace</a:t>
            </a:r>
            <a:r>
              <a:rPr lang="cs-CZ" dirty="0"/>
              <a:t> (FTLD, LBD…)</a:t>
            </a:r>
          </a:p>
          <a:p>
            <a:pPr eaLnBrk="1" hangingPunct="1">
              <a:defRPr/>
            </a:pPr>
            <a:r>
              <a:rPr lang="cs-CZ" dirty="0"/>
              <a:t>„léčitelné“ demence a </a:t>
            </a:r>
            <a:r>
              <a:rPr lang="cs-CZ" dirty="0" err="1"/>
              <a:t>pseudodemence</a:t>
            </a:r>
            <a:r>
              <a:rPr lang="cs-CZ" dirty="0"/>
              <a:t> 1%</a:t>
            </a:r>
          </a:p>
          <a:p>
            <a:pPr marL="0" indent="0">
              <a:buNone/>
              <a:defRPr/>
            </a:pPr>
            <a:r>
              <a:rPr lang="cs-CZ" dirty="0"/>
              <a:t>    (hypotyreóza, NTH, deprese…)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 histopatologie zdravého mozku a mozku s Alzheimerovou nemocí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Skupina 4"/>
          <p:cNvGrpSpPr>
            <a:grpSpLocks/>
          </p:cNvGrpSpPr>
          <p:nvPr/>
        </p:nvGrpSpPr>
        <p:grpSpPr bwMode="auto">
          <a:xfrm>
            <a:off x="2711451" y="1628776"/>
            <a:ext cx="6697663" cy="5013325"/>
            <a:chOff x="490348" y="293392"/>
            <a:chExt cx="7964214" cy="537966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34" r="2298" b="4916"/>
            <a:stretch>
              <a:fillRect/>
            </a:stretch>
          </p:blipFill>
          <p:spPr bwMode="auto">
            <a:xfrm>
              <a:off x="490348" y="293392"/>
              <a:ext cx="7964214" cy="537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227074" y="1484142"/>
              <a:ext cx="1225118" cy="4954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  <a:defRPr/>
              </a:pPr>
              <a:r>
                <a:rPr lang="en-US" sz="1200" dirty="0">
                  <a:latin typeface="Arial" charset="0"/>
                  <a:cs typeface="Arial" charset="0"/>
                </a:rPr>
                <a:t>senile plaques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716913" y="3306892"/>
              <a:ext cx="1583781" cy="4954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  <a:defRPr/>
              </a:pPr>
              <a:r>
                <a:rPr lang="en-US" sz="1200" dirty="0" err="1">
                  <a:latin typeface="Arial" charset="0"/>
                  <a:cs typeface="Arial" charset="0"/>
                </a:rPr>
                <a:t>neurofibrilary</a:t>
              </a:r>
              <a:r>
                <a:rPr lang="en-US" sz="1200" dirty="0">
                  <a:latin typeface="Arial" charset="0"/>
                  <a:cs typeface="Arial" charset="0"/>
                </a:rPr>
                <a:t> tangles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4812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699246" y="206500"/>
            <a:ext cx="8319120" cy="4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50798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2800" b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Progrese Alzheimerovy nemoci </a:t>
            </a:r>
            <a:r>
              <a:rPr lang="cs-CZ" altLang="en-US" sz="1000" i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(laskavostí prof. Alexandra Kurze, Mnichov)</a:t>
            </a:r>
            <a:endParaRPr lang="en-US" altLang="en-US" sz="2800" i="1" dirty="0">
              <a:solidFill>
                <a:srgbClr val="2F377E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19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15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5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53" y="1112863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73" y="1117327"/>
            <a:ext cx="144660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52" y="1117327"/>
            <a:ext cx="146446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Line 8"/>
          <p:cNvSpPr>
            <a:spLocks noChangeShapeType="1"/>
          </p:cNvSpPr>
          <p:nvPr/>
        </p:nvSpPr>
        <p:spPr bwMode="auto">
          <a:xfrm rot="10800000" flipH="1">
            <a:off x="1774032" y="1112863"/>
            <a:ext cx="861826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1771800" y="982267"/>
            <a:ext cx="3349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10382251" y="991196"/>
            <a:ext cx="2232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3159249" y="99008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4623718" y="98115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609600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53368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896243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>
            <a:off x="1702594" y="700981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0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>
            <a:off x="30866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5</a:t>
            </a:r>
          </a:p>
        </p:txBody>
      </p:sp>
      <p:sp>
        <p:nvSpPr>
          <p:cNvPr id="42002" name="Rectangle 18"/>
          <p:cNvSpPr>
            <a:spLocks/>
          </p:cNvSpPr>
          <p:nvPr/>
        </p:nvSpPr>
        <p:spPr bwMode="auto">
          <a:xfrm>
            <a:off x="4479727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10</a:t>
            </a:r>
          </a:p>
        </p:txBody>
      </p:sp>
      <p:sp>
        <p:nvSpPr>
          <p:cNvPr id="42003" name="Rectangle 19"/>
          <p:cNvSpPr>
            <a:spLocks/>
          </p:cNvSpPr>
          <p:nvPr/>
        </p:nvSpPr>
        <p:spPr bwMode="auto">
          <a:xfrm>
            <a:off x="59441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15</a:t>
            </a:r>
          </a:p>
        </p:txBody>
      </p:sp>
      <p:sp>
        <p:nvSpPr>
          <p:cNvPr id="42004" name="Rectangle 20"/>
          <p:cNvSpPr>
            <a:spLocks/>
          </p:cNvSpPr>
          <p:nvPr/>
        </p:nvSpPr>
        <p:spPr bwMode="auto">
          <a:xfrm>
            <a:off x="739973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20</a:t>
            </a:r>
          </a:p>
        </p:txBody>
      </p:sp>
      <p:sp>
        <p:nvSpPr>
          <p:cNvPr id="42005" name="Rectangle 21"/>
          <p:cNvSpPr>
            <a:spLocks/>
          </p:cNvSpPr>
          <p:nvPr/>
        </p:nvSpPr>
        <p:spPr bwMode="auto">
          <a:xfrm>
            <a:off x="882848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25</a:t>
            </a:r>
          </a:p>
        </p:txBody>
      </p:sp>
      <p:sp>
        <p:nvSpPr>
          <p:cNvPr id="42006" name="Rectangle 22"/>
          <p:cNvSpPr>
            <a:spLocks/>
          </p:cNvSpPr>
          <p:nvPr/>
        </p:nvSpPr>
        <p:spPr bwMode="auto">
          <a:xfrm>
            <a:off x="1024830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30</a:t>
            </a:r>
          </a:p>
        </p:txBody>
      </p:sp>
      <p:sp>
        <p:nvSpPr>
          <p:cNvPr id="42007" name="Rectangle 23"/>
          <p:cNvSpPr>
            <a:spLocks/>
          </p:cNvSpPr>
          <p:nvPr/>
        </p:nvSpPr>
        <p:spPr bwMode="auto">
          <a:xfrm>
            <a:off x="9426774" y="705446"/>
            <a:ext cx="625078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years</a:t>
            </a:r>
          </a:p>
        </p:txBody>
      </p:sp>
      <p:sp>
        <p:nvSpPr>
          <p:cNvPr id="42008" name="Rectangle 24"/>
          <p:cNvSpPr>
            <a:spLocks/>
          </p:cNvSpPr>
          <p:nvPr/>
        </p:nvSpPr>
        <p:spPr bwMode="auto">
          <a:xfrm>
            <a:off x="2443759" y="3418746"/>
            <a:ext cx="15135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Bez symptomů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09" name="Rectangle 25"/>
          <p:cNvSpPr>
            <a:spLocks/>
          </p:cNvSpPr>
          <p:nvPr/>
        </p:nvSpPr>
        <p:spPr bwMode="auto">
          <a:xfrm>
            <a:off x="8417719" y="3418746"/>
            <a:ext cx="1003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Demen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ce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0" name="Rectangle 26"/>
          <p:cNvSpPr>
            <a:spLocks/>
          </p:cNvSpPr>
          <p:nvPr/>
        </p:nvSpPr>
        <p:spPr bwMode="auto">
          <a:xfrm>
            <a:off x="1729384" y="6353474"/>
            <a:ext cx="8483203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solidFill>
                  <a:srgbClr val="4D4D4D"/>
                </a:solidFill>
                <a:latin typeface="Arial" charset="0"/>
                <a:cs typeface="Arial" charset="0"/>
                <a:sym typeface="Arial" charset="0"/>
              </a:rPr>
              <a:t>Braak et al., Acta Neuropathol 112: 389-404, 2006;  Elias et al., Arch Neurol 57: 808-813, 2000</a:t>
            </a:r>
          </a:p>
        </p:txBody>
      </p:sp>
      <p:sp>
        <p:nvSpPr>
          <p:cNvPr id="42011" name="Freeform 27"/>
          <p:cNvSpPr>
            <a:spLocks/>
          </p:cNvSpPr>
          <p:nvPr/>
        </p:nvSpPr>
        <p:spPr bwMode="auto">
          <a:xfrm>
            <a:off x="4669483" y="3965898"/>
            <a:ext cx="5515199" cy="2125266"/>
          </a:xfrm>
          <a:custGeom>
            <a:avLst/>
            <a:gdLst>
              <a:gd name="T0" fmla="*/ 0 w 21600"/>
              <a:gd name="T1" fmla="+- 0 589 572"/>
              <a:gd name="T2" fmla="*/ 589 h 20975"/>
              <a:gd name="T3" fmla="*/ 8173 w 21600"/>
              <a:gd name="T4" fmla="+- 0 5638 572"/>
              <a:gd name="T5" fmla="*/ 5638 h 20975"/>
              <a:gd name="T6" fmla="*/ 14337 w 21600"/>
              <a:gd name="T7" fmla="+- 0 17019 572"/>
              <a:gd name="T8" fmla="*/ 17019 h 20975"/>
              <a:gd name="T9" fmla="*/ 21600 w 21600"/>
              <a:gd name="T10" fmla="+- 0 21546 572"/>
              <a:gd name="T11" fmla="*/ 21546 h 2097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975">
                <a:moveTo>
                  <a:pt x="0" y="17"/>
                </a:moveTo>
                <a:cubicBezTo>
                  <a:pt x="0" y="17"/>
                  <a:pt x="4926" y="-572"/>
                  <a:pt x="8173" y="5066"/>
                </a:cubicBezTo>
                <a:cubicBezTo>
                  <a:pt x="10381" y="8899"/>
                  <a:pt x="11715" y="12482"/>
                  <a:pt x="14337" y="16447"/>
                </a:cubicBezTo>
                <a:cubicBezTo>
                  <a:pt x="17367" y="21028"/>
                  <a:pt x="21600" y="20974"/>
                  <a:pt x="21600" y="20974"/>
                </a:cubicBezTo>
              </a:path>
            </a:pathLst>
          </a:custGeom>
          <a:noFill/>
          <a:ln w="63500" cap="flat">
            <a:solidFill>
              <a:srgbClr val="0CBC5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2" name="Freeform 28"/>
          <p:cNvSpPr>
            <a:spLocks/>
          </p:cNvSpPr>
          <p:nvPr/>
        </p:nvSpPr>
        <p:spPr bwMode="auto">
          <a:xfrm>
            <a:off x="6270130" y="3983759"/>
            <a:ext cx="4098727" cy="2123033"/>
          </a:xfrm>
          <a:custGeom>
            <a:avLst/>
            <a:gdLst>
              <a:gd name="T0" fmla="*/ 0 w 21600"/>
              <a:gd name="T1" fmla="*/ 0 h 21600"/>
              <a:gd name="T2" fmla="*/ 6985 w 21600"/>
              <a:gd name="T3" fmla="*/ 5838 h 21600"/>
              <a:gd name="T4" fmla="*/ 13883 w 21600"/>
              <a:gd name="T5" fmla="*/ 16329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348" y="27"/>
                  <a:pt x="6985" y="5838"/>
                </a:cubicBezTo>
                <a:cubicBezTo>
                  <a:pt x="9457" y="9789"/>
                  <a:pt x="10946" y="12241"/>
                  <a:pt x="13883" y="16329"/>
                </a:cubicBezTo>
                <a:cubicBezTo>
                  <a:pt x="17276" y="21050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0B82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3" name="Rectangle 29"/>
          <p:cNvSpPr>
            <a:spLocks/>
          </p:cNvSpPr>
          <p:nvPr/>
        </p:nvSpPr>
        <p:spPr bwMode="auto">
          <a:xfrm rot="2062822">
            <a:off x="6399610" y="4563070"/>
            <a:ext cx="2044898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Složité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4" name="Freeform 30"/>
          <p:cNvSpPr>
            <a:spLocks/>
          </p:cNvSpPr>
          <p:nvPr/>
        </p:nvSpPr>
        <p:spPr bwMode="auto">
          <a:xfrm>
            <a:off x="7319368" y="3981525"/>
            <a:ext cx="3053953" cy="2125266"/>
          </a:xfrm>
          <a:custGeom>
            <a:avLst/>
            <a:gdLst>
              <a:gd name="T0" fmla="*/ 0 w 21600"/>
              <a:gd name="T1" fmla="*/ 0 h 21600"/>
              <a:gd name="T2" fmla="*/ 8341 w 21600"/>
              <a:gd name="T3" fmla="*/ 7018 h 21600"/>
              <a:gd name="T4" fmla="*/ 13759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837" y="624"/>
                  <a:pt x="8341" y="7018"/>
                </a:cubicBezTo>
                <a:cubicBezTo>
                  <a:pt x="10846" y="10576"/>
                  <a:pt x="11059" y="11129"/>
                  <a:pt x="13759" y="15292"/>
                </a:cubicBezTo>
                <a:cubicBezTo>
                  <a:pt x="16750" y="19904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F480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5" name="Freeform 31"/>
          <p:cNvSpPr>
            <a:spLocks/>
          </p:cNvSpPr>
          <p:nvPr/>
        </p:nvSpPr>
        <p:spPr bwMode="auto">
          <a:xfrm>
            <a:off x="8373072" y="3982640"/>
            <a:ext cx="2018109" cy="2125266"/>
          </a:xfrm>
          <a:custGeom>
            <a:avLst/>
            <a:gdLst>
              <a:gd name="T0" fmla="*/ 0 w 21600"/>
              <a:gd name="T1" fmla="*/ 0 h 21600"/>
              <a:gd name="T2" fmla="*/ 9242 w 21600"/>
              <a:gd name="T3" fmla="*/ 7380 h 21600"/>
              <a:gd name="T4" fmla="*/ 14868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4907" y="2310"/>
                  <a:pt x="9242" y="7380"/>
                </a:cubicBezTo>
                <a:cubicBezTo>
                  <a:pt x="11339" y="9833"/>
                  <a:pt x="12237" y="11405"/>
                  <a:pt x="14868" y="15292"/>
                </a:cubicBezTo>
                <a:cubicBezTo>
                  <a:pt x="17868" y="19726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B80A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6" name="Rectangle 32"/>
          <p:cNvSpPr>
            <a:spLocks/>
          </p:cNvSpPr>
          <p:nvPr/>
        </p:nvSpPr>
        <p:spPr bwMode="auto">
          <a:xfrm rot="2244321">
            <a:off x="7193237" y="4561954"/>
            <a:ext cx="191988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Jednoduché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7" name="Rectangle 33"/>
          <p:cNvSpPr>
            <a:spLocks/>
          </p:cNvSpPr>
          <p:nvPr/>
        </p:nvSpPr>
        <p:spPr bwMode="auto">
          <a:xfrm rot="2699998">
            <a:off x="7842871" y="4657948"/>
            <a:ext cx="225921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Fyzická výkonnost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8" name="Rectangle 34"/>
          <p:cNvSpPr>
            <a:spLocks/>
          </p:cNvSpPr>
          <p:nvPr/>
        </p:nvSpPr>
        <p:spPr bwMode="auto">
          <a:xfrm>
            <a:off x="4827984" y="3418746"/>
            <a:ext cx="16818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Mírné symptomy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9" name="Rectangle 35"/>
          <p:cNvSpPr>
            <a:spLocks/>
          </p:cNvSpPr>
          <p:nvPr/>
        </p:nvSpPr>
        <p:spPr bwMode="auto">
          <a:xfrm rot="766945">
            <a:off x="4620370" y="4185791"/>
            <a:ext cx="2134195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Kognitivní funkce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526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Preklinické stadium Alzheimerovy nemoci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Asymptomatický pacient</a:t>
            </a:r>
          </a:p>
          <a:p>
            <a:r>
              <a:rPr lang="cs-CZ" dirty="0"/>
              <a:t>Známky ukládání beta amyloidu v mozku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Možnosti diagnostiky a význam:</a:t>
            </a:r>
          </a:p>
          <a:p>
            <a:pPr>
              <a:buFontTx/>
              <a:buChar char="-"/>
            </a:pPr>
            <a:r>
              <a:rPr lang="cs-CZ" dirty="0"/>
              <a:t>Biomarkery v mozkomíšním moku</a:t>
            </a:r>
          </a:p>
          <a:p>
            <a:pPr>
              <a:buFontTx/>
              <a:buChar char="-"/>
            </a:pPr>
            <a:r>
              <a:rPr lang="cs-CZ" dirty="0"/>
              <a:t>Zobrazovací metody (PIB </a:t>
            </a:r>
            <a:r>
              <a:rPr lang="cs-CZ" dirty="0" err="1"/>
              <a:t>scan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Jedná se o výzkumný koncept, v současné době bez možnosti klinického využití, eticky problematické (10-20 let před začátkem klinických symptomů)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17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Prodromální stadium – mírná kognitivní porucha při Alzheimerově nemoci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Soběstačný pacient</a:t>
            </a:r>
          </a:p>
          <a:p>
            <a:r>
              <a:rPr lang="cs-CZ" dirty="0"/>
              <a:t>Mírná kognitivní porucha (nově detekovatelný kognitivní deficit)</a:t>
            </a:r>
          </a:p>
          <a:p>
            <a:endParaRPr lang="cs-CZ" dirty="0"/>
          </a:p>
          <a:p>
            <a:r>
              <a:rPr lang="cs-CZ" dirty="0"/>
              <a:t>Dg a význam:</a:t>
            </a:r>
          </a:p>
          <a:p>
            <a:r>
              <a:rPr lang="cs-CZ" dirty="0"/>
              <a:t>Podrobné neuropsychologické vyšetření a moderní zobrazovací metody (MR) a biomarkery</a:t>
            </a:r>
          </a:p>
          <a:p>
            <a:r>
              <a:rPr lang="cs-CZ" dirty="0"/>
              <a:t>Preventivní opatření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191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Rozvinutý klinický obraz Alzheimerovy choroby – demence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Nově postupně vzniklý (měsíce) kognitivní deficit ovlivňující soběstačnost</a:t>
            </a:r>
          </a:p>
          <a:p>
            <a:endParaRPr lang="cs-CZ" dirty="0"/>
          </a:p>
          <a:p>
            <a:r>
              <a:rPr lang="cs-CZ" dirty="0"/>
              <a:t>Dg a význam: anamnéza, klinické vyšetření, testy, zobrazení mozku. </a:t>
            </a:r>
          </a:p>
          <a:p>
            <a:endParaRPr lang="cs-CZ" dirty="0"/>
          </a:p>
          <a:p>
            <a:r>
              <a:rPr lang="cs-CZ" dirty="0"/>
              <a:t>Zavedení terapeutických opatření (medikace </a:t>
            </a:r>
            <a:r>
              <a:rPr lang="cs-CZ" dirty="0" err="1"/>
              <a:t>kognitivy</a:t>
            </a:r>
            <a:r>
              <a:rPr lang="cs-CZ" dirty="0"/>
              <a:t>, podpora, psychosociální intervence)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699246" y="206500"/>
            <a:ext cx="8319120" cy="4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50798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2800" b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Progrese Alzheimerovy nemoci </a:t>
            </a:r>
            <a:r>
              <a:rPr lang="cs-CZ" altLang="en-US" sz="1000" i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(laskavostí prof. Alexandra Kurze, Mnichov)</a:t>
            </a:r>
            <a:endParaRPr lang="en-US" altLang="en-US" sz="2800" i="1" dirty="0">
              <a:solidFill>
                <a:srgbClr val="2F377E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19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15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5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53" y="1112863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73" y="1117327"/>
            <a:ext cx="144660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52" y="1117327"/>
            <a:ext cx="146446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Line 8"/>
          <p:cNvSpPr>
            <a:spLocks noChangeShapeType="1"/>
          </p:cNvSpPr>
          <p:nvPr/>
        </p:nvSpPr>
        <p:spPr bwMode="auto">
          <a:xfrm rot="10800000" flipH="1">
            <a:off x="1774032" y="1112863"/>
            <a:ext cx="861826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1771800" y="982267"/>
            <a:ext cx="3349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10382251" y="991196"/>
            <a:ext cx="2232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3159249" y="99008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4623718" y="98115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609600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53368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896243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>
            <a:off x="1702594" y="700981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0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>
            <a:off x="30866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5</a:t>
            </a:r>
          </a:p>
        </p:txBody>
      </p:sp>
      <p:sp>
        <p:nvSpPr>
          <p:cNvPr id="42002" name="Rectangle 18"/>
          <p:cNvSpPr>
            <a:spLocks/>
          </p:cNvSpPr>
          <p:nvPr/>
        </p:nvSpPr>
        <p:spPr bwMode="auto">
          <a:xfrm>
            <a:off x="4479727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10</a:t>
            </a:r>
          </a:p>
        </p:txBody>
      </p:sp>
      <p:sp>
        <p:nvSpPr>
          <p:cNvPr id="42003" name="Rectangle 19"/>
          <p:cNvSpPr>
            <a:spLocks/>
          </p:cNvSpPr>
          <p:nvPr/>
        </p:nvSpPr>
        <p:spPr bwMode="auto">
          <a:xfrm>
            <a:off x="59441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15</a:t>
            </a:r>
          </a:p>
        </p:txBody>
      </p:sp>
      <p:sp>
        <p:nvSpPr>
          <p:cNvPr id="42004" name="Rectangle 20"/>
          <p:cNvSpPr>
            <a:spLocks/>
          </p:cNvSpPr>
          <p:nvPr/>
        </p:nvSpPr>
        <p:spPr bwMode="auto">
          <a:xfrm>
            <a:off x="739973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20</a:t>
            </a:r>
          </a:p>
        </p:txBody>
      </p:sp>
      <p:sp>
        <p:nvSpPr>
          <p:cNvPr id="42005" name="Rectangle 21"/>
          <p:cNvSpPr>
            <a:spLocks/>
          </p:cNvSpPr>
          <p:nvPr/>
        </p:nvSpPr>
        <p:spPr bwMode="auto">
          <a:xfrm>
            <a:off x="882848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25</a:t>
            </a:r>
          </a:p>
        </p:txBody>
      </p:sp>
      <p:sp>
        <p:nvSpPr>
          <p:cNvPr id="42006" name="Rectangle 22"/>
          <p:cNvSpPr>
            <a:spLocks/>
          </p:cNvSpPr>
          <p:nvPr/>
        </p:nvSpPr>
        <p:spPr bwMode="auto">
          <a:xfrm>
            <a:off x="1024830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30</a:t>
            </a:r>
          </a:p>
        </p:txBody>
      </p:sp>
      <p:sp>
        <p:nvSpPr>
          <p:cNvPr id="42007" name="Rectangle 23"/>
          <p:cNvSpPr>
            <a:spLocks/>
          </p:cNvSpPr>
          <p:nvPr/>
        </p:nvSpPr>
        <p:spPr bwMode="auto">
          <a:xfrm>
            <a:off x="9426774" y="705446"/>
            <a:ext cx="625078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years</a:t>
            </a:r>
          </a:p>
        </p:txBody>
      </p:sp>
      <p:sp>
        <p:nvSpPr>
          <p:cNvPr id="42008" name="Rectangle 24"/>
          <p:cNvSpPr>
            <a:spLocks/>
          </p:cNvSpPr>
          <p:nvPr/>
        </p:nvSpPr>
        <p:spPr bwMode="auto">
          <a:xfrm>
            <a:off x="2443759" y="3418746"/>
            <a:ext cx="15135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Bez symptomů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09" name="Rectangle 25"/>
          <p:cNvSpPr>
            <a:spLocks/>
          </p:cNvSpPr>
          <p:nvPr/>
        </p:nvSpPr>
        <p:spPr bwMode="auto">
          <a:xfrm>
            <a:off x="8417719" y="3418746"/>
            <a:ext cx="1003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Demen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ce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0" name="Rectangle 26"/>
          <p:cNvSpPr>
            <a:spLocks/>
          </p:cNvSpPr>
          <p:nvPr/>
        </p:nvSpPr>
        <p:spPr bwMode="auto">
          <a:xfrm>
            <a:off x="1729384" y="6353474"/>
            <a:ext cx="8483203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solidFill>
                  <a:srgbClr val="4D4D4D"/>
                </a:solidFill>
                <a:latin typeface="Arial" charset="0"/>
                <a:cs typeface="Arial" charset="0"/>
                <a:sym typeface="Arial" charset="0"/>
              </a:rPr>
              <a:t>Braak et al., Acta Neuropathol 112: 389-404, 2006;  Elias et al., Arch Neurol 57: 808-813, 2000</a:t>
            </a:r>
          </a:p>
        </p:txBody>
      </p:sp>
      <p:sp>
        <p:nvSpPr>
          <p:cNvPr id="42011" name="Freeform 27"/>
          <p:cNvSpPr>
            <a:spLocks/>
          </p:cNvSpPr>
          <p:nvPr/>
        </p:nvSpPr>
        <p:spPr bwMode="auto">
          <a:xfrm>
            <a:off x="4669483" y="3965898"/>
            <a:ext cx="5515199" cy="2125266"/>
          </a:xfrm>
          <a:custGeom>
            <a:avLst/>
            <a:gdLst>
              <a:gd name="T0" fmla="*/ 0 w 21600"/>
              <a:gd name="T1" fmla="+- 0 589 572"/>
              <a:gd name="T2" fmla="*/ 589 h 20975"/>
              <a:gd name="T3" fmla="*/ 8173 w 21600"/>
              <a:gd name="T4" fmla="+- 0 5638 572"/>
              <a:gd name="T5" fmla="*/ 5638 h 20975"/>
              <a:gd name="T6" fmla="*/ 14337 w 21600"/>
              <a:gd name="T7" fmla="+- 0 17019 572"/>
              <a:gd name="T8" fmla="*/ 17019 h 20975"/>
              <a:gd name="T9" fmla="*/ 21600 w 21600"/>
              <a:gd name="T10" fmla="+- 0 21546 572"/>
              <a:gd name="T11" fmla="*/ 21546 h 2097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975">
                <a:moveTo>
                  <a:pt x="0" y="17"/>
                </a:moveTo>
                <a:cubicBezTo>
                  <a:pt x="0" y="17"/>
                  <a:pt x="4926" y="-572"/>
                  <a:pt x="8173" y="5066"/>
                </a:cubicBezTo>
                <a:cubicBezTo>
                  <a:pt x="10381" y="8899"/>
                  <a:pt x="11715" y="12482"/>
                  <a:pt x="14337" y="16447"/>
                </a:cubicBezTo>
                <a:cubicBezTo>
                  <a:pt x="17367" y="21028"/>
                  <a:pt x="21600" y="20974"/>
                  <a:pt x="21600" y="20974"/>
                </a:cubicBezTo>
              </a:path>
            </a:pathLst>
          </a:custGeom>
          <a:noFill/>
          <a:ln w="63500" cap="flat">
            <a:solidFill>
              <a:srgbClr val="0CBC5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2" name="Freeform 28"/>
          <p:cNvSpPr>
            <a:spLocks/>
          </p:cNvSpPr>
          <p:nvPr/>
        </p:nvSpPr>
        <p:spPr bwMode="auto">
          <a:xfrm>
            <a:off x="6270130" y="3983759"/>
            <a:ext cx="4098727" cy="2123033"/>
          </a:xfrm>
          <a:custGeom>
            <a:avLst/>
            <a:gdLst>
              <a:gd name="T0" fmla="*/ 0 w 21600"/>
              <a:gd name="T1" fmla="*/ 0 h 21600"/>
              <a:gd name="T2" fmla="*/ 6985 w 21600"/>
              <a:gd name="T3" fmla="*/ 5838 h 21600"/>
              <a:gd name="T4" fmla="*/ 13883 w 21600"/>
              <a:gd name="T5" fmla="*/ 16329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348" y="27"/>
                  <a:pt x="6985" y="5838"/>
                </a:cubicBezTo>
                <a:cubicBezTo>
                  <a:pt x="9457" y="9789"/>
                  <a:pt x="10946" y="12241"/>
                  <a:pt x="13883" y="16329"/>
                </a:cubicBezTo>
                <a:cubicBezTo>
                  <a:pt x="17276" y="21050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0B82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3" name="Rectangle 29"/>
          <p:cNvSpPr>
            <a:spLocks/>
          </p:cNvSpPr>
          <p:nvPr/>
        </p:nvSpPr>
        <p:spPr bwMode="auto">
          <a:xfrm rot="2062822">
            <a:off x="6399610" y="4563070"/>
            <a:ext cx="2044898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Složité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4" name="Freeform 30"/>
          <p:cNvSpPr>
            <a:spLocks/>
          </p:cNvSpPr>
          <p:nvPr/>
        </p:nvSpPr>
        <p:spPr bwMode="auto">
          <a:xfrm>
            <a:off x="7319368" y="3981525"/>
            <a:ext cx="3053953" cy="2125266"/>
          </a:xfrm>
          <a:custGeom>
            <a:avLst/>
            <a:gdLst>
              <a:gd name="T0" fmla="*/ 0 w 21600"/>
              <a:gd name="T1" fmla="*/ 0 h 21600"/>
              <a:gd name="T2" fmla="*/ 8341 w 21600"/>
              <a:gd name="T3" fmla="*/ 7018 h 21600"/>
              <a:gd name="T4" fmla="*/ 13759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837" y="624"/>
                  <a:pt x="8341" y="7018"/>
                </a:cubicBezTo>
                <a:cubicBezTo>
                  <a:pt x="10846" y="10576"/>
                  <a:pt x="11059" y="11129"/>
                  <a:pt x="13759" y="15292"/>
                </a:cubicBezTo>
                <a:cubicBezTo>
                  <a:pt x="16750" y="19904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F480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5" name="Freeform 31"/>
          <p:cNvSpPr>
            <a:spLocks/>
          </p:cNvSpPr>
          <p:nvPr/>
        </p:nvSpPr>
        <p:spPr bwMode="auto">
          <a:xfrm>
            <a:off x="8373072" y="3982640"/>
            <a:ext cx="2018109" cy="2125266"/>
          </a:xfrm>
          <a:custGeom>
            <a:avLst/>
            <a:gdLst>
              <a:gd name="T0" fmla="*/ 0 w 21600"/>
              <a:gd name="T1" fmla="*/ 0 h 21600"/>
              <a:gd name="T2" fmla="*/ 9242 w 21600"/>
              <a:gd name="T3" fmla="*/ 7380 h 21600"/>
              <a:gd name="T4" fmla="*/ 14868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4907" y="2310"/>
                  <a:pt x="9242" y="7380"/>
                </a:cubicBezTo>
                <a:cubicBezTo>
                  <a:pt x="11339" y="9833"/>
                  <a:pt x="12237" y="11405"/>
                  <a:pt x="14868" y="15292"/>
                </a:cubicBezTo>
                <a:cubicBezTo>
                  <a:pt x="17868" y="19726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B80A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6" name="Rectangle 32"/>
          <p:cNvSpPr>
            <a:spLocks/>
          </p:cNvSpPr>
          <p:nvPr/>
        </p:nvSpPr>
        <p:spPr bwMode="auto">
          <a:xfrm rot="2244321">
            <a:off x="7193237" y="4561954"/>
            <a:ext cx="191988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Jednoduché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7" name="Rectangle 33"/>
          <p:cNvSpPr>
            <a:spLocks/>
          </p:cNvSpPr>
          <p:nvPr/>
        </p:nvSpPr>
        <p:spPr bwMode="auto">
          <a:xfrm rot="2699998">
            <a:off x="7842871" y="4657948"/>
            <a:ext cx="225921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Fyzická výkonnost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8" name="Rectangle 34"/>
          <p:cNvSpPr>
            <a:spLocks/>
          </p:cNvSpPr>
          <p:nvPr/>
        </p:nvSpPr>
        <p:spPr bwMode="auto">
          <a:xfrm>
            <a:off x="4827984" y="3418746"/>
            <a:ext cx="16818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Mírné symptomy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9" name="Rectangle 35"/>
          <p:cNvSpPr>
            <a:spLocks/>
          </p:cNvSpPr>
          <p:nvPr/>
        </p:nvSpPr>
        <p:spPr bwMode="auto">
          <a:xfrm rot="766945">
            <a:off x="4620370" y="4185791"/>
            <a:ext cx="2134195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Kognitivní funkce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19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-494109" y="6764238"/>
            <a:ext cx="210740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>
                <a:latin typeface="Arial" charset="0"/>
                <a:cs typeface="Arial" charset="0"/>
                <a:sym typeface="Arial" charset="0"/>
              </a:rPr>
              <a:t>Alzheimer-Krankheit</a:t>
            </a:r>
          </a:p>
          <a:p>
            <a:r>
              <a:rPr lang="en-US" altLang="en-US" sz="1700">
                <a:latin typeface="Arial" charset="0"/>
                <a:cs typeface="Arial" charset="0"/>
                <a:sym typeface="Arial" charset="0"/>
              </a:rPr>
              <a:t>mit Gefäßkrankheit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738312" y="6157020"/>
            <a:ext cx="594717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solidFill>
                  <a:srgbClr val="343434"/>
                </a:solidFill>
                <a:latin typeface="Arial" charset="0"/>
                <a:cs typeface="Arial" charset="0"/>
                <a:sym typeface="Arial" charset="0"/>
              </a:rPr>
              <a:t>Modifiziert nach: Schneider et al., Neurology 69: 2197-2204, 2007</a:t>
            </a:r>
          </a:p>
          <a:p>
            <a:r>
              <a:rPr lang="en-US" altLang="en-US" sz="1400">
                <a:solidFill>
                  <a:srgbClr val="343434"/>
                </a:solidFill>
                <a:latin typeface="Arial" charset="0"/>
                <a:cs typeface="Arial" charset="0"/>
                <a:sym typeface="Arial" charset="0"/>
              </a:rPr>
              <a:t>Valenzuela et al., Transl Psychiatry 2, e107, 2012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3817814" y="873993"/>
          <a:ext cx="4380012" cy="4612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0" imgH="0" progId="MSGraph.Chart.8">
                  <p:embed/>
                </p:oleObj>
              </mc:Choice>
              <mc:Fallback>
                <p:oleObj name="Chart" r:id="rId2" imgW="0" imgH="0" progId="MSGraph.Chart.8">
                  <p:embed/>
                  <p:pic>
                    <p:nvPicPr>
                      <p:cNvPr id="296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814" y="873993"/>
                        <a:ext cx="4380012" cy="4612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4"/>
          <p:cNvSpPr>
            <a:spLocks/>
          </p:cNvSpPr>
          <p:nvPr/>
        </p:nvSpPr>
        <p:spPr bwMode="auto">
          <a:xfrm>
            <a:off x="8027046" y="3027165"/>
            <a:ext cx="241994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79372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algn="ctr"/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Alzh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eimerova</a:t>
            </a:r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 nemoc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7042547" y="3069729"/>
            <a:ext cx="652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2000" b="1">
                <a:latin typeface="Arial" charset="0"/>
                <a:cs typeface="Arial" charset="0"/>
                <a:sym typeface="Arial" charset="0"/>
              </a:rPr>
              <a:t>30 %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4908352" y="4310956"/>
            <a:ext cx="652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2000" b="1">
                <a:latin typeface="Arial" charset="0"/>
                <a:cs typeface="Arial" charset="0"/>
                <a:sym typeface="Arial" charset="0"/>
              </a:rPr>
              <a:t>38 %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2068712" y="4679157"/>
            <a:ext cx="241994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79372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algn="r"/>
            <a:r>
              <a:rPr lang="en-US" altLang="en-US" sz="1700" dirty="0">
                <a:latin typeface="Arial" charset="0"/>
                <a:cs typeface="Arial" charset="0"/>
                <a:sym typeface="Arial" charset="0"/>
              </a:rPr>
              <a:t>Alzheimer</a:t>
            </a:r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ova nemoc a vaskulární změny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1872258" y="2455665"/>
            <a:ext cx="188416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79372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algn="r"/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Vaskulární demence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9705" name="Rectangle 9"/>
          <p:cNvSpPr>
            <a:spLocks/>
          </p:cNvSpPr>
          <p:nvPr/>
        </p:nvSpPr>
        <p:spPr bwMode="auto">
          <a:xfrm>
            <a:off x="4033242" y="2694682"/>
            <a:ext cx="652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2000" b="1">
                <a:latin typeface="Arial" charset="0"/>
                <a:cs typeface="Arial" charset="0"/>
                <a:sym typeface="Arial" charset="0"/>
              </a:rPr>
              <a:t>12 %</a:t>
            </a:r>
          </a:p>
        </p:txBody>
      </p:sp>
      <p:sp>
        <p:nvSpPr>
          <p:cNvPr id="29706" name="Rectangle 10"/>
          <p:cNvSpPr>
            <a:spLocks/>
          </p:cNvSpPr>
          <p:nvPr/>
        </p:nvSpPr>
        <p:spPr bwMode="auto">
          <a:xfrm>
            <a:off x="2122290" y="1035845"/>
            <a:ext cx="2196703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79372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algn="r"/>
            <a:r>
              <a:rPr lang="cs-CZ" altLang="en-US" sz="1700">
                <a:latin typeface="Arial" charset="0"/>
                <a:cs typeface="Arial" charset="0"/>
                <a:sym typeface="Arial" charset="0"/>
              </a:rPr>
              <a:t>Parkinsonova </a:t>
            </a:r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nemoc a nemoc s 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Lewyho</a:t>
            </a:r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 tělísky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9707" name="Rectangle 11"/>
          <p:cNvSpPr>
            <a:spLocks/>
          </p:cNvSpPr>
          <p:nvPr/>
        </p:nvSpPr>
        <p:spPr bwMode="auto">
          <a:xfrm>
            <a:off x="4533305" y="1783854"/>
            <a:ext cx="652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2000" b="1">
                <a:latin typeface="Arial" charset="0"/>
                <a:cs typeface="Arial" charset="0"/>
                <a:sym typeface="Arial" charset="0"/>
              </a:rPr>
              <a:t>12 %</a:t>
            </a:r>
          </a:p>
        </p:txBody>
      </p:sp>
      <p:sp>
        <p:nvSpPr>
          <p:cNvPr id="29708" name="Rectangle 12"/>
          <p:cNvSpPr>
            <a:spLocks/>
          </p:cNvSpPr>
          <p:nvPr/>
        </p:nvSpPr>
        <p:spPr bwMode="auto">
          <a:xfrm>
            <a:off x="5310189" y="1244366"/>
            <a:ext cx="4459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5 %</a:t>
            </a:r>
          </a:p>
        </p:txBody>
      </p:sp>
      <p:sp>
        <p:nvSpPr>
          <p:cNvPr id="29709" name="Rectangle 13"/>
          <p:cNvSpPr>
            <a:spLocks/>
          </p:cNvSpPr>
          <p:nvPr/>
        </p:nvSpPr>
        <p:spPr bwMode="auto">
          <a:xfrm>
            <a:off x="6223248" y="1026914"/>
            <a:ext cx="3830836" cy="63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79372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Frontotempor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ální</a:t>
            </a:r>
            <a:r>
              <a:rPr lang="en-US" altLang="en-US" sz="1700" dirty="0">
                <a:latin typeface="Arial" charset="0"/>
                <a:cs typeface="Arial" charset="0"/>
                <a:sym typeface="Arial" charset="0"/>
              </a:rPr>
              <a:t> lobar</a:t>
            </a:r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ní</a:t>
            </a:r>
            <a:r>
              <a:rPr lang="en-US" altLang="en-US" sz="1700" dirty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degenera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ce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  <a:p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9710" name="Rectangle 14"/>
          <p:cNvSpPr>
            <a:spLocks/>
          </p:cNvSpPr>
          <p:nvPr/>
        </p:nvSpPr>
        <p:spPr bwMode="auto">
          <a:xfrm>
            <a:off x="1703710" y="207616"/>
            <a:ext cx="8572500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50798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2800" b="1" dirty="0">
                <a:solidFill>
                  <a:srgbClr val="353F8F"/>
                </a:solidFill>
                <a:latin typeface="Arial" charset="0"/>
                <a:cs typeface="Arial" charset="0"/>
                <a:sym typeface="Arial" charset="0"/>
              </a:rPr>
              <a:t>Nejčastější příčiny syndromu demence (A. Kurz)</a:t>
            </a:r>
            <a:endParaRPr lang="en-US" altLang="en-US" sz="2800" b="1" dirty="0">
              <a:solidFill>
                <a:srgbClr val="353F8F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3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5B860-31AC-65FA-0423-9739E1C4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49B4D-D8E5-DEB8-5B6D-9C6B4FD27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EA15F3-296E-8AA5-2EDE-B47E27BF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514350"/>
            <a:ext cx="977426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56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699246" y="206500"/>
            <a:ext cx="8319120" cy="4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798" tIns="50798" rIns="50798" bIns="50798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2800" b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Progrese Alzheimerovy nemoci </a:t>
            </a:r>
            <a:r>
              <a:rPr lang="cs-CZ" altLang="en-US" sz="1000" i="1" dirty="0">
                <a:solidFill>
                  <a:srgbClr val="2F377E"/>
                </a:solidFill>
                <a:latin typeface="Arial" charset="0"/>
                <a:cs typeface="Arial" charset="0"/>
                <a:sym typeface="Arial" charset="0"/>
              </a:rPr>
              <a:t>(laskavostí prof. Alexandra Kurze, Mnichov)</a:t>
            </a:r>
            <a:endParaRPr lang="en-US" altLang="en-US" sz="2800" i="1" dirty="0">
              <a:solidFill>
                <a:srgbClr val="2F377E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19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15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5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53" y="1112863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2" y="1116211"/>
            <a:ext cx="1428750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73" y="1117327"/>
            <a:ext cx="144660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52" y="1117327"/>
            <a:ext cx="146446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Line 8"/>
          <p:cNvSpPr>
            <a:spLocks noChangeShapeType="1"/>
          </p:cNvSpPr>
          <p:nvPr/>
        </p:nvSpPr>
        <p:spPr bwMode="auto">
          <a:xfrm rot="10800000" flipH="1">
            <a:off x="1774032" y="1112863"/>
            <a:ext cx="861826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1771800" y="982267"/>
            <a:ext cx="3349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10382251" y="991196"/>
            <a:ext cx="2232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3159249" y="99008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4623718" y="981150"/>
            <a:ext cx="0" cy="12948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609600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53368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8962430" y="973337"/>
            <a:ext cx="0" cy="1283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>
            <a:off x="1702594" y="700981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0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>
            <a:off x="30866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5</a:t>
            </a:r>
          </a:p>
        </p:txBody>
      </p:sp>
      <p:sp>
        <p:nvSpPr>
          <p:cNvPr id="42002" name="Rectangle 18"/>
          <p:cNvSpPr>
            <a:spLocks/>
          </p:cNvSpPr>
          <p:nvPr/>
        </p:nvSpPr>
        <p:spPr bwMode="auto">
          <a:xfrm>
            <a:off x="4479727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10</a:t>
            </a:r>
          </a:p>
        </p:txBody>
      </p:sp>
      <p:sp>
        <p:nvSpPr>
          <p:cNvPr id="42003" name="Rectangle 19"/>
          <p:cNvSpPr>
            <a:spLocks/>
          </p:cNvSpPr>
          <p:nvPr/>
        </p:nvSpPr>
        <p:spPr bwMode="auto">
          <a:xfrm>
            <a:off x="5944196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15</a:t>
            </a:r>
          </a:p>
        </p:txBody>
      </p:sp>
      <p:sp>
        <p:nvSpPr>
          <p:cNvPr id="42004" name="Rectangle 20"/>
          <p:cNvSpPr>
            <a:spLocks/>
          </p:cNvSpPr>
          <p:nvPr/>
        </p:nvSpPr>
        <p:spPr bwMode="auto">
          <a:xfrm>
            <a:off x="739973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20</a:t>
            </a:r>
          </a:p>
        </p:txBody>
      </p:sp>
      <p:sp>
        <p:nvSpPr>
          <p:cNvPr id="42005" name="Rectangle 21"/>
          <p:cNvSpPr>
            <a:spLocks/>
          </p:cNvSpPr>
          <p:nvPr/>
        </p:nvSpPr>
        <p:spPr bwMode="auto">
          <a:xfrm>
            <a:off x="882848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25</a:t>
            </a:r>
          </a:p>
        </p:txBody>
      </p:sp>
      <p:sp>
        <p:nvSpPr>
          <p:cNvPr id="42006" name="Rectangle 22"/>
          <p:cNvSpPr>
            <a:spLocks/>
          </p:cNvSpPr>
          <p:nvPr/>
        </p:nvSpPr>
        <p:spPr bwMode="auto">
          <a:xfrm>
            <a:off x="10248305" y="705446"/>
            <a:ext cx="31812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30</a:t>
            </a:r>
          </a:p>
        </p:txBody>
      </p:sp>
      <p:sp>
        <p:nvSpPr>
          <p:cNvPr id="42007" name="Rectangle 23"/>
          <p:cNvSpPr>
            <a:spLocks/>
          </p:cNvSpPr>
          <p:nvPr/>
        </p:nvSpPr>
        <p:spPr bwMode="auto">
          <a:xfrm>
            <a:off x="9426774" y="705446"/>
            <a:ext cx="625078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latin typeface="Arial" charset="0"/>
                <a:cs typeface="Arial" charset="0"/>
                <a:sym typeface="Arial" charset="0"/>
              </a:rPr>
              <a:t>years</a:t>
            </a:r>
          </a:p>
        </p:txBody>
      </p:sp>
      <p:sp>
        <p:nvSpPr>
          <p:cNvPr id="42008" name="Rectangle 24"/>
          <p:cNvSpPr>
            <a:spLocks/>
          </p:cNvSpPr>
          <p:nvPr/>
        </p:nvSpPr>
        <p:spPr bwMode="auto">
          <a:xfrm>
            <a:off x="2443759" y="3418746"/>
            <a:ext cx="15135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Bez symptomů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09" name="Rectangle 25"/>
          <p:cNvSpPr>
            <a:spLocks/>
          </p:cNvSpPr>
          <p:nvPr/>
        </p:nvSpPr>
        <p:spPr bwMode="auto">
          <a:xfrm>
            <a:off x="8417719" y="3418746"/>
            <a:ext cx="1003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700" dirty="0" err="1">
                <a:latin typeface="Arial" charset="0"/>
                <a:cs typeface="Arial" charset="0"/>
                <a:sym typeface="Arial" charset="0"/>
              </a:rPr>
              <a:t>Demen</a:t>
            </a:r>
            <a:r>
              <a:rPr lang="cs-CZ" altLang="en-US" sz="1700" dirty="0" err="1">
                <a:latin typeface="Arial" charset="0"/>
                <a:cs typeface="Arial" charset="0"/>
                <a:sym typeface="Arial" charset="0"/>
              </a:rPr>
              <a:t>ce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0" name="Rectangle 26"/>
          <p:cNvSpPr>
            <a:spLocks/>
          </p:cNvSpPr>
          <p:nvPr/>
        </p:nvSpPr>
        <p:spPr bwMode="auto">
          <a:xfrm>
            <a:off x="1729384" y="6353474"/>
            <a:ext cx="8483203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en-US" altLang="en-US" sz="1400">
                <a:solidFill>
                  <a:srgbClr val="4D4D4D"/>
                </a:solidFill>
                <a:latin typeface="Arial" charset="0"/>
                <a:cs typeface="Arial" charset="0"/>
                <a:sym typeface="Arial" charset="0"/>
              </a:rPr>
              <a:t>Braak et al., Acta Neuropathol 112: 389-404, 2006;  Elias et al., Arch Neurol 57: 808-813, 2000</a:t>
            </a:r>
          </a:p>
        </p:txBody>
      </p:sp>
      <p:sp>
        <p:nvSpPr>
          <p:cNvPr id="42011" name="Freeform 27"/>
          <p:cNvSpPr>
            <a:spLocks/>
          </p:cNvSpPr>
          <p:nvPr/>
        </p:nvSpPr>
        <p:spPr bwMode="auto">
          <a:xfrm>
            <a:off x="4669483" y="3965898"/>
            <a:ext cx="5515199" cy="2125266"/>
          </a:xfrm>
          <a:custGeom>
            <a:avLst/>
            <a:gdLst>
              <a:gd name="T0" fmla="*/ 0 w 21600"/>
              <a:gd name="T1" fmla="+- 0 589 572"/>
              <a:gd name="T2" fmla="*/ 589 h 20975"/>
              <a:gd name="T3" fmla="*/ 8173 w 21600"/>
              <a:gd name="T4" fmla="+- 0 5638 572"/>
              <a:gd name="T5" fmla="*/ 5638 h 20975"/>
              <a:gd name="T6" fmla="*/ 14337 w 21600"/>
              <a:gd name="T7" fmla="+- 0 17019 572"/>
              <a:gd name="T8" fmla="*/ 17019 h 20975"/>
              <a:gd name="T9" fmla="*/ 21600 w 21600"/>
              <a:gd name="T10" fmla="+- 0 21546 572"/>
              <a:gd name="T11" fmla="*/ 21546 h 2097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975">
                <a:moveTo>
                  <a:pt x="0" y="17"/>
                </a:moveTo>
                <a:cubicBezTo>
                  <a:pt x="0" y="17"/>
                  <a:pt x="4926" y="-572"/>
                  <a:pt x="8173" y="5066"/>
                </a:cubicBezTo>
                <a:cubicBezTo>
                  <a:pt x="10381" y="8899"/>
                  <a:pt x="11715" y="12482"/>
                  <a:pt x="14337" y="16447"/>
                </a:cubicBezTo>
                <a:cubicBezTo>
                  <a:pt x="17367" y="21028"/>
                  <a:pt x="21600" y="20974"/>
                  <a:pt x="21600" y="20974"/>
                </a:cubicBezTo>
              </a:path>
            </a:pathLst>
          </a:custGeom>
          <a:noFill/>
          <a:ln w="63500" cap="flat">
            <a:solidFill>
              <a:srgbClr val="0CBC5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2" name="Freeform 28"/>
          <p:cNvSpPr>
            <a:spLocks/>
          </p:cNvSpPr>
          <p:nvPr/>
        </p:nvSpPr>
        <p:spPr bwMode="auto">
          <a:xfrm>
            <a:off x="6270130" y="3983759"/>
            <a:ext cx="4098727" cy="2123033"/>
          </a:xfrm>
          <a:custGeom>
            <a:avLst/>
            <a:gdLst>
              <a:gd name="T0" fmla="*/ 0 w 21600"/>
              <a:gd name="T1" fmla="*/ 0 h 21600"/>
              <a:gd name="T2" fmla="*/ 6985 w 21600"/>
              <a:gd name="T3" fmla="*/ 5838 h 21600"/>
              <a:gd name="T4" fmla="*/ 13883 w 21600"/>
              <a:gd name="T5" fmla="*/ 16329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348" y="27"/>
                  <a:pt x="6985" y="5838"/>
                </a:cubicBezTo>
                <a:cubicBezTo>
                  <a:pt x="9457" y="9789"/>
                  <a:pt x="10946" y="12241"/>
                  <a:pt x="13883" y="16329"/>
                </a:cubicBezTo>
                <a:cubicBezTo>
                  <a:pt x="17276" y="21050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0B82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3" name="Rectangle 29"/>
          <p:cNvSpPr>
            <a:spLocks/>
          </p:cNvSpPr>
          <p:nvPr/>
        </p:nvSpPr>
        <p:spPr bwMode="auto">
          <a:xfrm rot="2062822">
            <a:off x="6399610" y="4563070"/>
            <a:ext cx="2044898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Složité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4" name="Freeform 30"/>
          <p:cNvSpPr>
            <a:spLocks/>
          </p:cNvSpPr>
          <p:nvPr/>
        </p:nvSpPr>
        <p:spPr bwMode="auto">
          <a:xfrm>
            <a:off x="7319368" y="3981525"/>
            <a:ext cx="3053953" cy="2125266"/>
          </a:xfrm>
          <a:custGeom>
            <a:avLst/>
            <a:gdLst>
              <a:gd name="T0" fmla="*/ 0 w 21600"/>
              <a:gd name="T1" fmla="*/ 0 h 21600"/>
              <a:gd name="T2" fmla="*/ 8341 w 21600"/>
              <a:gd name="T3" fmla="*/ 7018 h 21600"/>
              <a:gd name="T4" fmla="*/ 13759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3837" y="624"/>
                  <a:pt x="8341" y="7018"/>
                </a:cubicBezTo>
                <a:cubicBezTo>
                  <a:pt x="10846" y="10576"/>
                  <a:pt x="11059" y="11129"/>
                  <a:pt x="13759" y="15292"/>
                </a:cubicBezTo>
                <a:cubicBezTo>
                  <a:pt x="16750" y="19904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FF480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5" name="Freeform 31"/>
          <p:cNvSpPr>
            <a:spLocks/>
          </p:cNvSpPr>
          <p:nvPr/>
        </p:nvSpPr>
        <p:spPr bwMode="auto">
          <a:xfrm>
            <a:off x="8373072" y="3982640"/>
            <a:ext cx="2018109" cy="2125266"/>
          </a:xfrm>
          <a:custGeom>
            <a:avLst/>
            <a:gdLst>
              <a:gd name="T0" fmla="*/ 0 w 21600"/>
              <a:gd name="T1" fmla="*/ 0 h 21600"/>
              <a:gd name="T2" fmla="*/ 9242 w 21600"/>
              <a:gd name="T3" fmla="*/ 7380 h 21600"/>
              <a:gd name="T4" fmla="*/ 14868 w 21600"/>
              <a:gd name="T5" fmla="*/ 15292 h 21600"/>
              <a:gd name="T6" fmla="*/ 2160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4907" y="2310"/>
                  <a:pt x="9242" y="7380"/>
                </a:cubicBezTo>
                <a:cubicBezTo>
                  <a:pt x="11339" y="9833"/>
                  <a:pt x="12237" y="11405"/>
                  <a:pt x="14868" y="15292"/>
                </a:cubicBezTo>
                <a:cubicBezTo>
                  <a:pt x="17868" y="19726"/>
                  <a:pt x="21600" y="21600"/>
                  <a:pt x="21600" y="21600"/>
                </a:cubicBezTo>
              </a:path>
            </a:pathLst>
          </a:custGeom>
          <a:noFill/>
          <a:ln w="63500" cap="flat">
            <a:solidFill>
              <a:srgbClr val="B80A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2016" name="Rectangle 32"/>
          <p:cNvSpPr>
            <a:spLocks/>
          </p:cNvSpPr>
          <p:nvPr/>
        </p:nvSpPr>
        <p:spPr bwMode="auto">
          <a:xfrm rot="2244321">
            <a:off x="7193237" y="4561954"/>
            <a:ext cx="191988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Jednoduché činnosti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7" name="Rectangle 33"/>
          <p:cNvSpPr>
            <a:spLocks/>
          </p:cNvSpPr>
          <p:nvPr/>
        </p:nvSpPr>
        <p:spPr bwMode="auto">
          <a:xfrm rot="2699998">
            <a:off x="7842871" y="4657948"/>
            <a:ext cx="225921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Fyzická výkonnost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8" name="Rectangle 34"/>
          <p:cNvSpPr>
            <a:spLocks/>
          </p:cNvSpPr>
          <p:nvPr/>
        </p:nvSpPr>
        <p:spPr bwMode="auto">
          <a:xfrm>
            <a:off x="4827984" y="3418746"/>
            <a:ext cx="16818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700" dirty="0">
                <a:latin typeface="Arial" charset="0"/>
                <a:cs typeface="Arial" charset="0"/>
                <a:sym typeface="Arial" charset="0"/>
              </a:rPr>
              <a:t>Mírné symptomy</a:t>
            </a:r>
            <a:endParaRPr lang="en-US" altLang="en-US" sz="1700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019" name="Rectangle 35"/>
          <p:cNvSpPr>
            <a:spLocks/>
          </p:cNvSpPr>
          <p:nvPr/>
        </p:nvSpPr>
        <p:spPr bwMode="auto">
          <a:xfrm rot="766945">
            <a:off x="4620370" y="4185791"/>
            <a:ext cx="2134195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4" bIns="0" anchor="ctr"/>
          <a:lstStyle>
            <a:lvl1pPr marL="39688" algn="l">
              <a:defRPr sz="1200">
                <a:solidFill>
                  <a:schemeClr val="tx1"/>
                </a:solidFill>
                <a:latin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Lucida Grande" charset="0"/>
              </a:defRPr>
            </a:lvl2pPr>
            <a:lvl3pPr algn="l">
              <a:defRPr sz="1200">
                <a:solidFill>
                  <a:schemeClr val="tx1"/>
                </a:solidFill>
                <a:latin typeface="Lucida Grande" charset="0"/>
              </a:defRPr>
            </a:lvl3pPr>
            <a:lvl4pPr algn="l">
              <a:defRPr sz="1200">
                <a:solidFill>
                  <a:schemeClr val="tx1"/>
                </a:solidFill>
                <a:latin typeface="Lucida Grande" charset="0"/>
              </a:defRPr>
            </a:lvl4pPr>
            <a:lvl5pPr algn="l">
              <a:defRPr sz="1200">
                <a:solidFill>
                  <a:schemeClr val="tx1"/>
                </a:solidFill>
                <a:latin typeface="Lucida Grande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</a:defRPr>
            </a:lvl9pPr>
          </a:lstStyle>
          <a:p>
            <a:r>
              <a:rPr lang="cs-CZ" altLang="en-US" sz="1500" dirty="0">
                <a:latin typeface="Arial" charset="0"/>
                <a:cs typeface="Arial" charset="0"/>
                <a:sym typeface="Arial" charset="0"/>
              </a:rPr>
              <a:t>Kognitivní funkce</a:t>
            </a:r>
            <a:endParaRPr lang="en-US" altLang="en-US" sz="1500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6689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Preklinické stadium Alzheimerovy nemoci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Asymptomatický pacient</a:t>
            </a:r>
          </a:p>
          <a:p>
            <a:r>
              <a:rPr lang="cs-CZ" dirty="0"/>
              <a:t>Známky ukládání beta amyloidu v mozku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Možnosti diagnostiky a význam:</a:t>
            </a:r>
          </a:p>
          <a:p>
            <a:pPr>
              <a:buFontTx/>
              <a:buChar char="-"/>
            </a:pPr>
            <a:r>
              <a:rPr lang="cs-CZ" dirty="0"/>
              <a:t>Biomarkery v mozkomíšním moku</a:t>
            </a:r>
          </a:p>
          <a:p>
            <a:pPr>
              <a:buFontTx/>
              <a:buChar char="-"/>
            </a:pPr>
            <a:r>
              <a:rPr lang="cs-CZ" dirty="0"/>
              <a:t>Zobrazovací metody (PIB </a:t>
            </a:r>
            <a:r>
              <a:rPr lang="cs-CZ" dirty="0" err="1"/>
              <a:t>scan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Jedná se o výzkumný koncept, v současné době bez možnosti klinického využití, eticky problematické (10-20 let před začátkem klinických symptomů)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82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Prodromální stadium – mírná kognitivní porucha při Alzheimerově nemoci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Soběstačný pacient</a:t>
            </a:r>
          </a:p>
          <a:p>
            <a:r>
              <a:rPr lang="cs-CZ" dirty="0"/>
              <a:t>Mírná kognitivní porucha (nově detekovatelný kognitivní deficit)</a:t>
            </a:r>
          </a:p>
          <a:p>
            <a:endParaRPr lang="cs-CZ" dirty="0"/>
          </a:p>
          <a:p>
            <a:r>
              <a:rPr lang="cs-CZ" dirty="0"/>
              <a:t>Dg a význam:</a:t>
            </a:r>
          </a:p>
          <a:p>
            <a:r>
              <a:rPr lang="cs-CZ" dirty="0"/>
              <a:t>Podrobné neuropsychologické vyšetření a moderní zobrazovací metody (MR) a biomarkery</a:t>
            </a:r>
          </a:p>
          <a:p>
            <a:r>
              <a:rPr lang="cs-CZ" dirty="0"/>
              <a:t>Preventivní opatření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690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Rozvinutý klinický obraz Alzheimerovy choroby – demence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Nově postupně vzniklý (měsíce) kognitivní deficit ovlivňující soběstačnost</a:t>
            </a:r>
          </a:p>
          <a:p>
            <a:endParaRPr lang="cs-CZ" dirty="0"/>
          </a:p>
          <a:p>
            <a:r>
              <a:rPr lang="cs-CZ" dirty="0"/>
              <a:t>Dg a význam: anamnéza, klinické vyšetření, testy, zobrazení mozku. </a:t>
            </a:r>
          </a:p>
          <a:p>
            <a:endParaRPr lang="cs-CZ" dirty="0"/>
          </a:p>
          <a:p>
            <a:r>
              <a:rPr lang="cs-CZ" dirty="0"/>
              <a:t>Zavedení terapeutických opatření (medikace </a:t>
            </a:r>
            <a:r>
              <a:rPr lang="cs-CZ" dirty="0" err="1"/>
              <a:t>kognitivy</a:t>
            </a:r>
            <a:r>
              <a:rPr lang="cs-CZ" dirty="0"/>
              <a:t>, podpora, psychosociální intervence)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8246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Nástup příznaků demence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8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Pozvolný ale i náhlý či zdánlivě náhlý</a:t>
            </a:r>
          </a:p>
          <a:p>
            <a:endParaRPr lang="cs-CZ" dirty="0"/>
          </a:p>
          <a:p>
            <a:r>
              <a:rPr lang="cs-CZ" dirty="0"/>
              <a:t>Pozvolný: typicky u </a:t>
            </a:r>
            <a:r>
              <a:rPr lang="cs-CZ" dirty="0" err="1"/>
              <a:t>neurodegenerativních</a:t>
            </a:r>
            <a:r>
              <a:rPr lang="cs-CZ" dirty="0"/>
              <a:t> onemocnění (Alzheimer, FTLD, DLB…)</a:t>
            </a:r>
          </a:p>
          <a:p>
            <a:r>
              <a:rPr lang="cs-CZ" dirty="0"/>
              <a:t>Náhlá zhoršení: u vaskulární demence</a:t>
            </a:r>
          </a:p>
          <a:p>
            <a:r>
              <a:rPr lang="cs-CZ" dirty="0"/>
              <a:t>Vždy je ale vývoj dlouhodobý (řádově roky, vzácně měsíce – pokud se nejedná o následek CMP)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Pseudonáhlá</a:t>
            </a:r>
            <a:r>
              <a:rPr lang="cs-CZ" dirty="0"/>
              <a:t>“ zhoršení:  „pořád to bylo </a:t>
            </a:r>
            <a:r>
              <a:rPr lang="cs-CZ" i="1" u="sng" dirty="0"/>
              <a:t>vcelku </a:t>
            </a:r>
            <a:r>
              <a:rPr lang="cs-CZ" u="sng" dirty="0"/>
              <a:t>dobré</a:t>
            </a:r>
            <a:r>
              <a:rPr lang="cs-CZ" dirty="0"/>
              <a:t>, ale po té operaci </a:t>
            </a:r>
            <a:r>
              <a:rPr lang="cs-CZ" u="sng" dirty="0"/>
              <a:t>to </a:t>
            </a:r>
            <a:r>
              <a:rPr lang="cs-CZ" i="1" u="sng" dirty="0"/>
              <a:t>najednou </a:t>
            </a:r>
            <a:r>
              <a:rPr lang="cs-CZ" u="sng" dirty="0"/>
              <a:t>vypuklo</a:t>
            </a:r>
            <a:r>
              <a:rPr lang="cs-CZ" dirty="0"/>
              <a:t>“</a:t>
            </a:r>
          </a:p>
          <a:p>
            <a:pPr marL="0" indent="0">
              <a:buNone/>
            </a:pPr>
            <a:r>
              <a:rPr lang="cs-CZ" dirty="0"/>
              <a:t>       – zpravidla se nejedná o náhlý vznik ale o náhlou </a:t>
            </a:r>
            <a:r>
              <a:rPr lang="cs-CZ" u="sng" dirty="0"/>
              <a:t>manifestaci</a:t>
            </a:r>
            <a:r>
              <a:rPr lang="cs-CZ" dirty="0"/>
              <a:t> při     	akutním závažném onemocnění, poranění, operaci a podobně.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4437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 čím lidé přicházejí k praktickému lékaři: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„Maminka se nějak změnila, je nepořádná“</a:t>
            </a:r>
          </a:p>
          <a:p>
            <a:r>
              <a:rPr lang="cs-CZ" dirty="0"/>
              <a:t>„Táta nás začal zlobit – dělá naschvály“</a:t>
            </a:r>
          </a:p>
          <a:p>
            <a:r>
              <a:rPr lang="cs-CZ" dirty="0"/>
              <a:t>„Naletěl podvodníkům a utratil celou penzi za nesmysly“</a:t>
            </a:r>
          </a:p>
          <a:p>
            <a:r>
              <a:rPr lang="cs-CZ" dirty="0"/>
              <a:t>„Podepíše každou smlouvu“</a:t>
            </a:r>
          </a:p>
          <a:p>
            <a:r>
              <a:rPr lang="cs-CZ" dirty="0"/>
              <a:t>„Ztrácí i důležité doklady“</a:t>
            </a:r>
          </a:p>
          <a:p>
            <a:r>
              <a:rPr lang="cs-CZ" dirty="0"/>
              <a:t>„Manželka už neumí vařit, pořád se jí to připaluje“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420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paměti v praxi: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„tatínek se nám nějak nelíbí, ale paměť má dobrou, pamatuje si i velitele na vojně“</a:t>
            </a:r>
          </a:p>
          <a:p>
            <a:pPr marL="0" indent="0">
              <a:buNone/>
            </a:pPr>
            <a:r>
              <a:rPr lang="cs-CZ" dirty="0"/>
              <a:t>    (ale nikoli co dělal ráno)</a:t>
            </a:r>
          </a:p>
          <a:p>
            <a:r>
              <a:rPr lang="cs-CZ" dirty="0"/>
              <a:t>„maminka nemůže něco najít a když to pak společně najdeme, podezírá nás, že jsme jí to schovali“ (</a:t>
            </a:r>
            <a:r>
              <a:rPr lang="cs-CZ" dirty="0" err="1"/>
              <a:t>pozn</a:t>
            </a:r>
            <a:r>
              <a:rPr lang="cs-CZ" dirty="0"/>
              <a:t>: všichni něco založíme, ale zpravidla se nám to později a v určité souvislosti vybaví, informace se vštípila, u pacienta s AD nikoli)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612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Spektrum příznaků….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Od nenápadných  a „typických“ (zapomínání, opakování, hledání, zhoršená orientace…..) </a:t>
            </a:r>
          </a:p>
          <a:p>
            <a:r>
              <a:rPr lang="cs-CZ" dirty="0"/>
              <a:t>Nebo jen: prostá změna chování, dělání věcí jiným způsobem, ztráta zájmu…..</a:t>
            </a:r>
          </a:p>
          <a:p>
            <a:endParaRPr lang="cs-CZ" dirty="0"/>
          </a:p>
          <a:p>
            <a:r>
              <a:rPr lang="cs-CZ" dirty="0"/>
              <a:t>Až po bizarní: „pořád zametá- dokud je to chodník, tak je to dobré, v poslední době ale také hlavní silnici E55, která tam vede…“</a:t>
            </a:r>
          </a:p>
          <a:p>
            <a:r>
              <a:rPr lang="cs-CZ" dirty="0"/>
              <a:t>„Vždycky byla pořádná – pak jednou celou penzi nastříhala na úhledné proužky…“</a:t>
            </a:r>
          </a:p>
          <a:p>
            <a:r>
              <a:rPr lang="cs-CZ" dirty="0"/>
              <a:t>„Byl vždy dobrý plavec, ale nedávno přestal umět plavat a v bazénu se najednou topil“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3387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Postupné kroky k diagnóze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Pečlivá anamnéza – zhodnocení kognice, behaviorálních projevů a soběstačnosti</a:t>
            </a:r>
            <a:r>
              <a:rPr lang="en-GB" dirty="0"/>
              <a:t>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Je důležité věřit pacientovi i rodinným příslušníkům, když už přijdou k lékaři, největší zpoždění diagnózy nastává právě skrýváním a bagatelizací problému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072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Postupné kroky k diagnóze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orientační test kognitivních funkcí (MMSE, test hodin, </a:t>
            </a:r>
            <a:r>
              <a:rPr lang="cs-CZ" dirty="0" err="1"/>
              <a:t>MiniCog</a:t>
            </a:r>
            <a:r>
              <a:rPr lang="cs-CZ" dirty="0"/>
              <a:t>, …)</a:t>
            </a:r>
            <a:endParaRPr lang="en-GB" dirty="0"/>
          </a:p>
          <a:p>
            <a:r>
              <a:rPr lang="cs-CZ" dirty="0"/>
              <a:t>Klinické a orientační neurologické vyšetření</a:t>
            </a:r>
            <a:r>
              <a:rPr lang="en-GB" dirty="0"/>
              <a:t> </a:t>
            </a:r>
          </a:p>
          <a:p>
            <a:r>
              <a:rPr lang="cs-CZ" dirty="0"/>
              <a:t>Další doplňující vyšetření</a:t>
            </a:r>
          </a:p>
          <a:p>
            <a:pPr>
              <a:buFontTx/>
              <a:buChar char="-"/>
            </a:pPr>
            <a:r>
              <a:rPr lang="cs-CZ" dirty="0"/>
              <a:t>Zobrazení mozku (alespoň CT)</a:t>
            </a:r>
          </a:p>
          <a:p>
            <a:pPr>
              <a:buFontTx/>
              <a:buChar char="-"/>
            </a:pPr>
            <a:r>
              <a:rPr lang="cs-CZ" dirty="0"/>
              <a:t>Základní laboratoř (renální, jaterní, metabolický status, štítná žláza….)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88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DCC5C-3B01-96D1-1CCB-AFA32701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2ED48-2DFC-A7AE-BD31-478DC516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074B51-056C-07AE-C287-BD6EA81CC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74" y="0"/>
            <a:ext cx="9840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9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32657"/>
            <a:ext cx="8784975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479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/>
              <a:t>Sdělení diagnózy jako klíčový moment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413"/>
            <a:ext cx="8229600" cy="50403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/>
              <a:t>Postupný proces</a:t>
            </a:r>
          </a:p>
          <a:p>
            <a:pPr>
              <a:defRPr/>
            </a:pPr>
            <a:r>
              <a:rPr lang="cs-CZ" dirty="0"/>
              <a:t>Lékař sděluje diagnózu, ale on/a či spolupracovníci mají poskytnout také další podporu a informace o možnostech léčby, právních otázkách, ustanovení vůle (nejen ekonomické aspekty, ale i způsob péče, účast na výzkumu atd.)</a:t>
            </a:r>
          </a:p>
          <a:p>
            <a:pPr>
              <a:defRPr/>
            </a:pPr>
            <a:r>
              <a:rPr lang="cs-CZ" dirty="0"/>
              <a:t>Kontakt s </a:t>
            </a:r>
            <a:r>
              <a:rPr lang="cs-CZ" dirty="0" err="1"/>
              <a:t>alzheimerovskou</a:t>
            </a:r>
            <a:r>
              <a:rPr lang="cs-CZ" dirty="0"/>
              <a:t> společností či poradnou</a:t>
            </a:r>
          </a:p>
          <a:p>
            <a:pPr>
              <a:defRPr/>
            </a:pPr>
            <a:r>
              <a:rPr lang="cs-CZ" dirty="0"/>
              <a:t>Vypracování terapeutického plánu</a:t>
            </a:r>
          </a:p>
          <a:p>
            <a:pPr>
              <a:defRPr/>
            </a:pPr>
            <a:r>
              <a:rPr lang="cs-CZ" dirty="0"/>
              <a:t>„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path</a:t>
            </a:r>
            <a:r>
              <a:rPr lang="cs-CZ" dirty="0"/>
              <a:t>“  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29058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Demence - syndrom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Komplexní „geriatrický“ syndrom zahrnující několik okruhů problémů vznikajících v důsledku postižení kognitivních funkcí, které je primární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 – Aktivity denního života (porucha soběstačnosti)</a:t>
            </a:r>
          </a:p>
          <a:p>
            <a:pPr marL="0" indent="0">
              <a:buNone/>
            </a:pPr>
            <a:r>
              <a:rPr lang="cs-CZ" dirty="0"/>
              <a:t>B – Behaviorální a psychologické symptomy</a:t>
            </a:r>
          </a:p>
          <a:p>
            <a:pPr marL="0" indent="0">
              <a:buNone/>
            </a:pPr>
            <a:r>
              <a:rPr lang="cs-CZ" dirty="0"/>
              <a:t>C – Kognitivní změny („</a:t>
            </a:r>
            <a:r>
              <a:rPr lang="cs-CZ" dirty="0" err="1"/>
              <a:t>cognition</a:t>
            </a:r>
            <a:r>
              <a:rPr lang="cs-CZ" dirty="0"/>
              <a:t>“)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4108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3097213" y="1993901"/>
            <a:ext cx="7099300" cy="1482725"/>
          </a:xfrm>
          <a:prstGeom prst="rightArrow">
            <a:avLst>
              <a:gd name="adj1" fmla="val 51731"/>
              <a:gd name="adj2" fmla="val 116353"/>
            </a:avLst>
          </a:prstGeom>
          <a:gradFill rotWithShape="0">
            <a:gsLst>
              <a:gs pos="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63888" y="2543176"/>
            <a:ext cx="63928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66938" algn="l"/>
                <a:tab pos="49672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cs-CZ" altLang="en-US" sz="2000" b="1">
                <a:solidFill>
                  <a:schemeClr val="bg1"/>
                </a:solidFill>
                <a:latin typeface="Calibri" pitchFamily="34" charset="0"/>
              </a:rPr>
              <a:t> (P)</a:t>
            </a:r>
            <a:r>
              <a:rPr lang="en-US" altLang="en-US" sz="2200" b="1">
                <a:latin typeface="Calibri" pitchFamily="34" charset="0"/>
              </a:rPr>
              <a:t>	</a:t>
            </a:r>
            <a:r>
              <a:rPr lang="cs-CZ" altLang="en-US" sz="2200" b="1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altLang="en-US" sz="22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en-US" sz="2200" b="1">
                <a:solidFill>
                  <a:schemeClr val="bg1"/>
                </a:solidFill>
                <a:latin typeface="Calibri" pitchFamily="34" charset="0"/>
              </a:rPr>
              <a:t>(PA)</a:t>
            </a:r>
            <a:r>
              <a:rPr lang="en-US" altLang="en-US" sz="2200" b="1">
                <a:latin typeface="Calibri" pitchFamily="34" charset="0"/>
              </a:rPr>
              <a:t>	</a:t>
            </a:r>
            <a:r>
              <a:rPr lang="cs-CZ" altLang="en-US" sz="2200" b="1">
                <a:solidFill>
                  <a:schemeClr val="bg1"/>
                </a:solidFill>
                <a:latin typeface="Calibri" pitchFamily="34" charset="0"/>
              </a:rPr>
              <a:t>3 (IA)</a:t>
            </a:r>
            <a:endParaRPr lang="en-US" altLang="en-US" sz="2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13100" y="3479800"/>
            <a:ext cx="17287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en-US" sz="1600" b="1" dirty="0">
                <a:latin typeface="Calibri" pitchFamily="34" charset="0"/>
              </a:rPr>
              <a:t>Po</a:t>
            </a:r>
            <a:r>
              <a:rPr lang="en-US" altLang="en-US" sz="1600" b="1" dirty="0">
                <a:latin typeface="Calibri" pitchFamily="34" charset="0"/>
              </a:rPr>
              <a:t>r</a:t>
            </a:r>
            <a:r>
              <a:rPr lang="cs-CZ" altLang="en-US" sz="1600" b="1" dirty="0" err="1">
                <a:latin typeface="Calibri" pitchFamily="34" charset="0"/>
              </a:rPr>
              <a:t>adenství</a:t>
            </a:r>
            <a:endParaRPr lang="cs-CZ" altLang="en-US" sz="1600" b="1" dirty="0">
              <a:latin typeface="Calibri" pitchFamily="34" charset="0"/>
            </a:endParaRPr>
          </a:p>
          <a:p>
            <a:r>
              <a:rPr lang="cs-CZ" altLang="en-US" sz="1600" b="1" dirty="0">
                <a:latin typeface="Calibri" pitchFamily="34" charset="0"/>
              </a:rPr>
              <a:t>Podpora</a:t>
            </a:r>
          </a:p>
          <a:p>
            <a:r>
              <a:rPr lang="cs-CZ" altLang="en-US" sz="1600" b="1" dirty="0">
                <a:latin typeface="Calibri" pitchFamily="34" charset="0"/>
              </a:rPr>
              <a:t>Právní </a:t>
            </a:r>
            <a:r>
              <a:rPr lang="en-US" altLang="en-US" sz="1600" b="1" dirty="0">
                <a:latin typeface="Calibri" pitchFamily="34" charset="0"/>
              </a:rPr>
              <a:t>o</a:t>
            </a:r>
            <a:r>
              <a:rPr lang="cs-CZ" altLang="en-US" sz="1600" b="1" dirty="0" err="1">
                <a:latin typeface="Calibri" pitchFamily="34" charset="0"/>
              </a:rPr>
              <a:t>tázky</a:t>
            </a:r>
            <a:endParaRPr lang="cs-CZ" altLang="en-US" sz="1600" b="1" dirty="0">
              <a:latin typeface="Calibri" pitchFamily="34" charset="0"/>
            </a:endParaRPr>
          </a:p>
          <a:p>
            <a:endParaRPr lang="cs-CZ" altLang="en-US" sz="1600" b="1" dirty="0">
              <a:latin typeface="Calibri" pitchFamily="34" charset="0"/>
            </a:endParaRPr>
          </a:p>
          <a:p>
            <a:endParaRPr lang="en-US" altLang="en-US" sz="1600" b="1" dirty="0">
              <a:latin typeface="Calibri" pitchFamily="34" charset="0"/>
            </a:endParaRPr>
          </a:p>
          <a:p>
            <a:pPr eaLnBrk="1" hangingPunct="1"/>
            <a:endParaRPr lang="en-US" altLang="en-US" sz="1600" b="1" dirty="0">
              <a:latin typeface="Calibri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994276" y="3479801"/>
            <a:ext cx="26257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en-US" sz="1600" b="1" dirty="0">
                <a:latin typeface="Calibri" pitchFamily="34" charset="0"/>
              </a:rPr>
              <a:t>Trvalý dohled</a:t>
            </a:r>
          </a:p>
          <a:p>
            <a:r>
              <a:rPr lang="cs-CZ" altLang="en-US" sz="1600" b="1" dirty="0">
                <a:latin typeface="Calibri" pitchFamily="34" charset="0"/>
              </a:rPr>
              <a:t>Programované aktivity</a:t>
            </a:r>
          </a:p>
          <a:p>
            <a:r>
              <a:rPr lang="cs-CZ" altLang="en-US" sz="1600" b="1" dirty="0">
                <a:solidFill>
                  <a:schemeClr val="bg1"/>
                </a:solidFill>
                <a:latin typeface="Calibri" pitchFamily="34" charset="0"/>
              </a:rPr>
              <a:t>Nefarmakologické metody</a:t>
            </a:r>
            <a:endParaRPr lang="en-US" alt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751764" y="3644900"/>
            <a:ext cx="211137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en-US" sz="1600" b="1" dirty="0">
                <a:latin typeface="Calibri" pitchFamily="34" charset="0"/>
              </a:rPr>
              <a:t>Individualizovaná asistence</a:t>
            </a:r>
          </a:p>
          <a:p>
            <a:endParaRPr lang="cs-CZ" altLang="en-US" sz="1600" b="1" dirty="0">
              <a:latin typeface="Calibri" pitchFamily="34" charset="0"/>
            </a:endParaRPr>
          </a:p>
          <a:p>
            <a:r>
              <a:rPr lang="cs-CZ" altLang="en-US" sz="1600" b="1" dirty="0">
                <a:latin typeface="Calibri" pitchFamily="34" charset="0"/>
              </a:rPr>
              <a:t>Individualizované aktivity - asistence</a:t>
            </a:r>
          </a:p>
          <a:p>
            <a:r>
              <a:rPr lang="cs-CZ" altLang="en-US" sz="1600" b="1" dirty="0" err="1">
                <a:latin typeface="Calibri" pitchFamily="34" charset="0"/>
              </a:rPr>
              <a:t>Ošetř</a:t>
            </a:r>
            <a:r>
              <a:rPr lang="en-US" altLang="en-US" sz="1600" b="1" dirty="0">
                <a:latin typeface="Calibri" pitchFamily="34" charset="0"/>
              </a:rPr>
              <a:t>o</a:t>
            </a:r>
            <a:r>
              <a:rPr lang="cs-CZ" altLang="en-US" sz="1600" b="1" dirty="0" err="1">
                <a:latin typeface="Calibri" pitchFamily="34" charset="0"/>
              </a:rPr>
              <a:t>vatelská</a:t>
            </a:r>
            <a:r>
              <a:rPr lang="cs-CZ" altLang="en-US" sz="1600" b="1" dirty="0">
                <a:latin typeface="Calibri" pitchFamily="34" charset="0"/>
              </a:rPr>
              <a:t> péče</a:t>
            </a:r>
          </a:p>
          <a:p>
            <a:endParaRPr lang="cs-CZ" alt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altLang="en-US" sz="1600" b="1" dirty="0">
                <a:solidFill>
                  <a:schemeClr val="bg1"/>
                </a:solidFill>
                <a:latin typeface="Calibri" pitchFamily="34" charset="0"/>
              </a:rPr>
              <a:t>Paliativní péče</a:t>
            </a:r>
            <a:endParaRPr lang="en-US" alt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197101" y="3500438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cs-CZ" altLang="en-US" sz="1600" b="1" i="1">
                <a:solidFill>
                  <a:schemeClr val="bg1"/>
                </a:solidFill>
                <a:latin typeface="Calibri" pitchFamily="34" charset="0"/>
              </a:rPr>
              <a:t>potřeby</a:t>
            </a:r>
            <a:endParaRPr lang="en-US" altLang="en-US" sz="1600" b="1" i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057400" y="2590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en-US" sz="1600" b="1" i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stadium</a:t>
            </a: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3600" dirty="0" err="1"/>
              <a:t>Jednotlivá</a:t>
            </a:r>
            <a:r>
              <a:rPr lang="en-US" altLang="en-US" sz="3600" dirty="0"/>
              <a:t> stadia </a:t>
            </a:r>
            <a:r>
              <a:rPr lang="cs-CZ" altLang="en-US" sz="3600" dirty="0"/>
              <a:t>demence – potřeby – schéma P-PA-IA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15407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764705"/>
            <a:ext cx="7632848" cy="5361459"/>
          </a:xfrm>
        </p:spPr>
      </p:pic>
    </p:spTree>
    <p:extLst>
      <p:ext uri="{BB962C8B-B14F-4D97-AF65-F5344CB8AC3E}">
        <p14:creationId xmlns:p14="http://schemas.microsoft.com/office/powerpoint/2010/main" val="5964226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BPSD - „problémové chování“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Demence je ireverzibilním stavem</a:t>
            </a:r>
          </a:p>
          <a:p>
            <a:r>
              <a:rPr lang="cs-CZ" dirty="0"/>
              <a:t>Cílem snažení není vyléčit (Alzheimerova choroba není vyléčitelná) – ale zvládnout stav tak, aby měli lidé s demencí i rodinní pečující co největší pohodu, aby se jim dařilo co nejlépe</a:t>
            </a:r>
          </a:p>
          <a:p>
            <a:r>
              <a:rPr lang="cs-CZ" dirty="0"/>
              <a:t>„problémové chování“ – kdo má problém?</a:t>
            </a:r>
          </a:p>
          <a:p>
            <a:r>
              <a:rPr lang="cs-CZ" dirty="0"/>
              <a:t>Pokud dané příznaky obtěžují pacienta či blízké, snažíme se je zvládnout</a:t>
            </a:r>
          </a:p>
          <a:p>
            <a:r>
              <a:rPr lang="cs-CZ" dirty="0"/>
              <a:t>Pokud změněné chování nikomu nevadí, nesnažíme se je „normalizovat“ jako nepřiměřené (jíst rukama, zpívat si, hrát si s panenkou..)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0033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BPSD – „agresivita“ - příběh z praxe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Pacient Gerhard „silně křičel, pral se s ošetřujícími, jednoho poškrábal a udeřil“ (zápis v ošetřovatelském záznamu).</a:t>
            </a:r>
          </a:p>
          <a:p>
            <a:endParaRPr lang="cs-CZ" dirty="0"/>
          </a:p>
          <a:p>
            <a:r>
              <a:rPr lang="cs-CZ" dirty="0"/>
              <a:t>Poté se pracovník, ke kterému měl pan G důvěru dozvěděl, že k němu do pokoje vtrhli cizí lidé, „chtěli ho unést, vzali ho do kachlíkové místnosti a tam ho začali svlékat…“ Je to vcelku pochopitelná reakce člověka s demencí na situaci, které nerozumí a kterou mu řádně nevysvětlili, že se jednalo o personál daného oddělení, to si pacient nepamatoval….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7086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BPSD a bolest – příběh z praxe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Pacientka K s pokročilou demencí byla v noci vždy neklidná, snažila se vstávat z lůžka, opakovaně upadla, křičela a rušila celé oddělení</a:t>
            </a:r>
          </a:p>
          <a:p>
            <a:endParaRPr lang="cs-CZ" dirty="0"/>
          </a:p>
          <a:p>
            <a:r>
              <a:rPr lang="cs-CZ" dirty="0"/>
              <a:t>Vrchní sestra ústavu absolvovala kurz GOS tentokrát o bolesti, hodně se tu hovořilo o souvislosti bolesti a neklidu a jiných poruch chování u lidí s demencí. „Nemá paní K v noci bolesti?“ – po 750 mg paracetamolu (1,5 tablety) neklid ustal a paní K spí nadále dobře a klidně, bolest ji již nebudí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480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BPSD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Nefarmakologické přístupy – psychosociální intervence</a:t>
            </a:r>
          </a:p>
          <a:p>
            <a:r>
              <a:rPr lang="cs-CZ" dirty="0"/>
              <a:t>Zjištění příčiny chování – okolí, přístup péče, </a:t>
            </a:r>
            <a:r>
              <a:rPr lang="cs-CZ" dirty="0" err="1"/>
              <a:t>dyskomfort</a:t>
            </a:r>
            <a:r>
              <a:rPr lang="cs-CZ" dirty="0"/>
              <a:t> (bolest, nepříjemná poloha, pocit zimy či horka), neuspokojená potřeba (mikce, žízeň, hlad), pocit neporozumění dané situaci, strach či pocit ohrožení</a:t>
            </a:r>
          </a:p>
          <a:p>
            <a:r>
              <a:rPr lang="cs-CZ" dirty="0"/>
              <a:t>Adekvátní reakce a odstranění příčiny tohoto chování</a:t>
            </a:r>
          </a:p>
          <a:p>
            <a:r>
              <a:rPr lang="cs-CZ" dirty="0"/>
              <a:t>Teprve po vyčerpání nefarmakologických možností a  </a:t>
            </a:r>
            <a:r>
              <a:rPr lang="cs-CZ" dirty="0">
                <a:solidFill>
                  <a:srgbClr val="FF0000"/>
                </a:solidFill>
              </a:rPr>
              <a:t>optimalizace terapie </a:t>
            </a:r>
            <a:r>
              <a:rPr lang="cs-CZ" dirty="0" err="1">
                <a:solidFill>
                  <a:srgbClr val="FF0000"/>
                </a:solidFill>
              </a:rPr>
              <a:t>kognitivy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zvážit další farmakoterapii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5161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Prostředí pro pacienty s demencí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7393632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Jednoduché architektonické řešení (lineární)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Vidět a být viděn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Jasná označení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Společný prostor a prostor pro aktivity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„vycházkový“ prostor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Soukromý prostor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Gradient intimity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10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9E758-0999-3F5D-E46C-BC45759C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B85BC-5244-E467-D608-0F4F1BCEF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30F8EA-B20E-0D20-8227-914E490D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88" y="0"/>
            <a:ext cx="951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91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Podpora pečujících rodin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370205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Svépomocné skupiny</a:t>
            </a:r>
          </a:p>
          <a:p>
            <a:pPr eaLnBrk="1" hangingPunct="1">
              <a:defRPr/>
            </a:pPr>
            <a:r>
              <a:rPr lang="cs-CZ"/>
              <a:t>Poradenství</a:t>
            </a:r>
          </a:p>
          <a:p>
            <a:pPr eaLnBrk="1" hangingPunct="1">
              <a:defRPr/>
            </a:pPr>
            <a:r>
              <a:rPr lang="cs-CZ"/>
              <a:t>Zácvik v péči</a:t>
            </a:r>
          </a:p>
          <a:p>
            <a:pPr eaLnBrk="1" hangingPunct="1">
              <a:defRPr/>
            </a:pPr>
            <a:r>
              <a:rPr lang="cs-CZ"/>
              <a:t>Edukace</a:t>
            </a:r>
          </a:p>
          <a:p>
            <a:pPr eaLnBrk="1" hangingPunct="1">
              <a:defRPr/>
            </a:pPr>
            <a:r>
              <a:rPr lang="cs-CZ"/>
              <a:t>Informační materiály</a:t>
            </a:r>
          </a:p>
          <a:p>
            <a:pPr eaLnBrk="1" hangingPunct="1">
              <a:defRPr/>
            </a:pPr>
            <a:r>
              <a:rPr lang="cs-CZ"/>
              <a:t>Respitní péče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8760296" y="1600200"/>
            <a:ext cx="1450504" cy="4114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7809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Orientace realitou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412776"/>
            <a:ext cx="6889576" cy="53285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/>
              <a:t>Zlepšení některých výsledků v kognitivním výkonu</a:t>
            </a:r>
          </a:p>
          <a:p>
            <a:pPr eaLnBrk="1" hangingPunct="1">
              <a:defRPr/>
            </a:pPr>
            <a:r>
              <a:rPr lang="cs-CZ" dirty="0"/>
              <a:t>Možnost zhoršení či vyvolání problémového chování (pocit ztráty, dezorientace…)</a:t>
            </a:r>
          </a:p>
          <a:p>
            <a:pPr eaLnBrk="1" hangingPunct="1">
              <a:defRPr/>
            </a:pPr>
            <a:r>
              <a:rPr lang="cs-CZ" dirty="0"/>
              <a:t>Užitečné jako součást komplexního postupu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	(hodiny, popisky, nákresy, symboly, nástěnky…)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 flipH="1">
            <a:off x="10210800" y="1600200"/>
            <a:ext cx="61664" cy="41148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8702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Validace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Naomi Feil, 60-80. léta</a:t>
            </a:r>
          </a:p>
          <a:p>
            <a:pPr eaLnBrk="1" hangingPunct="1">
              <a:defRPr/>
            </a:pPr>
            <a:r>
              <a:rPr lang="cs-CZ"/>
              <a:t>Přijetí tématu,pocitu a názoru pacienta a práce s nimi</a:t>
            </a:r>
          </a:p>
          <a:p>
            <a:pPr eaLnBrk="1" hangingPunct="1">
              <a:defRPr/>
            </a:pPr>
            <a:r>
              <a:rPr lang="cs-CZ"/>
              <a:t>Imaginární prožití situace</a:t>
            </a:r>
          </a:p>
          <a:p>
            <a:pPr eaLnBrk="1" hangingPunct="1">
              <a:defRPr/>
            </a:pPr>
            <a:r>
              <a:rPr lang="cs-CZ"/>
              <a:t>Nekorigování – nepodporování bludného okruhu</a:t>
            </a:r>
          </a:p>
          <a:p>
            <a:pPr eaLnBrk="1" hangingPunct="1">
              <a:defRPr/>
            </a:pPr>
            <a:r>
              <a:rPr lang="cs-CZ"/>
              <a:t>Verbální a nonverbální komunikace</a:t>
            </a:r>
          </a:p>
          <a:p>
            <a:pPr eaLnBrk="1" hangingPunct="1">
              <a:defRPr/>
            </a:pPr>
            <a:r>
              <a:rPr lang="cs-CZ"/>
              <a:t>Podpora pacienta</a:t>
            </a:r>
          </a:p>
        </p:txBody>
      </p:sp>
    </p:spTree>
    <p:extLst>
      <p:ext uri="{BB962C8B-B14F-4D97-AF65-F5344CB8AC3E}">
        <p14:creationId xmlns:p14="http://schemas.microsoft.com/office/powerpoint/2010/main" val="889037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Lifestyle approach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602548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Popis obvyklých činností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Jasné mezníky dne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Preference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Způsob vykonávání jednotlivých činností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Význam zejména při předávání pacienta z jednoho prostředí do druhého („návod“)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622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Strukturované aktivity, program dne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6457528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P. </a:t>
            </a:r>
            <a:r>
              <a:rPr lang="cs-CZ" dirty="0" err="1"/>
              <a:t>Raia</a:t>
            </a:r>
            <a:r>
              <a:rPr lang="cs-CZ" dirty="0"/>
              <a:t>, </a:t>
            </a:r>
            <a:r>
              <a:rPr lang="cs-CZ" dirty="0" err="1"/>
              <a:t>L.Volicer</a:t>
            </a:r>
            <a:r>
              <a:rPr lang="cs-CZ" dirty="0"/>
              <a:t>, 90.léta</a:t>
            </a:r>
          </a:p>
          <a:p>
            <a:pPr eaLnBrk="1" hangingPunct="1">
              <a:defRPr/>
            </a:pPr>
            <a:r>
              <a:rPr lang="cs-CZ" dirty="0"/>
              <a:t>Pevná a předvídatelná struktura dne</a:t>
            </a:r>
          </a:p>
          <a:p>
            <a:pPr eaLnBrk="1" hangingPunct="1">
              <a:defRPr/>
            </a:pPr>
            <a:r>
              <a:rPr lang="cs-CZ" dirty="0"/>
              <a:t>Aktivity různého typu, dle možnosti individualizované</a:t>
            </a:r>
          </a:p>
          <a:p>
            <a:pPr eaLnBrk="1" hangingPunct="1">
              <a:defRPr/>
            </a:pPr>
            <a:r>
              <a:rPr lang="cs-CZ" dirty="0"/>
              <a:t>Důraz na „obvyklé“ , „normální“ a běžné činnosti</a:t>
            </a:r>
          </a:p>
          <a:p>
            <a:pPr eaLnBrk="1" hangingPunct="1">
              <a:defRPr/>
            </a:pPr>
            <a:r>
              <a:rPr lang="cs-CZ" dirty="0"/>
              <a:t>Důraz na činnosti posilující soběstačnost a tak i sebedůvěru lidí s demencí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941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Reminiscence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674556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cs-CZ" sz="24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/>
              <a:t>Využití vzpomínek v rámci terapie a aktivizace a jako součásti jiných přístupů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/>
              <a:t>Individuálně, skupinově</a:t>
            </a:r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dirty="0"/>
              <a:t>Životní příběh</a:t>
            </a:r>
          </a:p>
          <a:p>
            <a:pPr eaLnBrk="1" hangingPunct="1">
              <a:defRPr/>
            </a:pPr>
            <a:r>
              <a:rPr lang="cs-CZ" sz="2400" dirty="0" err="1"/>
              <a:t>Memory</a:t>
            </a:r>
            <a:r>
              <a:rPr lang="cs-CZ" sz="2400" dirty="0"/>
              <a:t> box</a:t>
            </a:r>
          </a:p>
          <a:p>
            <a:pPr eaLnBrk="1" hangingPunct="1">
              <a:defRPr/>
            </a:pPr>
            <a:r>
              <a:rPr lang="cs-CZ" sz="2400" dirty="0" err="1"/>
              <a:t>Memory</a:t>
            </a:r>
            <a:r>
              <a:rPr lang="cs-CZ" sz="2400" dirty="0"/>
              <a:t> </a:t>
            </a:r>
            <a:r>
              <a:rPr lang="cs-CZ" sz="2400" dirty="0" err="1"/>
              <a:t>book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 err="1"/>
              <a:t>Memory</a:t>
            </a:r>
            <a:r>
              <a:rPr lang="cs-CZ" sz="2400" dirty="0"/>
              <a:t> </a:t>
            </a:r>
            <a:r>
              <a:rPr lang="cs-CZ" sz="2400" dirty="0" err="1"/>
              <a:t>room</a:t>
            </a:r>
            <a:endParaRPr lang="cs-CZ" sz="24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148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/>
              <a:t>Videotrénink interakcí, metoda Marthe-Meo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6097488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Zaznamenání jednotlivých situací</a:t>
            </a:r>
          </a:p>
          <a:p>
            <a:pPr eaLnBrk="1" hangingPunct="1">
              <a:defRPr/>
            </a:pPr>
            <a:r>
              <a:rPr lang="cs-CZ" dirty="0"/>
              <a:t>Analýzy, zpětná vazba</a:t>
            </a:r>
          </a:p>
          <a:p>
            <a:pPr eaLnBrk="1" hangingPunct="1">
              <a:defRPr/>
            </a:pPr>
            <a:r>
              <a:rPr lang="cs-CZ" dirty="0"/>
              <a:t>Zlepšení komunikace</a:t>
            </a:r>
          </a:p>
          <a:p>
            <a:pPr eaLnBrk="1" hangingPunct="1">
              <a:defRPr/>
            </a:pPr>
            <a:r>
              <a:rPr lang="cs-CZ" dirty="0"/>
              <a:t>Zlepšení jednotlivých technik a přístupů v péči o pacienty s demencí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0082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Výživa lidí s demencí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25538"/>
            <a:ext cx="8229600" cy="4589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/>
              <a:t>Důležitá součást kvality života</a:t>
            </a:r>
          </a:p>
          <a:p>
            <a:pPr>
              <a:lnSpc>
                <a:spcPct val="90000"/>
              </a:lnSpc>
            </a:pPr>
            <a:r>
              <a:rPr lang="cs-CZ" altLang="en-US"/>
              <a:t>Redukce váhy zejména u Alzheimerovy choroby</a:t>
            </a:r>
          </a:p>
          <a:p>
            <a:pPr>
              <a:lnSpc>
                <a:spcPct val="90000"/>
              </a:lnSpc>
            </a:pPr>
            <a:r>
              <a:rPr lang="cs-CZ" altLang="en-US"/>
              <a:t>Potíže při polykání </a:t>
            </a:r>
          </a:p>
          <a:p>
            <a:pPr>
              <a:lnSpc>
                <a:spcPct val="90000"/>
              </a:lnSpc>
            </a:pPr>
            <a:r>
              <a:rPr lang="cs-CZ" altLang="en-US"/>
              <a:t>Mixy a kaše – nedůstojné, nechutné</a:t>
            </a:r>
          </a:p>
          <a:p>
            <a:pPr>
              <a:lnSpc>
                <a:spcPct val="90000"/>
              </a:lnSpc>
            </a:pPr>
            <a:r>
              <a:rPr lang="cs-CZ" altLang="en-US"/>
              <a:t>„MĚKKÁ STRAVA“ – kašovité konzistence, ale esteticky upravené, rozmělnění tuhých součástí, zahuštění tekutin</a:t>
            </a:r>
          </a:p>
        </p:txBody>
      </p:sp>
    </p:spTree>
    <p:extLst>
      <p:ext uri="{BB962C8B-B14F-4D97-AF65-F5344CB8AC3E}">
        <p14:creationId xmlns:p14="http://schemas.microsoft.com/office/powerpoint/2010/main" val="2367425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052513"/>
          </a:xfrm>
        </p:spPr>
        <p:txBody>
          <a:bodyPr/>
          <a:lstStyle/>
          <a:p>
            <a:r>
              <a:rPr lang="cs-CZ" altLang="en-US"/>
              <a:t>Souvislosti demence a jídla 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1981200" y="836614"/>
            <a:ext cx="8229600" cy="4878387"/>
          </a:xfrm>
        </p:spPr>
        <p:txBody>
          <a:bodyPr/>
          <a:lstStyle/>
          <a:p>
            <a:r>
              <a:rPr lang="cs-CZ" altLang="en-US" dirty="0"/>
              <a:t>Biologické – nutrice jako předpoklad dobrého kompenzace stavu, zdraví a soběstačnosti, pokud jsou dosažitelné</a:t>
            </a:r>
          </a:p>
          <a:p>
            <a:endParaRPr lang="cs-CZ" altLang="en-US" dirty="0"/>
          </a:p>
          <a:p>
            <a:r>
              <a:rPr lang="cs-CZ" altLang="en-US" dirty="0"/>
              <a:t>Psychologické – pohoda, pochutnání, radost (jedna z posledních), pozitivní emoce</a:t>
            </a:r>
          </a:p>
          <a:p>
            <a:r>
              <a:rPr lang="cs-CZ" altLang="en-US" dirty="0"/>
              <a:t>Sociální – stolování, sebeobsluha, role, komunikace</a:t>
            </a:r>
          </a:p>
          <a:p>
            <a:r>
              <a:rPr lang="cs-CZ" altLang="en-US" dirty="0"/>
              <a:t>Spirituální –  křesťanský či jiný rituál, košer, </a:t>
            </a:r>
            <a:r>
              <a:rPr lang="cs-CZ" altLang="en-US" dirty="0" err="1"/>
              <a:t>halal</a:t>
            </a:r>
            <a:r>
              <a:rPr lang="cs-CZ" altLang="en-US" dirty="0"/>
              <a:t>, vegetariánství, veganství….</a:t>
            </a:r>
          </a:p>
        </p:txBody>
      </p:sp>
    </p:spTree>
    <p:extLst>
      <p:ext uri="{BB962C8B-B14F-4D97-AF65-F5344CB8AC3E}">
        <p14:creationId xmlns:p14="http://schemas.microsoft.com/office/powerpoint/2010/main" val="8439560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Doporučení ČALS 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5538"/>
            <a:ext cx="8229600" cy="4589462"/>
          </a:xfrm>
        </p:spPr>
        <p:txBody>
          <a:bodyPr/>
          <a:lstStyle/>
          <a:p>
            <a:r>
              <a:rPr lang="cs-CZ" altLang="en-US"/>
              <a:t>Přizpůsobit jídlo možnostem a potřebám pacienta, doplňovat sippingem</a:t>
            </a:r>
          </a:p>
          <a:p>
            <a:r>
              <a:rPr lang="cs-CZ" altLang="en-US"/>
              <a:t>Dbát na chutnost a estetičnost jídla a všechny potřebné souvislosti, („Bon apetit“ J Zgola, 2012)</a:t>
            </a:r>
          </a:p>
          <a:p>
            <a:r>
              <a:rPr lang="cs-CZ" altLang="en-US"/>
              <a:t>„měkká strava“  místo rozmělněné</a:t>
            </a:r>
          </a:p>
          <a:p>
            <a:r>
              <a:rPr lang="cs-CZ" altLang="en-US"/>
              <a:t>Podávání jídla jednoznačně preferujeme před PEGy a sondami i ve fázích těžké demence</a:t>
            </a:r>
          </a:p>
        </p:txBody>
      </p:sp>
    </p:spTree>
    <p:extLst>
      <p:ext uri="{BB962C8B-B14F-4D97-AF65-F5344CB8AC3E}">
        <p14:creationId xmlns:p14="http://schemas.microsoft.com/office/powerpoint/2010/main" val="35264177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3794</Words>
  <Application>Microsoft Office PowerPoint</Application>
  <PresentationFormat>Širokoúhlá obrazovka</PresentationFormat>
  <Paragraphs>608</Paragraphs>
  <Slides>101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10" baseType="lpstr">
      <vt:lpstr>ＭＳ Ｐゴシック</vt:lpstr>
      <vt:lpstr>Arial</vt:lpstr>
      <vt:lpstr>Calibri</vt:lpstr>
      <vt:lpstr>Calibri Light</vt:lpstr>
      <vt:lpstr>Georgia</vt:lpstr>
      <vt:lpstr>Verdana</vt:lpstr>
      <vt:lpstr>Wingdings</vt:lpstr>
      <vt:lpstr>Motiv Office</vt:lpstr>
      <vt:lpstr>Chart</vt:lpstr>
      <vt:lpstr>Stárnutí a stáří, změny chování a kognitivních funkcí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Stáří – jedno z nejdelších období života 65 – 120 let</vt:lpstr>
      <vt:lpstr>Stereotypizace stáří (mýty o stáří)</vt:lpstr>
      <vt:lpstr>Etnocentrický pohled na stáří a staré</vt:lpstr>
      <vt:lpstr>Jak jsou vnímáni lidé 55+</vt:lpstr>
      <vt:lpstr>Stáří</vt:lpstr>
      <vt:lpstr>Senior?</vt:lpstr>
      <vt:lpstr>Prezentace aplikace PowerPoint</vt:lpstr>
      <vt:lpstr>Prezentace aplikace PowerPoint</vt:lpstr>
      <vt:lpstr>Prezentace aplikace PowerPoint</vt:lpstr>
      <vt:lpstr>Prezentace aplikace PowerPoint</vt:lpstr>
      <vt:lpstr>Prevence závislosti na péči</vt:lpstr>
      <vt:lpstr>Prezentace aplikace PowerPoint</vt:lpstr>
      <vt:lpstr>Prezentace aplikace PowerPoint</vt:lpstr>
      <vt:lpstr>NEMOC/PATOLOGIE – PORUCHA/SYMPTOM – DISABILITA/POSTIŽENÍ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Jací jsou staří lidé?  </vt:lpstr>
      <vt:lpstr>Ale také</vt:lpstr>
      <vt:lpstr>Diverzita vyššího věku</vt:lpstr>
      <vt:lpstr>Ze zdravotního pohledu:</vt:lpstr>
      <vt:lpstr>Osobnost </vt:lpstr>
      <vt:lpstr>Premorbidní osobnost – z čeho na ni můžeme soudit</vt:lpstr>
      <vt:lpstr>Změny chování (nejen ve vyšším věku) </vt:lpstr>
      <vt:lpstr>  Poruchy chování – maladaptivní chování </vt:lpstr>
      <vt:lpstr>Výskyt poruch osobnosti ve vyšším věku </vt:lpstr>
      <vt:lpstr>Prezentace aplikace PowerPoint</vt:lpstr>
      <vt:lpstr>Prezentace aplikace PowerPoint</vt:lpstr>
      <vt:lpstr>Prezentace aplikace PowerPoint</vt:lpstr>
      <vt:lpstr>Prezentace aplikace PowerPoint</vt:lpstr>
      <vt:lpstr>Jak postupovat?</vt:lpstr>
      <vt:lpstr>Případ Augusty D.</vt:lpstr>
      <vt:lpstr>Popis dosud neznámého (vzácného) onemocnění</vt:lpstr>
      <vt:lpstr>Prezentace aplikace PowerPoint</vt:lpstr>
      <vt:lpstr>Pacient s demencí v ordinaci praktického lékaře</vt:lpstr>
      <vt:lpstr>Prezentace aplikace PowerPoint</vt:lpstr>
      <vt:lpstr>Prezentace aplikace PowerPoint</vt:lpstr>
      <vt:lpstr>Fischerova publikace</vt:lpstr>
      <vt:lpstr>Oskar Fischer</vt:lpstr>
      <vt:lpstr>Prezentace aplikace PowerPoint</vt:lpstr>
      <vt:lpstr>Alzheimerova nemoc</vt:lpstr>
      <vt:lpstr>Alzheimerova nemoc</vt:lpstr>
      <vt:lpstr>Syndrom demence (ABC)</vt:lpstr>
      <vt:lpstr>Kognitivní funkce a jejich postižení </vt:lpstr>
      <vt:lpstr>BPSD</vt:lpstr>
      <vt:lpstr>Prezentace aplikace PowerPoint</vt:lpstr>
      <vt:lpstr>Příčiny demence</vt:lpstr>
      <vt:lpstr>Schéma histopatologie zdravého mozku a mozku s Alzheimerovou nemocí</vt:lpstr>
      <vt:lpstr>Prezentace aplikace PowerPoint</vt:lpstr>
      <vt:lpstr>Preklinické stadium Alzheimerovy nemoci</vt:lpstr>
      <vt:lpstr>Prodromální stadium – mírná kognitivní porucha při Alzheimerově nemoci</vt:lpstr>
      <vt:lpstr>Rozvinutý klinický obraz Alzheimerovy choroby – demence </vt:lpstr>
      <vt:lpstr>Prezentace aplikace PowerPoint</vt:lpstr>
      <vt:lpstr>Prezentace aplikace PowerPoint</vt:lpstr>
      <vt:lpstr>Prezentace aplikace PowerPoint</vt:lpstr>
      <vt:lpstr>Preklinické stadium Alzheimerovy nemoci</vt:lpstr>
      <vt:lpstr>Prodromální stadium – mírná kognitivní porucha při Alzheimerově nemoci</vt:lpstr>
      <vt:lpstr>Rozvinutý klinický obraz Alzheimerovy choroby – demence </vt:lpstr>
      <vt:lpstr>Nástup příznaků demence</vt:lpstr>
      <vt:lpstr>S čím lidé přicházejí k praktickému lékaři: </vt:lpstr>
      <vt:lpstr>Poruchy paměti v praxi: </vt:lpstr>
      <vt:lpstr>Spektrum příznaků….</vt:lpstr>
      <vt:lpstr>Postupné kroky k diagnóze</vt:lpstr>
      <vt:lpstr>Postupné kroky k diagnóze</vt:lpstr>
      <vt:lpstr>Prezentace aplikace PowerPoint</vt:lpstr>
      <vt:lpstr>Sdělení diagnózy jako klíčový moment </vt:lpstr>
      <vt:lpstr>Demence - syndrom</vt:lpstr>
      <vt:lpstr>Jednotlivá stadia demence – potřeby – schéma P-PA-IA</vt:lpstr>
      <vt:lpstr>Prezentace aplikace PowerPoint</vt:lpstr>
      <vt:lpstr>BPSD - „problémové chování“</vt:lpstr>
      <vt:lpstr>BPSD – „agresivita“ - příběh z praxe </vt:lpstr>
      <vt:lpstr>BPSD a bolest – příběh z praxe</vt:lpstr>
      <vt:lpstr>Management BPSD</vt:lpstr>
      <vt:lpstr>Prostředí pro pacienty s demencí</vt:lpstr>
      <vt:lpstr>Podpora pečujících rodin</vt:lpstr>
      <vt:lpstr>Orientace realitou</vt:lpstr>
      <vt:lpstr>Validace </vt:lpstr>
      <vt:lpstr>Lifestyle approach</vt:lpstr>
      <vt:lpstr>Strukturované aktivity, program dne</vt:lpstr>
      <vt:lpstr>Reminiscence</vt:lpstr>
      <vt:lpstr>Videotrénink interakcí, metoda Marthe-Meo</vt:lpstr>
      <vt:lpstr>Výživa lidí s demencí</vt:lpstr>
      <vt:lpstr>Souvislosti demence a jídla </vt:lpstr>
      <vt:lpstr>Doporučení ČALS </vt:lpstr>
      <vt:lpstr>Závěr</vt:lpstr>
      <vt:lpstr>Contact address: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Stáří – moje téma</dc:title>
  <dc:creator>Iva Holmerová</dc:creator>
  <cp:lastModifiedBy>Iva Holmerová</cp:lastModifiedBy>
  <cp:revision>1</cp:revision>
  <dcterms:created xsi:type="dcterms:W3CDTF">2022-03-22T13:13:34Z</dcterms:created>
  <dcterms:modified xsi:type="dcterms:W3CDTF">2024-05-16T05:05:57Z</dcterms:modified>
</cp:coreProperties>
</file>