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41"/>
  </p:notesMasterIdLst>
  <p:sldIdLst>
    <p:sldId id="342" r:id="rId5"/>
    <p:sldId id="292" r:id="rId6"/>
    <p:sldId id="343" r:id="rId7"/>
    <p:sldId id="361" r:id="rId8"/>
    <p:sldId id="344" r:id="rId9"/>
    <p:sldId id="359" r:id="rId10"/>
    <p:sldId id="360" r:id="rId11"/>
    <p:sldId id="262" r:id="rId12"/>
    <p:sldId id="264" r:id="rId13"/>
    <p:sldId id="265" r:id="rId14"/>
    <p:sldId id="266" r:id="rId15"/>
    <p:sldId id="267" r:id="rId16"/>
    <p:sldId id="268" r:id="rId17"/>
    <p:sldId id="270" r:id="rId18"/>
    <p:sldId id="366" r:id="rId19"/>
    <p:sldId id="367" r:id="rId20"/>
    <p:sldId id="345" r:id="rId21"/>
    <p:sldId id="346" r:id="rId22"/>
    <p:sldId id="348" r:id="rId23"/>
    <p:sldId id="350" r:id="rId24"/>
    <p:sldId id="351" r:id="rId25"/>
    <p:sldId id="355" r:id="rId26"/>
    <p:sldId id="354" r:id="rId27"/>
    <p:sldId id="290" r:id="rId28"/>
    <p:sldId id="357" r:id="rId29"/>
    <p:sldId id="289" r:id="rId30"/>
    <p:sldId id="277" r:id="rId31"/>
    <p:sldId id="272" r:id="rId32"/>
    <p:sldId id="288" r:id="rId33"/>
    <p:sldId id="362" r:id="rId34"/>
    <p:sldId id="364" r:id="rId35"/>
    <p:sldId id="363" r:id="rId36"/>
    <p:sldId id="365" r:id="rId37"/>
    <p:sldId id="368" r:id="rId38"/>
    <p:sldId id="369" r:id="rId39"/>
    <p:sldId id="341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C8D07B-F9D8-44BE-8561-0328356456EB}" v="435" dt="2020-11-11T10:08:50.2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gh Radka" userId="518bf1e1-4c2b-4377-bcde-8d3465f14ce8" providerId="ADAL" clId="{BA53E2F2-1809-495E-B7A1-E8A74F6093D8}"/>
    <pc:docChg chg="undo custSel mod addSld delSld modSld sldOrd">
      <pc:chgData name="High Radka" userId="518bf1e1-4c2b-4377-bcde-8d3465f14ce8" providerId="ADAL" clId="{BA53E2F2-1809-495E-B7A1-E8A74F6093D8}" dt="2020-09-30T09:09:11.410" v="4012" actId="20577"/>
      <pc:docMkLst>
        <pc:docMk/>
      </pc:docMkLst>
      <pc:sldChg chg="del">
        <pc:chgData name="High Radka" userId="518bf1e1-4c2b-4377-bcde-8d3465f14ce8" providerId="ADAL" clId="{BA53E2F2-1809-495E-B7A1-E8A74F6093D8}" dt="2020-09-27T12:51:19.369" v="531" actId="2696"/>
        <pc:sldMkLst>
          <pc:docMk/>
          <pc:sldMk cId="2229491187" sldId="257"/>
        </pc:sldMkLst>
      </pc:sldChg>
      <pc:sldChg chg="del">
        <pc:chgData name="High Radka" userId="518bf1e1-4c2b-4377-bcde-8d3465f14ce8" providerId="ADAL" clId="{BA53E2F2-1809-495E-B7A1-E8A74F6093D8}" dt="2020-09-30T09:00:55.462" v="3692" actId="2696"/>
        <pc:sldMkLst>
          <pc:docMk/>
          <pc:sldMk cId="2716328063" sldId="276"/>
        </pc:sldMkLst>
      </pc:sldChg>
      <pc:sldChg chg="del">
        <pc:chgData name="High Radka" userId="518bf1e1-4c2b-4377-bcde-8d3465f14ce8" providerId="ADAL" clId="{BA53E2F2-1809-495E-B7A1-E8A74F6093D8}" dt="2020-09-27T12:16:35.780" v="26" actId="2696"/>
        <pc:sldMkLst>
          <pc:docMk/>
          <pc:sldMk cId="3256956090" sldId="277"/>
        </pc:sldMkLst>
      </pc:sldChg>
      <pc:sldChg chg="del">
        <pc:chgData name="High Radka" userId="518bf1e1-4c2b-4377-bcde-8d3465f14ce8" providerId="ADAL" clId="{BA53E2F2-1809-495E-B7A1-E8A74F6093D8}" dt="2020-09-27T12:16:32.939" v="20" actId="2696"/>
        <pc:sldMkLst>
          <pc:docMk/>
          <pc:sldMk cId="4230639734" sldId="278"/>
        </pc:sldMkLst>
      </pc:sldChg>
      <pc:sldChg chg="del">
        <pc:chgData name="High Radka" userId="518bf1e1-4c2b-4377-bcde-8d3465f14ce8" providerId="ADAL" clId="{BA53E2F2-1809-495E-B7A1-E8A74F6093D8}" dt="2020-09-27T12:16:32.949" v="21" actId="2696"/>
        <pc:sldMkLst>
          <pc:docMk/>
          <pc:sldMk cId="247475" sldId="279"/>
        </pc:sldMkLst>
      </pc:sldChg>
      <pc:sldChg chg="del">
        <pc:chgData name="High Radka" userId="518bf1e1-4c2b-4377-bcde-8d3465f14ce8" providerId="ADAL" clId="{BA53E2F2-1809-495E-B7A1-E8A74F6093D8}" dt="2020-09-27T12:16:06.989" v="15" actId="2696"/>
        <pc:sldMkLst>
          <pc:docMk/>
          <pc:sldMk cId="3323120031" sldId="280"/>
        </pc:sldMkLst>
      </pc:sldChg>
      <pc:sldChg chg="del">
        <pc:chgData name="High Radka" userId="518bf1e1-4c2b-4377-bcde-8d3465f14ce8" providerId="ADAL" clId="{BA53E2F2-1809-495E-B7A1-E8A74F6093D8}" dt="2020-09-27T12:16:32.964" v="22" actId="2696"/>
        <pc:sldMkLst>
          <pc:docMk/>
          <pc:sldMk cId="2570818947" sldId="282"/>
        </pc:sldMkLst>
      </pc:sldChg>
      <pc:sldChg chg="del">
        <pc:chgData name="High Radka" userId="518bf1e1-4c2b-4377-bcde-8d3465f14ce8" providerId="ADAL" clId="{BA53E2F2-1809-495E-B7A1-E8A74F6093D8}" dt="2020-09-27T12:16:32.983" v="24" actId="2696"/>
        <pc:sldMkLst>
          <pc:docMk/>
          <pc:sldMk cId="2417565981" sldId="283"/>
        </pc:sldMkLst>
      </pc:sldChg>
      <pc:sldChg chg="del">
        <pc:chgData name="High Radka" userId="518bf1e1-4c2b-4377-bcde-8d3465f14ce8" providerId="ADAL" clId="{BA53E2F2-1809-495E-B7A1-E8A74F6093D8}" dt="2020-09-27T12:16:20.882" v="19" actId="2696"/>
        <pc:sldMkLst>
          <pc:docMk/>
          <pc:sldMk cId="1318052417" sldId="284"/>
        </pc:sldMkLst>
      </pc:sldChg>
      <pc:sldChg chg="del">
        <pc:chgData name="High Radka" userId="518bf1e1-4c2b-4377-bcde-8d3465f14ce8" providerId="ADAL" clId="{BA53E2F2-1809-495E-B7A1-E8A74F6093D8}" dt="2020-09-27T17:05:43.827" v="1403" actId="2696"/>
        <pc:sldMkLst>
          <pc:docMk/>
          <pc:sldMk cId="1421634020" sldId="285"/>
        </pc:sldMkLst>
      </pc:sldChg>
      <pc:sldChg chg="del">
        <pc:chgData name="High Radka" userId="518bf1e1-4c2b-4377-bcde-8d3465f14ce8" providerId="ADAL" clId="{BA53E2F2-1809-495E-B7A1-E8A74F6093D8}" dt="2020-09-27T12:16:32.992" v="25" actId="2696"/>
        <pc:sldMkLst>
          <pc:docMk/>
          <pc:sldMk cId="3091383122" sldId="287"/>
        </pc:sldMkLst>
      </pc:sldChg>
      <pc:sldChg chg="del">
        <pc:chgData name="High Radka" userId="518bf1e1-4c2b-4377-bcde-8d3465f14ce8" providerId="ADAL" clId="{BA53E2F2-1809-495E-B7A1-E8A74F6093D8}" dt="2020-09-27T12:16:32.969" v="23" actId="2696"/>
        <pc:sldMkLst>
          <pc:docMk/>
          <pc:sldMk cId="1329483702" sldId="288"/>
        </pc:sldMkLst>
      </pc:sldChg>
      <pc:sldChg chg="del">
        <pc:chgData name="High Radka" userId="518bf1e1-4c2b-4377-bcde-8d3465f14ce8" providerId="ADAL" clId="{BA53E2F2-1809-495E-B7A1-E8A74F6093D8}" dt="2020-09-27T12:16:15.595" v="17" actId="2696"/>
        <pc:sldMkLst>
          <pc:docMk/>
          <pc:sldMk cId="891310838" sldId="289"/>
        </pc:sldMkLst>
      </pc:sldChg>
      <pc:sldChg chg="del">
        <pc:chgData name="High Radka" userId="518bf1e1-4c2b-4377-bcde-8d3465f14ce8" providerId="ADAL" clId="{BA53E2F2-1809-495E-B7A1-E8A74F6093D8}" dt="2020-09-27T16:25:03.079" v="881" actId="2696"/>
        <pc:sldMkLst>
          <pc:docMk/>
          <pc:sldMk cId="3790810010" sldId="290"/>
        </pc:sldMkLst>
      </pc:sldChg>
      <pc:sldChg chg="del">
        <pc:chgData name="High Radka" userId="518bf1e1-4c2b-4377-bcde-8d3465f14ce8" providerId="ADAL" clId="{BA53E2F2-1809-495E-B7A1-E8A74F6093D8}" dt="2020-09-27T12:16:03.117" v="12" actId="2696"/>
        <pc:sldMkLst>
          <pc:docMk/>
          <pc:sldMk cId="3245079546" sldId="291"/>
        </pc:sldMkLst>
      </pc:sldChg>
      <pc:sldChg chg="modSp ord">
        <pc:chgData name="High Radka" userId="518bf1e1-4c2b-4377-bcde-8d3465f14ce8" providerId="ADAL" clId="{BA53E2F2-1809-495E-B7A1-E8A74F6093D8}" dt="2020-09-30T08:59:01.116" v="3528"/>
        <pc:sldMkLst>
          <pc:docMk/>
          <pc:sldMk cId="2382811420" sldId="292"/>
        </pc:sldMkLst>
        <pc:spChg chg="mod">
          <ac:chgData name="High Radka" userId="518bf1e1-4c2b-4377-bcde-8d3465f14ce8" providerId="ADAL" clId="{BA53E2F2-1809-495E-B7A1-E8A74F6093D8}" dt="2020-09-30T08:58:52.625" v="3527" actId="20577"/>
          <ac:spMkLst>
            <pc:docMk/>
            <pc:sldMk cId="2382811420" sldId="292"/>
            <ac:spMk id="3" creationId="{BCD0F3CD-C829-4CB2-93FD-B4C0EE577AB5}"/>
          </ac:spMkLst>
        </pc:spChg>
      </pc:sldChg>
      <pc:sldChg chg="del">
        <pc:chgData name="High Radka" userId="518bf1e1-4c2b-4377-bcde-8d3465f14ce8" providerId="ADAL" clId="{BA53E2F2-1809-495E-B7A1-E8A74F6093D8}" dt="2020-09-27T12:16:03.130" v="13" actId="2696"/>
        <pc:sldMkLst>
          <pc:docMk/>
          <pc:sldMk cId="2321095447" sldId="293"/>
        </pc:sldMkLst>
      </pc:sldChg>
      <pc:sldChg chg="del">
        <pc:chgData name="High Radka" userId="518bf1e1-4c2b-4377-bcde-8d3465f14ce8" providerId="ADAL" clId="{BA53E2F2-1809-495E-B7A1-E8A74F6093D8}" dt="2020-09-27T12:15:58.275" v="11" actId="2696"/>
        <pc:sldMkLst>
          <pc:docMk/>
          <pc:sldMk cId="560800510" sldId="294"/>
        </pc:sldMkLst>
      </pc:sldChg>
      <pc:sldChg chg="del">
        <pc:chgData name="High Radka" userId="518bf1e1-4c2b-4377-bcde-8d3465f14ce8" providerId="ADAL" clId="{BA53E2F2-1809-495E-B7A1-E8A74F6093D8}" dt="2020-09-27T17:57:17.591" v="2612" actId="2696"/>
        <pc:sldMkLst>
          <pc:docMk/>
          <pc:sldMk cId="3647207725" sldId="296"/>
        </pc:sldMkLst>
      </pc:sldChg>
      <pc:sldChg chg="del">
        <pc:chgData name="High Radka" userId="518bf1e1-4c2b-4377-bcde-8d3465f14ce8" providerId="ADAL" clId="{BA53E2F2-1809-495E-B7A1-E8A74F6093D8}" dt="2020-09-27T12:15:58.241" v="10" actId="2696"/>
        <pc:sldMkLst>
          <pc:docMk/>
          <pc:sldMk cId="947447076" sldId="297"/>
        </pc:sldMkLst>
      </pc:sldChg>
      <pc:sldChg chg="del">
        <pc:chgData name="High Radka" userId="518bf1e1-4c2b-4377-bcde-8d3465f14ce8" providerId="ADAL" clId="{BA53E2F2-1809-495E-B7A1-E8A74F6093D8}" dt="2020-09-27T12:16:03.160" v="14" actId="2696"/>
        <pc:sldMkLst>
          <pc:docMk/>
          <pc:sldMk cId="3048659000" sldId="298"/>
        </pc:sldMkLst>
      </pc:sldChg>
      <pc:sldChg chg="del">
        <pc:chgData name="High Radka" userId="518bf1e1-4c2b-4377-bcde-8d3465f14ce8" providerId="ADAL" clId="{BA53E2F2-1809-495E-B7A1-E8A74F6093D8}" dt="2020-09-27T12:15:58.229" v="9" actId="2696"/>
        <pc:sldMkLst>
          <pc:docMk/>
          <pc:sldMk cId="3336049205" sldId="299"/>
        </pc:sldMkLst>
      </pc:sldChg>
      <pc:sldChg chg="del">
        <pc:chgData name="High Radka" userId="518bf1e1-4c2b-4377-bcde-8d3465f14ce8" providerId="ADAL" clId="{BA53E2F2-1809-495E-B7A1-E8A74F6093D8}" dt="2020-09-27T12:15:52.198" v="1" actId="2696"/>
        <pc:sldMkLst>
          <pc:docMk/>
          <pc:sldMk cId="1114278795" sldId="301"/>
        </pc:sldMkLst>
      </pc:sldChg>
      <pc:sldChg chg="del">
        <pc:chgData name="High Radka" userId="518bf1e1-4c2b-4377-bcde-8d3465f14ce8" providerId="ADAL" clId="{BA53E2F2-1809-495E-B7A1-E8A74F6093D8}" dt="2020-09-27T12:15:52.211" v="2" actId="2696"/>
        <pc:sldMkLst>
          <pc:docMk/>
          <pc:sldMk cId="553831514" sldId="302"/>
        </pc:sldMkLst>
      </pc:sldChg>
      <pc:sldChg chg="del">
        <pc:chgData name="High Radka" userId="518bf1e1-4c2b-4377-bcde-8d3465f14ce8" providerId="ADAL" clId="{BA53E2F2-1809-495E-B7A1-E8A74F6093D8}" dt="2020-09-27T12:15:52.299" v="8" actId="2696"/>
        <pc:sldMkLst>
          <pc:docMk/>
          <pc:sldMk cId="1602550560" sldId="303"/>
        </pc:sldMkLst>
      </pc:sldChg>
      <pc:sldChg chg="del ord">
        <pc:chgData name="High Radka" userId="518bf1e1-4c2b-4377-bcde-8d3465f14ce8" providerId="ADAL" clId="{BA53E2F2-1809-495E-B7A1-E8A74F6093D8}" dt="2020-09-29T17:25:28.407" v="3304" actId="2696"/>
        <pc:sldMkLst>
          <pc:docMk/>
          <pc:sldMk cId="2259296016" sldId="305"/>
        </pc:sldMkLst>
      </pc:sldChg>
      <pc:sldChg chg="modSp del">
        <pc:chgData name="High Radka" userId="518bf1e1-4c2b-4377-bcde-8d3465f14ce8" providerId="ADAL" clId="{BA53E2F2-1809-495E-B7A1-E8A74F6093D8}" dt="2020-09-30T09:06:00.284" v="3712" actId="2696"/>
        <pc:sldMkLst>
          <pc:docMk/>
          <pc:sldMk cId="3357248250" sldId="306"/>
        </pc:sldMkLst>
        <pc:spChg chg="mod">
          <ac:chgData name="High Radka" userId="518bf1e1-4c2b-4377-bcde-8d3465f14ce8" providerId="ADAL" clId="{BA53E2F2-1809-495E-B7A1-E8A74F6093D8}" dt="2020-09-27T12:15:27.908" v="0" actId="20577"/>
          <ac:spMkLst>
            <pc:docMk/>
            <pc:sldMk cId="3357248250" sldId="306"/>
            <ac:spMk id="3" creationId="{CCE668D5-82C9-487E-9285-9B046E846C28}"/>
          </ac:spMkLst>
        </pc:spChg>
      </pc:sldChg>
      <pc:sldChg chg="del">
        <pc:chgData name="High Radka" userId="518bf1e1-4c2b-4377-bcde-8d3465f14ce8" providerId="ADAL" clId="{BA53E2F2-1809-495E-B7A1-E8A74F6093D8}" dt="2020-09-27T12:16:06.998" v="16" actId="2696"/>
        <pc:sldMkLst>
          <pc:docMk/>
          <pc:sldMk cId="3502436450" sldId="308"/>
        </pc:sldMkLst>
      </pc:sldChg>
      <pc:sldChg chg="del">
        <pc:chgData name="High Radka" userId="518bf1e1-4c2b-4377-bcde-8d3465f14ce8" providerId="ADAL" clId="{BA53E2F2-1809-495E-B7A1-E8A74F6093D8}" dt="2020-09-27T12:16:15.611" v="18" actId="2696"/>
        <pc:sldMkLst>
          <pc:docMk/>
          <pc:sldMk cId="1170546975" sldId="309"/>
        </pc:sldMkLst>
      </pc:sldChg>
      <pc:sldChg chg="del">
        <pc:chgData name="High Radka" userId="518bf1e1-4c2b-4377-bcde-8d3465f14ce8" providerId="ADAL" clId="{BA53E2F2-1809-495E-B7A1-E8A74F6093D8}" dt="2020-09-27T12:15:52.229" v="3" actId="2696"/>
        <pc:sldMkLst>
          <pc:docMk/>
          <pc:sldMk cId="3668490204" sldId="310"/>
        </pc:sldMkLst>
      </pc:sldChg>
      <pc:sldChg chg="del">
        <pc:chgData name="High Radka" userId="518bf1e1-4c2b-4377-bcde-8d3465f14ce8" providerId="ADAL" clId="{BA53E2F2-1809-495E-B7A1-E8A74F6093D8}" dt="2020-09-27T12:15:52.263" v="6" actId="2696"/>
        <pc:sldMkLst>
          <pc:docMk/>
          <pc:sldMk cId="945415169" sldId="313"/>
        </pc:sldMkLst>
      </pc:sldChg>
      <pc:sldChg chg="del">
        <pc:chgData name="High Radka" userId="518bf1e1-4c2b-4377-bcde-8d3465f14ce8" providerId="ADAL" clId="{BA53E2F2-1809-495E-B7A1-E8A74F6093D8}" dt="2020-09-27T12:15:52.235" v="4" actId="2696"/>
        <pc:sldMkLst>
          <pc:docMk/>
          <pc:sldMk cId="3349533784" sldId="314"/>
        </pc:sldMkLst>
      </pc:sldChg>
      <pc:sldChg chg="del">
        <pc:chgData name="High Radka" userId="518bf1e1-4c2b-4377-bcde-8d3465f14ce8" providerId="ADAL" clId="{BA53E2F2-1809-495E-B7A1-E8A74F6093D8}" dt="2020-09-27T12:15:52.277" v="7" actId="2696"/>
        <pc:sldMkLst>
          <pc:docMk/>
          <pc:sldMk cId="2767885732" sldId="315"/>
        </pc:sldMkLst>
      </pc:sldChg>
      <pc:sldChg chg="del">
        <pc:chgData name="High Radka" userId="518bf1e1-4c2b-4377-bcde-8d3465f14ce8" providerId="ADAL" clId="{BA53E2F2-1809-495E-B7A1-E8A74F6093D8}" dt="2020-09-27T12:15:52.247" v="5" actId="2696"/>
        <pc:sldMkLst>
          <pc:docMk/>
          <pc:sldMk cId="338504596" sldId="316"/>
        </pc:sldMkLst>
      </pc:sldChg>
      <pc:sldChg chg="del">
        <pc:chgData name="High Radka" userId="518bf1e1-4c2b-4377-bcde-8d3465f14ce8" providerId="ADAL" clId="{BA53E2F2-1809-495E-B7A1-E8A74F6093D8}" dt="2020-09-27T17:56:58.559" v="2610" actId="2696"/>
        <pc:sldMkLst>
          <pc:docMk/>
          <pc:sldMk cId="2602019142" sldId="317"/>
        </pc:sldMkLst>
      </pc:sldChg>
      <pc:sldChg chg="del">
        <pc:chgData name="High Radka" userId="518bf1e1-4c2b-4377-bcde-8d3465f14ce8" providerId="ADAL" clId="{BA53E2F2-1809-495E-B7A1-E8A74F6093D8}" dt="2020-09-27T17:05:43.852" v="1404" actId="2696"/>
        <pc:sldMkLst>
          <pc:docMk/>
          <pc:sldMk cId="1889473622" sldId="318"/>
        </pc:sldMkLst>
      </pc:sldChg>
      <pc:sldChg chg="del">
        <pc:chgData name="High Radka" userId="518bf1e1-4c2b-4377-bcde-8d3465f14ce8" providerId="ADAL" clId="{BA53E2F2-1809-495E-B7A1-E8A74F6093D8}" dt="2020-09-27T17:05:43.880" v="1405" actId="2696"/>
        <pc:sldMkLst>
          <pc:docMk/>
          <pc:sldMk cId="3948403980" sldId="319"/>
        </pc:sldMkLst>
      </pc:sldChg>
      <pc:sldChg chg="del">
        <pc:chgData name="High Radka" userId="518bf1e1-4c2b-4377-bcde-8d3465f14ce8" providerId="ADAL" clId="{BA53E2F2-1809-495E-B7A1-E8A74F6093D8}" dt="2020-09-30T09:00:55.448" v="3691" actId="2696"/>
        <pc:sldMkLst>
          <pc:docMk/>
          <pc:sldMk cId="385401036" sldId="320"/>
        </pc:sldMkLst>
      </pc:sldChg>
      <pc:sldChg chg="modSp add">
        <pc:chgData name="High Radka" userId="518bf1e1-4c2b-4377-bcde-8d3465f14ce8" providerId="ADAL" clId="{BA53E2F2-1809-495E-B7A1-E8A74F6093D8}" dt="2020-09-27T16:32:32.075" v="997" actId="113"/>
        <pc:sldMkLst>
          <pc:docMk/>
          <pc:sldMk cId="2219801604" sldId="321"/>
        </pc:sldMkLst>
        <pc:spChg chg="mod">
          <ac:chgData name="High Radka" userId="518bf1e1-4c2b-4377-bcde-8d3465f14ce8" providerId="ADAL" clId="{BA53E2F2-1809-495E-B7A1-E8A74F6093D8}" dt="2020-09-27T12:20:30.040" v="132" actId="20577"/>
          <ac:spMkLst>
            <pc:docMk/>
            <pc:sldMk cId="2219801604" sldId="321"/>
            <ac:spMk id="2" creationId="{1E86239B-273E-4000-84CF-FB1D5E294F1E}"/>
          </ac:spMkLst>
        </pc:spChg>
        <pc:spChg chg="mod">
          <ac:chgData name="High Radka" userId="518bf1e1-4c2b-4377-bcde-8d3465f14ce8" providerId="ADAL" clId="{BA53E2F2-1809-495E-B7A1-E8A74F6093D8}" dt="2020-09-27T16:32:32.075" v="997" actId="113"/>
          <ac:spMkLst>
            <pc:docMk/>
            <pc:sldMk cId="2219801604" sldId="321"/>
            <ac:spMk id="3" creationId="{6F4D9860-5FB6-4F14-AC2F-95E7AE286132}"/>
          </ac:spMkLst>
        </pc:spChg>
      </pc:sldChg>
      <pc:sldChg chg="addSp modSp add">
        <pc:chgData name="High Radka" userId="518bf1e1-4c2b-4377-bcde-8d3465f14ce8" providerId="ADAL" clId="{BA53E2F2-1809-495E-B7A1-E8A74F6093D8}" dt="2020-09-28T13:45:03.705" v="3123" actId="20577"/>
        <pc:sldMkLst>
          <pc:docMk/>
          <pc:sldMk cId="3102749598" sldId="322"/>
        </pc:sldMkLst>
        <pc:spChg chg="mod">
          <ac:chgData name="High Radka" userId="518bf1e1-4c2b-4377-bcde-8d3465f14ce8" providerId="ADAL" clId="{BA53E2F2-1809-495E-B7A1-E8A74F6093D8}" dt="2020-09-27T12:18:49.766" v="68" actId="5793"/>
          <ac:spMkLst>
            <pc:docMk/>
            <pc:sldMk cId="3102749598" sldId="322"/>
            <ac:spMk id="2" creationId="{BECA89E2-7522-4123-A2EB-05EC1CB5FF24}"/>
          </ac:spMkLst>
        </pc:spChg>
        <pc:spChg chg="mod">
          <ac:chgData name="High Radka" userId="518bf1e1-4c2b-4377-bcde-8d3465f14ce8" providerId="ADAL" clId="{BA53E2F2-1809-495E-B7A1-E8A74F6093D8}" dt="2020-09-28T13:45:03.705" v="3123" actId="20577"/>
          <ac:spMkLst>
            <pc:docMk/>
            <pc:sldMk cId="3102749598" sldId="322"/>
            <ac:spMk id="3" creationId="{3BCF24E1-7728-49C6-8700-D453A8009FE9}"/>
          </ac:spMkLst>
        </pc:spChg>
        <pc:spChg chg="add mod">
          <ac:chgData name="High Radka" userId="518bf1e1-4c2b-4377-bcde-8d3465f14ce8" providerId="ADAL" clId="{BA53E2F2-1809-495E-B7A1-E8A74F6093D8}" dt="2020-09-28T13:43:37.760" v="3101" actId="1076"/>
          <ac:spMkLst>
            <pc:docMk/>
            <pc:sldMk cId="3102749598" sldId="322"/>
            <ac:spMk id="4" creationId="{7C7F6CFE-327E-4AC8-ADDA-890005F601FC}"/>
          </ac:spMkLst>
        </pc:spChg>
        <pc:spChg chg="add mod">
          <ac:chgData name="High Radka" userId="518bf1e1-4c2b-4377-bcde-8d3465f14ce8" providerId="ADAL" clId="{BA53E2F2-1809-495E-B7A1-E8A74F6093D8}" dt="2020-09-28T13:43:47.308" v="3103" actId="1076"/>
          <ac:spMkLst>
            <pc:docMk/>
            <pc:sldMk cId="3102749598" sldId="322"/>
            <ac:spMk id="5" creationId="{2B1BCCD6-F9BB-4A51-90B9-4C75FFE61D49}"/>
          </ac:spMkLst>
        </pc:spChg>
        <pc:spChg chg="add mod">
          <ac:chgData name="High Radka" userId="518bf1e1-4c2b-4377-bcde-8d3465f14ce8" providerId="ADAL" clId="{BA53E2F2-1809-495E-B7A1-E8A74F6093D8}" dt="2020-09-28T13:44:22.208" v="3112" actId="1076"/>
          <ac:spMkLst>
            <pc:docMk/>
            <pc:sldMk cId="3102749598" sldId="322"/>
            <ac:spMk id="6" creationId="{AFC47E81-1527-44DD-95A9-7EA89EDDE026}"/>
          </ac:spMkLst>
        </pc:spChg>
        <pc:spChg chg="add mod">
          <ac:chgData name="High Radka" userId="518bf1e1-4c2b-4377-bcde-8d3465f14ce8" providerId="ADAL" clId="{BA53E2F2-1809-495E-B7A1-E8A74F6093D8}" dt="2020-09-28T13:44:43.299" v="3121" actId="1076"/>
          <ac:spMkLst>
            <pc:docMk/>
            <pc:sldMk cId="3102749598" sldId="322"/>
            <ac:spMk id="7" creationId="{55F08E05-2657-4B8D-AE24-544BDCFAB549}"/>
          </ac:spMkLst>
        </pc:spChg>
      </pc:sldChg>
      <pc:sldChg chg="addSp delSp modSp add">
        <pc:chgData name="High Radka" userId="518bf1e1-4c2b-4377-bcde-8d3465f14ce8" providerId="ADAL" clId="{BA53E2F2-1809-495E-B7A1-E8A74F6093D8}" dt="2020-09-27T12:28:41.495" v="238" actId="26606"/>
        <pc:sldMkLst>
          <pc:docMk/>
          <pc:sldMk cId="766984205" sldId="323"/>
        </pc:sldMkLst>
        <pc:spChg chg="mod">
          <ac:chgData name="High Radka" userId="518bf1e1-4c2b-4377-bcde-8d3465f14ce8" providerId="ADAL" clId="{BA53E2F2-1809-495E-B7A1-E8A74F6093D8}" dt="2020-09-27T12:28:41.495" v="238" actId="26606"/>
          <ac:spMkLst>
            <pc:docMk/>
            <pc:sldMk cId="766984205" sldId="323"/>
            <ac:spMk id="2" creationId="{8797D162-6351-4197-AAB8-23658E2D284F}"/>
          </ac:spMkLst>
        </pc:spChg>
        <pc:spChg chg="del">
          <ac:chgData name="High Radka" userId="518bf1e1-4c2b-4377-bcde-8d3465f14ce8" providerId="ADAL" clId="{BA53E2F2-1809-495E-B7A1-E8A74F6093D8}" dt="2020-09-27T12:28:31.257" v="236" actId="931"/>
          <ac:spMkLst>
            <pc:docMk/>
            <pc:sldMk cId="766984205" sldId="323"/>
            <ac:spMk id="3" creationId="{1CA59AAC-6BE8-4F7B-AE80-FCD577A68215}"/>
          </ac:spMkLst>
        </pc:spChg>
        <pc:picChg chg="add mod">
          <ac:chgData name="High Radka" userId="518bf1e1-4c2b-4377-bcde-8d3465f14ce8" providerId="ADAL" clId="{BA53E2F2-1809-495E-B7A1-E8A74F6093D8}" dt="2020-09-27T12:28:41.495" v="238" actId="26606"/>
          <ac:picMkLst>
            <pc:docMk/>
            <pc:sldMk cId="766984205" sldId="323"/>
            <ac:picMk id="5" creationId="{30352B9B-878F-4336-AE11-DE14AD5A8E92}"/>
          </ac:picMkLst>
        </pc:picChg>
      </pc:sldChg>
      <pc:sldChg chg="addSp delSp modSp add">
        <pc:chgData name="High Radka" userId="518bf1e1-4c2b-4377-bcde-8d3465f14ce8" providerId="ADAL" clId="{BA53E2F2-1809-495E-B7A1-E8A74F6093D8}" dt="2020-09-29T17:25:15.685" v="3303" actId="20577"/>
        <pc:sldMkLst>
          <pc:docMk/>
          <pc:sldMk cId="2885196958" sldId="324"/>
        </pc:sldMkLst>
        <pc:spChg chg="mod">
          <ac:chgData name="High Radka" userId="518bf1e1-4c2b-4377-bcde-8d3465f14ce8" providerId="ADAL" clId="{BA53E2F2-1809-495E-B7A1-E8A74F6093D8}" dt="2020-09-29T17:25:15.685" v="3303" actId="20577"/>
          <ac:spMkLst>
            <pc:docMk/>
            <pc:sldMk cId="2885196958" sldId="324"/>
            <ac:spMk id="2" creationId="{6AD102C4-4645-44F0-B7D2-5329E51EC62C}"/>
          </ac:spMkLst>
        </pc:spChg>
        <pc:spChg chg="del">
          <ac:chgData name="High Radka" userId="518bf1e1-4c2b-4377-bcde-8d3465f14ce8" providerId="ADAL" clId="{BA53E2F2-1809-495E-B7A1-E8A74F6093D8}" dt="2020-09-27T12:29:32.737" v="241" actId="931"/>
          <ac:spMkLst>
            <pc:docMk/>
            <pc:sldMk cId="2885196958" sldId="324"/>
            <ac:spMk id="3" creationId="{E210ECFB-6B5D-46C3-9E72-55B4A88F4786}"/>
          </ac:spMkLst>
        </pc:spChg>
        <pc:spChg chg="add mod">
          <ac:chgData name="High Radka" userId="518bf1e1-4c2b-4377-bcde-8d3465f14ce8" providerId="ADAL" clId="{BA53E2F2-1809-495E-B7A1-E8A74F6093D8}" dt="2020-09-27T12:30:53.209" v="263" actId="1076"/>
          <ac:spMkLst>
            <pc:docMk/>
            <pc:sldMk cId="2885196958" sldId="324"/>
            <ac:spMk id="8" creationId="{6B89A078-3E1F-41FF-B0EF-1CB4BB268BD2}"/>
          </ac:spMkLst>
        </pc:spChg>
        <pc:spChg chg="add mod">
          <ac:chgData name="High Radka" userId="518bf1e1-4c2b-4377-bcde-8d3465f14ce8" providerId="ADAL" clId="{BA53E2F2-1809-495E-B7A1-E8A74F6093D8}" dt="2020-09-27T12:34:04.606" v="290" actId="20577"/>
          <ac:spMkLst>
            <pc:docMk/>
            <pc:sldMk cId="2885196958" sldId="324"/>
            <ac:spMk id="9" creationId="{85B1A1A3-5321-445A-8E63-F866D20B93CB}"/>
          </ac:spMkLst>
        </pc:spChg>
        <pc:picChg chg="add mod">
          <ac:chgData name="High Radka" userId="518bf1e1-4c2b-4377-bcde-8d3465f14ce8" providerId="ADAL" clId="{BA53E2F2-1809-495E-B7A1-E8A74F6093D8}" dt="2020-09-27T12:30:12.449" v="244" actId="1076"/>
          <ac:picMkLst>
            <pc:docMk/>
            <pc:sldMk cId="2885196958" sldId="324"/>
            <ac:picMk id="5" creationId="{E817E691-E3B3-49CB-8098-F7E829D0E870}"/>
          </ac:picMkLst>
        </pc:picChg>
        <pc:picChg chg="add mod">
          <ac:chgData name="High Radka" userId="518bf1e1-4c2b-4377-bcde-8d3465f14ce8" providerId="ADAL" clId="{BA53E2F2-1809-495E-B7A1-E8A74F6093D8}" dt="2020-09-27T12:30:14.760" v="245" actId="1076"/>
          <ac:picMkLst>
            <pc:docMk/>
            <pc:sldMk cId="2885196958" sldId="324"/>
            <ac:picMk id="7" creationId="{56EB9C80-3396-4B82-B521-79FB301F0E11}"/>
          </ac:picMkLst>
        </pc:picChg>
      </pc:sldChg>
      <pc:sldChg chg="addSp delSp modSp add">
        <pc:chgData name="High Radka" userId="518bf1e1-4c2b-4377-bcde-8d3465f14ce8" providerId="ADAL" clId="{BA53E2F2-1809-495E-B7A1-E8A74F6093D8}" dt="2020-09-30T09:07:12.251" v="3823" actId="20577"/>
        <pc:sldMkLst>
          <pc:docMk/>
          <pc:sldMk cId="3800350670" sldId="325"/>
        </pc:sldMkLst>
        <pc:spChg chg="del mod">
          <ac:chgData name="High Radka" userId="518bf1e1-4c2b-4377-bcde-8d3465f14ce8" providerId="ADAL" clId="{BA53E2F2-1809-495E-B7A1-E8A74F6093D8}" dt="2020-09-27T12:40:20.916" v="403" actId="478"/>
          <ac:spMkLst>
            <pc:docMk/>
            <pc:sldMk cId="3800350670" sldId="325"/>
            <ac:spMk id="2" creationId="{2426A1BE-9C08-4BE1-A490-9EB002F09706}"/>
          </ac:spMkLst>
        </pc:spChg>
        <pc:spChg chg="del">
          <ac:chgData name="High Radka" userId="518bf1e1-4c2b-4377-bcde-8d3465f14ce8" providerId="ADAL" clId="{BA53E2F2-1809-495E-B7A1-E8A74F6093D8}" dt="2020-09-27T12:38:14.381" v="371"/>
          <ac:spMkLst>
            <pc:docMk/>
            <pc:sldMk cId="3800350670" sldId="325"/>
            <ac:spMk id="3" creationId="{50ADE80E-A332-45F4-83E1-B81B16B1E577}"/>
          </ac:spMkLst>
        </pc:spChg>
        <pc:spChg chg="add mod">
          <ac:chgData name="High Radka" userId="518bf1e1-4c2b-4377-bcde-8d3465f14ce8" providerId="ADAL" clId="{BA53E2F2-1809-495E-B7A1-E8A74F6093D8}" dt="2020-09-30T09:07:12.251" v="3823" actId="20577"/>
          <ac:spMkLst>
            <pc:docMk/>
            <pc:sldMk cId="3800350670" sldId="325"/>
            <ac:spMk id="4" creationId="{76D52491-300D-4830-A412-725E0957D1E1}"/>
          </ac:spMkLst>
        </pc:spChg>
        <pc:spChg chg="add mod">
          <ac:chgData name="High Radka" userId="518bf1e1-4c2b-4377-bcde-8d3465f14ce8" providerId="ADAL" clId="{BA53E2F2-1809-495E-B7A1-E8A74F6093D8}" dt="2020-09-27T12:39:19.053" v="399" actId="1076"/>
          <ac:spMkLst>
            <pc:docMk/>
            <pc:sldMk cId="3800350670" sldId="325"/>
            <ac:spMk id="5" creationId="{B814131C-08D4-404E-85D7-FC59567199C2}"/>
          </ac:spMkLst>
        </pc:spChg>
        <pc:spChg chg="add mod">
          <ac:chgData name="High Radka" userId="518bf1e1-4c2b-4377-bcde-8d3465f14ce8" providerId="ADAL" clId="{BA53E2F2-1809-495E-B7A1-E8A74F6093D8}" dt="2020-09-27T12:43:49.802" v="468" actId="14100"/>
          <ac:spMkLst>
            <pc:docMk/>
            <pc:sldMk cId="3800350670" sldId="325"/>
            <ac:spMk id="6" creationId="{FEA95EA7-DD38-4660-8FC6-3F5C7AC01DA4}"/>
          </ac:spMkLst>
        </pc:spChg>
        <pc:spChg chg="add mod">
          <ac:chgData name="High Radka" userId="518bf1e1-4c2b-4377-bcde-8d3465f14ce8" providerId="ADAL" clId="{BA53E2F2-1809-495E-B7A1-E8A74F6093D8}" dt="2020-09-27T12:46:21.372" v="498" actId="20577"/>
          <ac:spMkLst>
            <pc:docMk/>
            <pc:sldMk cId="3800350670" sldId="325"/>
            <ac:spMk id="7" creationId="{8B0C8108-D8BB-4AD2-9A65-C3EE9840CDA8}"/>
          </ac:spMkLst>
        </pc:spChg>
        <pc:spChg chg="add mod">
          <ac:chgData name="High Radka" userId="518bf1e1-4c2b-4377-bcde-8d3465f14ce8" providerId="ADAL" clId="{BA53E2F2-1809-495E-B7A1-E8A74F6093D8}" dt="2020-09-27T12:47:43.758" v="508" actId="1076"/>
          <ac:spMkLst>
            <pc:docMk/>
            <pc:sldMk cId="3800350670" sldId="325"/>
            <ac:spMk id="8" creationId="{63B3E0C8-8429-46F4-BD4B-BE50457A8E5F}"/>
          </ac:spMkLst>
        </pc:spChg>
        <pc:cxnChg chg="add mod">
          <ac:chgData name="High Radka" userId="518bf1e1-4c2b-4377-bcde-8d3465f14ce8" providerId="ADAL" clId="{BA53E2F2-1809-495E-B7A1-E8A74F6093D8}" dt="2020-09-27T12:46:45.670" v="500" actId="13822"/>
          <ac:cxnSpMkLst>
            <pc:docMk/>
            <pc:sldMk cId="3800350670" sldId="325"/>
            <ac:cxnSpMk id="10" creationId="{D16DA6B7-F6ED-4A40-9A1C-663510C7D2B6}"/>
          </ac:cxnSpMkLst>
        </pc:cxnChg>
        <pc:cxnChg chg="add mod">
          <ac:chgData name="High Radka" userId="518bf1e1-4c2b-4377-bcde-8d3465f14ce8" providerId="ADAL" clId="{BA53E2F2-1809-495E-B7A1-E8A74F6093D8}" dt="2020-09-27T12:47:08.409" v="503" actId="14100"/>
          <ac:cxnSpMkLst>
            <pc:docMk/>
            <pc:sldMk cId="3800350670" sldId="325"/>
            <ac:cxnSpMk id="12" creationId="{A5635557-874B-4393-A160-A605076175A8}"/>
          </ac:cxnSpMkLst>
        </pc:cxnChg>
        <pc:cxnChg chg="add mod">
          <ac:chgData name="High Radka" userId="518bf1e1-4c2b-4377-bcde-8d3465f14ce8" providerId="ADAL" clId="{BA53E2F2-1809-495E-B7A1-E8A74F6093D8}" dt="2020-09-27T12:47:21.917" v="505" actId="13822"/>
          <ac:cxnSpMkLst>
            <pc:docMk/>
            <pc:sldMk cId="3800350670" sldId="325"/>
            <ac:cxnSpMk id="15" creationId="{AAAA38FB-ACE4-41CE-AE80-DC7965DA82EB}"/>
          </ac:cxnSpMkLst>
        </pc:cxnChg>
        <pc:cxnChg chg="add mod">
          <ac:chgData name="High Radka" userId="518bf1e1-4c2b-4377-bcde-8d3465f14ce8" providerId="ADAL" clId="{BA53E2F2-1809-495E-B7A1-E8A74F6093D8}" dt="2020-09-27T12:47:53.855" v="510" actId="14100"/>
          <ac:cxnSpMkLst>
            <pc:docMk/>
            <pc:sldMk cId="3800350670" sldId="325"/>
            <ac:cxnSpMk id="17" creationId="{21DB49C0-3242-44AE-8102-8F9D9C54C6A9}"/>
          </ac:cxnSpMkLst>
        </pc:cxnChg>
      </pc:sldChg>
      <pc:sldChg chg="addSp delSp modSp add">
        <pc:chgData name="High Radka" userId="518bf1e1-4c2b-4377-bcde-8d3465f14ce8" providerId="ADAL" clId="{BA53E2F2-1809-495E-B7A1-E8A74F6093D8}" dt="2020-09-27T13:25:45.225" v="720" actId="1076"/>
        <pc:sldMkLst>
          <pc:docMk/>
          <pc:sldMk cId="727694224" sldId="326"/>
        </pc:sldMkLst>
        <pc:spChg chg="mod">
          <ac:chgData name="High Radka" userId="518bf1e1-4c2b-4377-bcde-8d3465f14ce8" providerId="ADAL" clId="{BA53E2F2-1809-495E-B7A1-E8A74F6093D8}" dt="2020-09-27T12:53:20.039" v="578" actId="20577"/>
          <ac:spMkLst>
            <pc:docMk/>
            <pc:sldMk cId="727694224" sldId="326"/>
            <ac:spMk id="2" creationId="{BF82F0CC-359B-4FD1-94C5-D964FEA8C3CF}"/>
          </ac:spMkLst>
        </pc:spChg>
        <pc:spChg chg="del mod">
          <ac:chgData name="High Radka" userId="518bf1e1-4c2b-4377-bcde-8d3465f14ce8" providerId="ADAL" clId="{BA53E2F2-1809-495E-B7A1-E8A74F6093D8}" dt="2020-09-27T13:19:09.701" v="601"/>
          <ac:spMkLst>
            <pc:docMk/>
            <pc:sldMk cId="727694224" sldId="326"/>
            <ac:spMk id="3" creationId="{809D3A1E-FFC6-4A73-AEA9-278F4D230827}"/>
          </ac:spMkLst>
        </pc:spChg>
        <pc:spChg chg="add mod">
          <ac:chgData name="High Radka" userId="518bf1e1-4c2b-4377-bcde-8d3465f14ce8" providerId="ADAL" clId="{BA53E2F2-1809-495E-B7A1-E8A74F6093D8}" dt="2020-09-27T13:20:04.415" v="640" actId="1076"/>
          <ac:spMkLst>
            <pc:docMk/>
            <pc:sldMk cId="727694224" sldId="326"/>
            <ac:spMk id="4" creationId="{2EC0C131-90D1-4C4A-B212-069D360B80B1}"/>
          </ac:spMkLst>
        </pc:spChg>
        <pc:spChg chg="add mod">
          <ac:chgData name="High Radka" userId="518bf1e1-4c2b-4377-bcde-8d3465f14ce8" providerId="ADAL" clId="{BA53E2F2-1809-495E-B7A1-E8A74F6093D8}" dt="2020-09-27T13:20:45.998" v="645" actId="208"/>
          <ac:spMkLst>
            <pc:docMk/>
            <pc:sldMk cId="727694224" sldId="326"/>
            <ac:spMk id="5" creationId="{6E80FDED-4353-41DA-BDA2-6772B76FED3E}"/>
          </ac:spMkLst>
        </pc:spChg>
        <pc:spChg chg="add mod">
          <ac:chgData name="High Radka" userId="518bf1e1-4c2b-4377-bcde-8d3465f14ce8" providerId="ADAL" clId="{BA53E2F2-1809-495E-B7A1-E8A74F6093D8}" dt="2020-09-27T13:22:10.094" v="658" actId="122"/>
          <ac:spMkLst>
            <pc:docMk/>
            <pc:sldMk cId="727694224" sldId="326"/>
            <ac:spMk id="6" creationId="{70D6B1B1-519C-477B-BEBF-D14737A83D13}"/>
          </ac:spMkLst>
        </pc:spChg>
        <pc:spChg chg="add mod">
          <ac:chgData name="High Radka" userId="518bf1e1-4c2b-4377-bcde-8d3465f14ce8" providerId="ADAL" clId="{BA53E2F2-1809-495E-B7A1-E8A74F6093D8}" dt="2020-09-27T13:22:25.277" v="660" actId="1076"/>
          <ac:spMkLst>
            <pc:docMk/>
            <pc:sldMk cId="727694224" sldId="326"/>
            <ac:spMk id="7" creationId="{07D3D4B6-80AF-4CB3-962A-77617464C0D2}"/>
          </ac:spMkLst>
        </pc:spChg>
        <pc:spChg chg="add mod">
          <ac:chgData name="High Radka" userId="518bf1e1-4c2b-4377-bcde-8d3465f14ce8" providerId="ADAL" clId="{BA53E2F2-1809-495E-B7A1-E8A74F6093D8}" dt="2020-09-27T13:24:16.859" v="691" actId="1076"/>
          <ac:spMkLst>
            <pc:docMk/>
            <pc:sldMk cId="727694224" sldId="326"/>
            <ac:spMk id="8" creationId="{24DFDA51-C122-41FD-A69B-712459CD2C09}"/>
          </ac:spMkLst>
        </pc:spChg>
        <pc:spChg chg="add mod">
          <ac:chgData name="High Radka" userId="518bf1e1-4c2b-4377-bcde-8d3465f14ce8" providerId="ADAL" clId="{BA53E2F2-1809-495E-B7A1-E8A74F6093D8}" dt="2020-09-27T13:25:03.744" v="693" actId="1076"/>
          <ac:spMkLst>
            <pc:docMk/>
            <pc:sldMk cId="727694224" sldId="326"/>
            <ac:spMk id="9" creationId="{DFD45E50-253B-4A25-81D7-2A8553B84339}"/>
          </ac:spMkLst>
        </pc:spChg>
        <pc:spChg chg="add mod">
          <ac:chgData name="High Radka" userId="518bf1e1-4c2b-4377-bcde-8d3465f14ce8" providerId="ADAL" clId="{BA53E2F2-1809-495E-B7A1-E8A74F6093D8}" dt="2020-09-27T13:25:45.225" v="720" actId="1076"/>
          <ac:spMkLst>
            <pc:docMk/>
            <pc:sldMk cId="727694224" sldId="326"/>
            <ac:spMk id="10" creationId="{83F27C33-90D2-479A-8370-B9079E936E07}"/>
          </ac:spMkLst>
        </pc:spChg>
      </pc:sldChg>
      <pc:sldChg chg="addSp delSp modSp add">
        <pc:chgData name="High Radka" userId="518bf1e1-4c2b-4377-bcde-8d3465f14ce8" providerId="ADAL" clId="{BA53E2F2-1809-495E-B7A1-E8A74F6093D8}" dt="2020-09-27T16:37:26.447" v="1249" actId="20577"/>
        <pc:sldMkLst>
          <pc:docMk/>
          <pc:sldMk cId="2398756084" sldId="327"/>
        </pc:sldMkLst>
        <pc:spChg chg="mod">
          <ac:chgData name="High Radka" userId="518bf1e1-4c2b-4377-bcde-8d3465f14ce8" providerId="ADAL" clId="{BA53E2F2-1809-495E-B7A1-E8A74F6093D8}" dt="2020-09-27T16:27:57.038" v="942" actId="26606"/>
          <ac:spMkLst>
            <pc:docMk/>
            <pc:sldMk cId="2398756084" sldId="327"/>
            <ac:spMk id="2" creationId="{53FE7A45-DC11-43A5-8937-296DF3D1B76F}"/>
          </ac:spMkLst>
        </pc:spChg>
        <pc:spChg chg="del mod">
          <ac:chgData name="High Radka" userId="518bf1e1-4c2b-4377-bcde-8d3465f14ce8" providerId="ADAL" clId="{BA53E2F2-1809-495E-B7A1-E8A74F6093D8}" dt="2020-09-27T16:27:57.038" v="942" actId="26606"/>
          <ac:spMkLst>
            <pc:docMk/>
            <pc:sldMk cId="2398756084" sldId="327"/>
            <ac:spMk id="3" creationId="{F0B3A82B-D46A-4C22-8510-A55FA393146F}"/>
          </ac:spMkLst>
        </pc:spChg>
        <pc:graphicFrameChg chg="add mod">
          <ac:chgData name="High Radka" userId="518bf1e1-4c2b-4377-bcde-8d3465f14ce8" providerId="ADAL" clId="{BA53E2F2-1809-495E-B7A1-E8A74F6093D8}" dt="2020-09-27T16:37:26.447" v="1249" actId="20577"/>
          <ac:graphicFrameMkLst>
            <pc:docMk/>
            <pc:sldMk cId="2398756084" sldId="327"/>
            <ac:graphicFrameMk id="5" creationId="{BB456E45-A2B1-4F31-9FC2-1C97B8A7DB1D}"/>
          </ac:graphicFrameMkLst>
        </pc:graphicFrameChg>
      </pc:sldChg>
      <pc:sldChg chg="addSp delSp modSp add">
        <pc:chgData name="High Radka" userId="518bf1e1-4c2b-4377-bcde-8d3465f14ce8" providerId="ADAL" clId="{BA53E2F2-1809-495E-B7A1-E8A74F6093D8}" dt="2020-09-27T16:23:22.090" v="880" actId="20577"/>
        <pc:sldMkLst>
          <pc:docMk/>
          <pc:sldMk cId="1595978377" sldId="328"/>
        </pc:sldMkLst>
        <pc:spChg chg="add del mod">
          <ac:chgData name="High Radka" userId="518bf1e1-4c2b-4377-bcde-8d3465f14ce8" providerId="ADAL" clId="{BA53E2F2-1809-495E-B7A1-E8A74F6093D8}" dt="2020-09-27T16:21:59.314" v="759"/>
          <ac:spMkLst>
            <pc:docMk/>
            <pc:sldMk cId="1595978377" sldId="328"/>
            <ac:spMk id="2" creationId="{D3740B32-3D69-47AD-A38F-A4BF6C9485DD}"/>
          </ac:spMkLst>
        </pc:spChg>
        <pc:spChg chg="add del mod">
          <ac:chgData name="High Radka" userId="518bf1e1-4c2b-4377-bcde-8d3465f14ce8" providerId="ADAL" clId="{BA53E2F2-1809-495E-B7A1-E8A74F6093D8}" dt="2020-09-27T16:23:22.090" v="880" actId="20577"/>
          <ac:spMkLst>
            <pc:docMk/>
            <pc:sldMk cId="1595978377" sldId="328"/>
            <ac:spMk id="3" creationId="{AC8CD98E-0244-403B-947B-FD6FDB99C467}"/>
          </ac:spMkLst>
        </pc:spChg>
        <pc:spChg chg="add del mod">
          <ac:chgData name="High Radka" userId="518bf1e1-4c2b-4377-bcde-8d3465f14ce8" providerId="ADAL" clId="{BA53E2F2-1809-495E-B7A1-E8A74F6093D8}" dt="2020-09-27T16:21:57.150" v="758"/>
          <ac:spMkLst>
            <pc:docMk/>
            <pc:sldMk cId="1595978377" sldId="328"/>
            <ac:spMk id="4" creationId="{4C56BE5D-924B-4310-9855-6419B1685D31}"/>
          </ac:spMkLst>
        </pc:spChg>
        <pc:spChg chg="add del mod">
          <ac:chgData name="High Radka" userId="518bf1e1-4c2b-4377-bcde-8d3465f14ce8" providerId="ADAL" clId="{BA53E2F2-1809-495E-B7A1-E8A74F6093D8}" dt="2020-09-27T16:21:57.150" v="758"/>
          <ac:spMkLst>
            <pc:docMk/>
            <pc:sldMk cId="1595978377" sldId="328"/>
            <ac:spMk id="5" creationId="{A4C45B90-6332-4624-AB6F-5CA4B90D940D}"/>
          </ac:spMkLst>
        </pc:spChg>
      </pc:sldChg>
      <pc:sldChg chg="addSp modSp add ord">
        <pc:chgData name="High Radka" userId="518bf1e1-4c2b-4377-bcde-8d3465f14ce8" providerId="ADAL" clId="{BA53E2F2-1809-495E-B7A1-E8A74F6093D8}" dt="2020-09-27T17:38:52.953" v="2121"/>
        <pc:sldMkLst>
          <pc:docMk/>
          <pc:sldMk cId="4010421893" sldId="329"/>
        </pc:sldMkLst>
        <pc:spChg chg="mod">
          <ac:chgData name="High Radka" userId="518bf1e1-4c2b-4377-bcde-8d3465f14ce8" providerId="ADAL" clId="{BA53E2F2-1809-495E-B7A1-E8A74F6093D8}" dt="2020-09-27T16:48:53.885" v="1270" actId="20577"/>
          <ac:spMkLst>
            <pc:docMk/>
            <pc:sldMk cId="4010421893" sldId="329"/>
            <ac:spMk id="2" creationId="{0CEAA191-5E1B-423E-82BC-D3063650C55C}"/>
          </ac:spMkLst>
        </pc:spChg>
        <pc:spChg chg="mod">
          <ac:chgData name="High Radka" userId="518bf1e1-4c2b-4377-bcde-8d3465f14ce8" providerId="ADAL" clId="{BA53E2F2-1809-495E-B7A1-E8A74F6093D8}" dt="2020-09-27T16:51:22.660" v="1368" actId="20577"/>
          <ac:spMkLst>
            <pc:docMk/>
            <pc:sldMk cId="4010421893" sldId="329"/>
            <ac:spMk id="3" creationId="{5F528DFA-64AC-415A-85B7-6DC61F11DE12}"/>
          </ac:spMkLst>
        </pc:spChg>
        <pc:spChg chg="add mod">
          <ac:chgData name="High Radka" userId="518bf1e1-4c2b-4377-bcde-8d3465f14ce8" providerId="ADAL" clId="{BA53E2F2-1809-495E-B7A1-E8A74F6093D8}" dt="2020-09-27T16:50:24.266" v="1346" actId="1076"/>
          <ac:spMkLst>
            <pc:docMk/>
            <pc:sldMk cId="4010421893" sldId="329"/>
            <ac:spMk id="4" creationId="{C9D5F09F-8365-4042-9CF5-A12610ABB2F1}"/>
          </ac:spMkLst>
        </pc:spChg>
        <pc:spChg chg="add mod">
          <ac:chgData name="High Radka" userId="518bf1e1-4c2b-4377-bcde-8d3465f14ce8" providerId="ADAL" clId="{BA53E2F2-1809-495E-B7A1-E8A74F6093D8}" dt="2020-09-27T16:50:32.214" v="1347" actId="1076"/>
          <ac:spMkLst>
            <pc:docMk/>
            <pc:sldMk cId="4010421893" sldId="329"/>
            <ac:spMk id="5" creationId="{00BF4941-E3B5-4F89-8677-E4A67F575F92}"/>
          </ac:spMkLst>
        </pc:spChg>
        <pc:spChg chg="add mod">
          <ac:chgData name="High Radka" userId="518bf1e1-4c2b-4377-bcde-8d3465f14ce8" providerId="ADAL" clId="{BA53E2F2-1809-495E-B7A1-E8A74F6093D8}" dt="2020-09-27T16:50:42.630" v="1349" actId="1076"/>
          <ac:spMkLst>
            <pc:docMk/>
            <pc:sldMk cId="4010421893" sldId="329"/>
            <ac:spMk id="6" creationId="{3FE87FF6-D14E-472D-8F34-F61EA8BD4FF2}"/>
          </ac:spMkLst>
        </pc:spChg>
        <pc:spChg chg="add mod">
          <ac:chgData name="High Radka" userId="518bf1e1-4c2b-4377-bcde-8d3465f14ce8" providerId="ADAL" clId="{BA53E2F2-1809-495E-B7A1-E8A74F6093D8}" dt="2020-09-27T16:51:04.950" v="1365" actId="20577"/>
          <ac:spMkLst>
            <pc:docMk/>
            <pc:sldMk cId="4010421893" sldId="329"/>
            <ac:spMk id="7" creationId="{EF16621B-04A2-4F9F-937A-30257688768D}"/>
          </ac:spMkLst>
        </pc:spChg>
        <pc:spChg chg="add mod">
          <ac:chgData name="High Radka" userId="518bf1e1-4c2b-4377-bcde-8d3465f14ce8" providerId="ADAL" clId="{BA53E2F2-1809-495E-B7A1-E8A74F6093D8}" dt="2020-09-27T16:51:56.693" v="1372" actId="1076"/>
          <ac:spMkLst>
            <pc:docMk/>
            <pc:sldMk cId="4010421893" sldId="329"/>
            <ac:spMk id="8" creationId="{131A4A1D-B174-4C9A-8CC5-08676960B3B2}"/>
          </ac:spMkLst>
        </pc:spChg>
        <pc:spChg chg="add mod">
          <ac:chgData name="High Radka" userId="518bf1e1-4c2b-4377-bcde-8d3465f14ce8" providerId="ADAL" clId="{BA53E2F2-1809-495E-B7A1-E8A74F6093D8}" dt="2020-09-27T16:53:08.749" v="1397" actId="14100"/>
          <ac:spMkLst>
            <pc:docMk/>
            <pc:sldMk cId="4010421893" sldId="329"/>
            <ac:spMk id="9" creationId="{027D4A2A-87EC-448F-8C9C-D92B69E1741A}"/>
          </ac:spMkLst>
        </pc:spChg>
        <pc:cxnChg chg="add mod">
          <ac:chgData name="High Radka" userId="518bf1e1-4c2b-4377-bcde-8d3465f14ce8" providerId="ADAL" clId="{BA53E2F2-1809-495E-B7A1-E8A74F6093D8}" dt="2020-09-27T16:53:29.731" v="1399" actId="13822"/>
          <ac:cxnSpMkLst>
            <pc:docMk/>
            <pc:sldMk cId="4010421893" sldId="329"/>
            <ac:cxnSpMk id="11" creationId="{DA1D82FC-06B7-485F-821A-A1DB1591DCCF}"/>
          </ac:cxnSpMkLst>
        </pc:cxnChg>
        <pc:cxnChg chg="add mod">
          <ac:chgData name="High Radka" userId="518bf1e1-4c2b-4377-bcde-8d3465f14ce8" providerId="ADAL" clId="{BA53E2F2-1809-495E-B7A1-E8A74F6093D8}" dt="2020-09-27T16:53:43.388" v="1401" actId="13822"/>
          <ac:cxnSpMkLst>
            <pc:docMk/>
            <pc:sldMk cId="4010421893" sldId="329"/>
            <ac:cxnSpMk id="13" creationId="{1BC8C07F-E8DB-47B5-AACE-95F6A5D6464A}"/>
          </ac:cxnSpMkLst>
        </pc:cxnChg>
      </pc:sldChg>
      <pc:sldChg chg="add del">
        <pc:chgData name="High Radka" userId="518bf1e1-4c2b-4377-bcde-8d3465f14ce8" providerId="ADAL" clId="{BA53E2F2-1809-495E-B7A1-E8A74F6093D8}" dt="2020-09-27T17:57:03.610" v="2611" actId="2696"/>
        <pc:sldMkLst>
          <pc:docMk/>
          <pc:sldMk cId="4235047060" sldId="330"/>
        </pc:sldMkLst>
      </pc:sldChg>
      <pc:sldChg chg="modSp add">
        <pc:chgData name="High Radka" userId="518bf1e1-4c2b-4377-bcde-8d3465f14ce8" providerId="ADAL" clId="{BA53E2F2-1809-495E-B7A1-E8A74F6093D8}" dt="2020-09-27T17:15:34.833" v="1665" actId="20577"/>
        <pc:sldMkLst>
          <pc:docMk/>
          <pc:sldMk cId="1926714168" sldId="331"/>
        </pc:sldMkLst>
        <pc:spChg chg="mod">
          <ac:chgData name="High Radka" userId="518bf1e1-4c2b-4377-bcde-8d3465f14ce8" providerId="ADAL" clId="{BA53E2F2-1809-495E-B7A1-E8A74F6093D8}" dt="2020-09-27T17:15:08.123" v="1634" actId="20577"/>
          <ac:spMkLst>
            <pc:docMk/>
            <pc:sldMk cId="1926714168" sldId="331"/>
            <ac:spMk id="2" creationId="{B3863A33-3B32-4329-9D03-F2BBAC4BD5C6}"/>
          </ac:spMkLst>
        </pc:spChg>
        <pc:spChg chg="mod">
          <ac:chgData name="High Radka" userId="518bf1e1-4c2b-4377-bcde-8d3465f14ce8" providerId="ADAL" clId="{BA53E2F2-1809-495E-B7A1-E8A74F6093D8}" dt="2020-09-27T17:15:34.833" v="1665" actId="20577"/>
          <ac:spMkLst>
            <pc:docMk/>
            <pc:sldMk cId="1926714168" sldId="331"/>
            <ac:spMk id="3" creationId="{5387DDEE-FAC8-47E0-BFFC-2D47E5D4FBBB}"/>
          </ac:spMkLst>
        </pc:spChg>
      </pc:sldChg>
      <pc:sldChg chg="modSp add">
        <pc:chgData name="High Radka" userId="518bf1e1-4c2b-4377-bcde-8d3465f14ce8" providerId="ADAL" clId="{BA53E2F2-1809-495E-B7A1-E8A74F6093D8}" dt="2020-09-27T17:41:34.283" v="2328" actId="20577"/>
        <pc:sldMkLst>
          <pc:docMk/>
          <pc:sldMk cId="2765439780" sldId="332"/>
        </pc:sldMkLst>
        <pc:spChg chg="mod">
          <ac:chgData name="High Radka" userId="518bf1e1-4c2b-4377-bcde-8d3465f14ce8" providerId="ADAL" clId="{BA53E2F2-1809-495E-B7A1-E8A74F6093D8}" dt="2020-09-27T17:29:04.111" v="1698" actId="20577"/>
          <ac:spMkLst>
            <pc:docMk/>
            <pc:sldMk cId="2765439780" sldId="332"/>
            <ac:spMk id="2" creationId="{95C9C168-6E7D-45B8-A60F-CAC80395EF7A}"/>
          </ac:spMkLst>
        </pc:spChg>
        <pc:spChg chg="mod">
          <ac:chgData name="High Radka" userId="518bf1e1-4c2b-4377-bcde-8d3465f14ce8" providerId="ADAL" clId="{BA53E2F2-1809-495E-B7A1-E8A74F6093D8}" dt="2020-09-27T17:41:34.283" v="2328" actId="20577"/>
          <ac:spMkLst>
            <pc:docMk/>
            <pc:sldMk cId="2765439780" sldId="332"/>
            <ac:spMk id="3" creationId="{75D87D88-BEEC-44DF-8778-FBE7388BEA5C}"/>
          </ac:spMkLst>
        </pc:spChg>
      </pc:sldChg>
      <pc:sldChg chg="addSp modSp add">
        <pc:chgData name="High Radka" userId="518bf1e1-4c2b-4377-bcde-8d3465f14ce8" providerId="ADAL" clId="{BA53E2F2-1809-495E-B7A1-E8A74F6093D8}" dt="2020-09-27T17:56:38.270" v="2609" actId="20577"/>
        <pc:sldMkLst>
          <pc:docMk/>
          <pc:sldMk cId="521809751" sldId="333"/>
        </pc:sldMkLst>
        <pc:spChg chg="mod">
          <ac:chgData name="High Radka" userId="518bf1e1-4c2b-4377-bcde-8d3465f14ce8" providerId="ADAL" clId="{BA53E2F2-1809-495E-B7A1-E8A74F6093D8}" dt="2020-09-27T17:41:54.316" v="2359" actId="20577"/>
          <ac:spMkLst>
            <pc:docMk/>
            <pc:sldMk cId="521809751" sldId="333"/>
            <ac:spMk id="2" creationId="{650CA423-0E17-471E-A035-A062B25EE5DD}"/>
          </ac:spMkLst>
        </pc:spChg>
        <pc:spChg chg="mod">
          <ac:chgData name="High Radka" userId="518bf1e1-4c2b-4377-bcde-8d3465f14ce8" providerId="ADAL" clId="{BA53E2F2-1809-495E-B7A1-E8A74F6093D8}" dt="2020-09-27T17:43:04.235" v="2397" actId="27636"/>
          <ac:spMkLst>
            <pc:docMk/>
            <pc:sldMk cId="521809751" sldId="333"/>
            <ac:spMk id="3" creationId="{84929830-4EA4-47D0-B7C2-1C000C9D3DF3}"/>
          </ac:spMkLst>
        </pc:spChg>
        <pc:spChg chg="add mod">
          <ac:chgData name="High Radka" userId="518bf1e1-4c2b-4377-bcde-8d3465f14ce8" providerId="ADAL" clId="{BA53E2F2-1809-495E-B7A1-E8A74F6093D8}" dt="2020-09-27T17:56:38.270" v="2609" actId="20577"/>
          <ac:spMkLst>
            <pc:docMk/>
            <pc:sldMk cId="521809751" sldId="333"/>
            <ac:spMk id="4" creationId="{55266B01-DAA1-49D2-99F8-2587035B06CF}"/>
          </ac:spMkLst>
        </pc:spChg>
      </pc:sldChg>
      <pc:sldChg chg="addSp delSp modSp add">
        <pc:chgData name="High Radka" userId="518bf1e1-4c2b-4377-bcde-8d3465f14ce8" providerId="ADAL" clId="{BA53E2F2-1809-495E-B7A1-E8A74F6093D8}" dt="2020-09-29T17:25:45.737" v="3306" actId="20577"/>
        <pc:sldMkLst>
          <pc:docMk/>
          <pc:sldMk cId="2213450661" sldId="334"/>
        </pc:sldMkLst>
        <pc:spChg chg="mod">
          <ac:chgData name="High Radka" userId="518bf1e1-4c2b-4377-bcde-8d3465f14ce8" providerId="ADAL" clId="{BA53E2F2-1809-495E-B7A1-E8A74F6093D8}" dt="2020-09-27T17:57:31.941" v="2614"/>
          <ac:spMkLst>
            <pc:docMk/>
            <pc:sldMk cId="2213450661" sldId="334"/>
            <ac:spMk id="2" creationId="{70092418-B34A-411E-816E-C295C96863A1}"/>
          </ac:spMkLst>
        </pc:spChg>
        <pc:spChg chg="del">
          <ac:chgData name="High Radka" userId="518bf1e1-4c2b-4377-bcde-8d3465f14ce8" providerId="ADAL" clId="{BA53E2F2-1809-495E-B7A1-E8A74F6093D8}" dt="2020-09-27T17:57:40.140" v="2615"/>
          <ac:spMkLst>
            <pc:docMk/>
            <pc:sldMk cId="2213450661" sldId="334"/>
            <ac:spMk id="3" creationId="{1C817730-19D0-4991-BA0D-C6985A751656}"/>
          </ac:spMkLst>
        </pc:spChg>
        <pc:spChg chg="add del mod">
          <ac:chgData name="High Radka" userId="518bf1e1-4c2b-4377-bcde-8d3465f14ce8" providerId="ADAL" clId="{BA53E2F2-1809-495E-B7A1-E8A74F6093D8}" dt="2020-09-27T17:58:26.642" v="2618" actId="478"/>
          <ac:spMkLst>
            <pc:docMk/>
            <pc:sldMk cId="2213450661" sldId="334"/>
            <ac:spMk id="4" creationId="{C179DF39-95A2-4A05-8F12-5EFAA6E1C4AE}"/>
          </ac:spMkLst>
        </pc:spChg>
        <pc:spChg chg="add mod">
          <ac:chgData name="High Radka" userId="518bf1e1-4c2b-4377-bcde-8d3465f14ce8" providerId="ADAL" clId="{BA53E2F2-1809-495E-B7A1-E8A74F6093D8}" dt="2020-09-27T18:01:49.487" v="2674" actId="1076"/>
          <ac:spMkLst>
            <pc:docMk/>
            <pc:sldMk cId="2213450661" sldId="334"/>
            <ac:spMk id="5" creationId="{C6C06CA9-D4A0-44D3-8923-093754D11076}"/>
          </ac:spMkLst>
        </pc:spChg>
        <pc:spChg chg="add mod">
          <ac:chgData name="High Radka" userId="518bf1e1-4c2b-4377-bcde-8d3465f14ce8" providerId="ADAL" clId="{BA53E2F2-1809-495E-B7A1-E8A74F6093D8}" dt="2020-09-27T18:01:52.519" v="2675" actId="1076"/>
          <ac:spMkLst>
            <pc:docMk/>
            <pc:sldMk cId="2213450661" sldId="334"/>
            <ac:spMk id="6" creationId="{D0D1504C-2604-453B-A9B6-94C77083A311}"/>
          </ac:spMkLst>
        </pc:spChg>
        <pc:spChg chg="add mod">
          <ac:chgData name="High Radka" userId="518bf1e1-4c2b-4377-bcde-8d3465f14ce8" providerId="ADAL" clId="{BA53E2F2-1809-495E-B7A1-E8A74F6093D8}" dt="2020-09-27T18:01:58.614" v="2676" actId="1076"/>
          <ac:spMkLst>
            <pc:docMk/>
            <pc:sldMk cId="2213450661" sldId="334"/>
            <ac:spMk id="7" creationId="{7E616B20-9BE2-4092-8008-42F4CA67B1E3}"/>
          </ac:spMkLst>
        </pc:spChg>
        <pc:spChg chg="add mod">
          <ac:chgData name="High Radka" userId="518bf1e1-4c2b-4377-bcde-8d3465f14ce8" providerId="ADAL" clId="{BA53E2F2-1809-495E-B7A1-E8A74F6093D8}" dt="2020-09-27T18:02:03.174" v="2677" actId="1076"/>
          <ac:spMkLst>
            <pc:docMk/>
            <pc:sldMk cId="2213450661" sldId="334"/>
            <ac:spMk id="8" creationId="{BA335607-F967-4D55-9328-BCE084D7B98F}"/>
          </ac:spMkLst>
        </pc:spChg>
        <pc:spChg chg="add mod">
          <ac:chgData name="High Radka" userId="518bf1e1-4c2b-4377-bcde-8d3465f14ce8" providerId="ADAL" clId="{BA53E2F2-1809-495E-B7A1-E8A74F6093D8}" dt="2020-09-27T18:02:15.487" v="2678" actId="1076"/>
          <ac:spMkLst>
            <pc:docMk/>
            <pc:sldMk cId="2213450661" sldId="334"/>
            <ac:spMk id="9" creationId="{02380520-9516-43DB-9108-CDAC9D7118C9}"/>
          </ac:spMkLst>
        </pc:spChg>
        <pc:spChg chg="add mod">
          <ac:chgData name="High Radka" userId="518bf1e1-4c2b-4377-bcde-8d3465f14ce8" providerId="ADAL" clId="{BA53E2F2-1809-495E-B7A1-E8A74F6093D8}" dt="2020-09-27T18:02:20.807" v="2679" actId="1076"/>
          <ac:spMkLst>
            <pc:docMk/>
            <pc:sldMk cId="2213450661" sldId="334"/>
            <ac:spMk id="10" creationId="{FDBC13C1-9F77-4D74-B733-797111A2AF6E}"/>
          </ac:spMkLst>
        </pc:spChg>
        <pc:spChg chg="add mod">
          <ac:chgData name="High Radka" userId="518bf1e1-4c2b-4377-bcde-8d3465f14ce8" providerId="ADAL" clId="{BA53E2F2-1809-495E-B7A1-E8A74F6093D8}" dt="2020-09-29T17:25:45.737" v="3306" actId="20577"/>
          <ac:spMkLst>
            <pc:docMk/>
            <pc:sldMk cId="2213450661" sldId="334"/>
            <ac:spMk id="11" creationId="{717A7A6E-2603-4829-97D8-B89A8568C1E4}"/>
          </ac:spMkLst>
        </pc:spChg>
        <pc:spChg chg="add mod">
          <ac:chgData name="High Radka" userId="518bf1e1-4c2b-4377-bcde-8d3465f14ce8" providerId="ADAL" clId="{BA53E2F2-1809-495E-B7A1-E8A74F6093D8}" dt="2020-09-27T18:03:09.479" v="2720" actId="1076"/>
          <ac:spMkLst>
            <pc:docMk/>
            <pc:sldMk cId="2213450661" sldId="334"/>
            <ac:spMk id="12" creationId="{CEDE4DCE-8712-4609-96AC-306E8C98C68C}"/>
          </ac:spMkLst>
        </pc:spChg>
      </pc:sldChg>
      <pc:sldChg chg="addSp delSp modSp add">
        <pc:chgData name="High Radka" userId="518bf1e1-4c2b-4377-bcde-8d3465f14ce8" providerId="ADAL" clId="{BA53E2F2-1809-495E-B7A1-E8A74F6093D8}" dt="2020-09-27T18:07:02.096" v="3031" actId="14100"/>
        <pc:sldMkLst>
          <pc:docMk/>
          <pc:sldMk cId="2211297958" sldId="335"/>
        </pc:sldMkLst>
        <pc:spChg chg="mod">
          <ac:chgData name="High Radka" userId="518bf1e1-4c2b-4377-bcde-8d3465f14ce8" providerId="ADAL" clId="{BA53E2F2-1809-495E-B7A1-E8A74F6093D8}" dt="2020-09-27T18:06:24.772" v="3027" actId="26606"/>
          <ac:spMkLst>
            <pc:docMk/>
            <pc:sldMk cId="2211297958" sldId="335"/>
            <ac:spMk id="2" creationId="{C5CA0239-4CEA-4C5A-B5A2-CBA23E56FA55}"/>
          </ac:spMkLst>
        </pc:spChg>
        <pc:spChg chg="del mod">
          <ac:chgData name="High Radka" userId="518bf1e1-4c2b-4377-bcde-8d3465f14ce8" providerId="ADAL" clId="{BA53E2F2-1809-495E-B7A1-E8A74F6093D8}" dt="2020-09-27T18:06:24.772" v="3027" actId="26606"/>
          <ac:spMkLst>
            <pc:docMk/>
            <pc:sldMk cId="2211297958" sldId="335"/>
            <ac:spMk id="3" creationId="{9408E875-8BAE-4510-91F2-B9B18A0D6DDF}"/>
          </ac:spMkLst>
        </pc:spChg>
        <pc:graphicFrameChg chg="add mod">
          <ac:chgData name="High Radka" userId="518bf1e1-4c2b-4377-bcde-8d3465f14ce8" providerId="ADAL" clId="{BA53E2F2-1809-495E-B7A1-E8A74F6093D8}" dt="2020-09-27T18:07:02.096" v="3031" actId="14100"/>
          <ac:graphicFrameMkLst>
            <pc:docMk/>
            <pc:sldMk cId="2211297958" sldId="335"/>
            <ac:graphicFrameMk id="5" creationId="{D553BCC2-736A-47D5-B225-6D5F3AFCEC19}"/>
          </ac:graphicFrameMkLst>
        </pc:graphicFrameChg>
      </pc:sldChg>
      <pc:sldChg chg="modSp add">
        <pc:chgData name="High Radka" userId="518bf1e1-4c2b-4377-bcde-8d3465f14ce8" providerId="ADAL" clId="{BA53E2F2-1809-495E-B7A1-E8A74F6093D8}" dt="2020-09-29T17:25:08.622" v="3300" actId="20577"/>
        <pc:sldMkLst>
          <pc:docMk/>
          <pc:sldMk cId="1247274620" sldId="338"/>
        </pc:sldMkLst>
        <pc:spChg chg="mod">
          <ac:chgData name="High Radka" userId="518bf1e1-4c2b-4377-bcde-8d3465f14ce8" providerId="ADAL" clId="{BA53E2F2-1809-495E-B7A1-E8A74F6093D8}" dt="2020-09-29T17:25:08.622" v="3300" actId="20577"/>
          <ac:spMkLst>
            <pc:docMk/>
            <pc:sldMk cId="1247274620" sldId="338"/>
            <ac:spMk id="2" creationId="{92696CD3-F92B-4972-9C3F-1881680CD483}"/>
          </ac:spMkLst>
        </pc:spChg>
        <pc:spChg chg="mod">
          <ac:chgData name="High Radka" userId="518bf1e1-4c2b-4377-bcde-8d3465f14ce8" providerId="ADAL" clId="{BA53E2F2-1809-495E-B7A1-E8A74F6093D8}" dt="2020-09-29T17:24:58.235" v="3291" actId="20577"/>
          <ac:spMkLst>
            <pc:docMk/>
            <pc:sldMk cId="1247274620" sldId="338"/>
            <ac:spMk id="3" creationId="{DF648C02-82C9-4FE9-A83F-2BCA423792BE}"/>
          </ac:spMkLst>
        </pc:spChg>
      </pc:sldChg>
      <pc:sldChg chg="modSp add">
        <pc:chgData name="High Radka" userId="518bf1e1-4c2b-4377-bcde-8d3465f14ce8" providerId="ADAL" clId="{BA53E2F2-1809-495E-B7A1-E8A74F6093D8}" dt="2020-09-30T09:00:42.217" v="3690" actId="403"/>
        <pc:sldMkLst>
          <pc:docMk/>
          <pc:sldMk cId="915707503" sldId="339"/>
        </pc:sldMkLst>
        <pc:spChg chg="mod">
          <ac:chgData name="High Radka" userId="518bf1e1-4c2b-4377-bcde-8d3465f14ce8" providerId="ADAL" clId="{BA53E2F2-1809-495E-B7A1-E8A74F6093D8}" dt="2020-09-30T08:59:21.799" v="3544" actId="5793"/>
          <ac:spMkLst>
            <pc:docMk/>
            <pc:sldMk cId="915707503" sldId="339"/>
            <ac:spMk id="2" creationId="{6A1AF0E3-9400-42A1-9AE9-273FB9A86CB8}"/>
          </ac:spMkLst>
        </pc:spChg>
        <pc:spChg chg="mod">
          <ac:chgData name="High Radka" userId="518bf1e1-4c2b-4377-bcde-8d3465f14ce8" providerId="ADAL" clId="{BA53E2F2-1809-495E-B7A1-E8A74F6093D8}" dt="2020-09-30T09:00:42.217" v="3690" actId="403"/>
          <ac:spMkLst>
            <pc:docMk/>
            <pc:sldMk cId="915707503" sldId="339"/>
            <ac:spMk id="3" creationId="{8B6E3B22-B22F-4C18-94A8-EA2A5FF9388D}"/>
          </ac:spMkLst>
        </pc:spChg>
      </pc:sldChg>
      <pc:sldChg chg="addSp delSp modSp add">
        <pc:chgData name="High Radka" userId="518bf1e1-4c2b-4377-bcde-8d3465f14ce8" providerId="ADAL" clId="{BA53E2F2-1809-495E-B7A1-E8A74F6093D8}" dt="2020-09-30T09:03:35.370" v="3711" actId="1076"/>
        <pc:sldMkLst>
          <pc:docMk/>
          <pc:sldMk cId="3699831979" sldId="340"/>
        </pc:sldMkLst>
        <pc:spChg chg="mod">
          <ac:chgData name="High Radka" userId="518bf1e1-4c2b-4377-bcde-8d3465f14ce8" providerId="ADAL" clId="{BA53E2F2-1809-495E-B7A1-E8A74F6093D8}" dt="2020-09-30T09:03:29.729" v="3710" actId="20577"/>
          <ac:spMkLst>
            <pc:docMk/>
            <pc:sldMk cId="3699831979" sldId="340"/>
            <ac:spMk id="2" creationId="{D94E70FB-5C93-4B47-9143-4F1B5E90A88E}"/>
          </ac:spMkLst>
        </pc:spChg>
        <pc:spChg chg="del">
          <ac:chgData name="High Radka" userId="518bf1e1-4c2b-4377-bcde-8d3465f14ce8" providerId="ADAL" clId="{BA53E2F2-1809-495E-B7A1-E8A74F6093D8}" dt="2020-09-30T09:01:56.105" v="3694"/>
          <ac:spMkLst>
            <pc:docMk/>
            <pc:sldMk cId="3699831979" sldId="340"/>
            <ac:spMk id="3" creationId="{D473375C-D065-47D8-9395-2804B50B88EB}"/>
          </ac:spMkLst>
        </pc:spChg>
        <pc:picChg chg="add mod">
          <ac:chgData name="High Radka" userId="518bf1e1-4c2b-4377-bcde-8d3465f14ce8" providerId="ADAL" clId="{BA53E2F2-1809-495E-B7A1-E8A74F6093D8}" dt="2020-09-30T09:01:56.105" v="3694"/>
          <ac:picMkLst>
            <pc:docMk/>
            <pc:sldMk cId="3699831979" sldId="340"/>
            <ac:picMk id="4" creationId="{FDCF2C2F-6A7B-47B1-853D-D6AFDEDACA43}"/>
          </ac:picMkLst>
        </pc:picChg>
        <pc:picChg chg="add mod">
          <ac:chgData name="High Radka" userId="518bf1e1-4c2b-4377-bcde-8d3465f14ce8" providerId="ADAL" clId="{BA53E2F2-1809-495E-B7A1-E8A74F6093D8}" dt="2020-09-30T09:02:03.178" v="3696" actId="1076"/>
          <ac:picMkLst>
            <pc:docMk/>
            <pc:sldMk cId="3699831979" sldId="340"/>
            <ac:picMk id="5" creationId="{8317A4BA-898B-4B57-B2F7-38E674982402}"/>
          </ac:picMkLst>
        </pc:picChg>
        <pc:picChg chg="add">
          <ac:chgData name="High Radka" userId="518bf1e1-4c2b-4377-bcde-8d3465f14ce8" providerId="ADAL" clId="{BA53E2F2-1809-495E-B7A1-E8A74F6093D8}" dt="2020-09-30T09:02:18.893" v="3697"/>
          <ac:picMkLst>
            <pc:docMk/>
            <pc:sldMk cId="3699831979" sldId="340"/>
            <ac:picMk id="6" creationId="{B499ECC0-F599-4CCE-9CBF-AC5215E333E6}"/>
          </ac:picMkLst>
        </pc:picChg>
        <pc:picChg chg="add">
          <ac:chgData name="High Radka" userId="518bf1e1-4c2b-4377-bcde-8d3465f14ce8" providerId="ADAL" clId="{BA53E2F2-1809-495E-B7A1-E8A74F6093D8}" dt="2020-09-30T09:02:25.375" v="3698"/>
          <ac:picMkLst>
            <pc:docMk/>
            <pc:sldMk cId="3699831979" sldId="340"/>
            <ac:picMk id="7" creationId="{86257889-06A5-41DF-9EC8-33F078B2EB13}"/>
          </ac:picMkLst>
        </pc:picChg>
        <pc:picChg chg="add mod">
          <ac:chgData name="High Radka" userId="518bf1e1-4c2b-4377-bcde-8d3465f14ce8" providerId="ADAL" clId="{BA53E2F2-1809-495E-B7A1-E8A74F6093D8}" dt="2020-09-30T09:03:35.370" v="3711" actId="1076"/>
          <ac:picMkLst>
            <pc:docMk/>
            <pc:sldMk cId="3699831979" sldId="340"/>
            <ac:picMk id="8" creationId="{E7C0E4AA-4301-4A9A-9018-F263A3FEEB60}"/>
          </ac:picMkLst>
        </pc:picChg>
      </pc:sldChg>
      <pc:sldChg chg="modSp add">
        <pc:chgData name="High Radka" userId="518bf1e1-4c2b-4377-bcde-8d3465f14ce8" providerId="ADAL" clId="{BA53E2F2-1809-495E-B7A1-E8A74F6093D8}" dt="2020-09-30T09:09:11.410" v="4012" actId="20577"/>
        <pc:sldMkLst>
          <pc:docMk/>
          <pc:sldMk cId="3873904531" sldId="341"/>
        </pc:sldMkLst>
        <pc:spChg chg="mod">
          <ac:chgData name="High Radka" userId="518bf1e1-4c2b-4377-bcde-8d3465f14ce8" providerId="ADAL" clId="{BA53E2F2-1809-495E-B7A1-E8A74F6093D8}" dt="2020-09-30T09:06:06.154" v="3720" actId="20577"/>
          <ac:spMkLst>
            <pc:docMk/>
            <pc:sldMk cId="3873904531" sldId="341"/>
            <ac:spMk id="2" creationId="{702B5302-8E01-4969-8E60-D632B98836FB}"/>
          </ac:spMkLst>
        </pc:spChg>
        <pc:spChg chg="mod">
          <ac:chgData name="High Radka" userId="518bf1e1-4c2b-4377-bcde-8d3465f14ce8" providerId="ADAL" clId="{BA53E2F2-1809-495E-B7A1-E8A74F6093D8}" dt="2020-09-30T09:09:11.410" v="4012" actId="20577"/>
          <ac:spMkLst>
            <pc:docMk/>
            <pc:sldMk cId="3873904531" sldId="341"/>
            <ac:spMk id="3" creationId="{BB6393FB-8933-4F12-B1B9-30D8D03C09E6}"/>
          </ac:spMkLst>
        </pc:spChg>
      </pc:sldChg>
    </pc:docChg>
  </pc:docChgLst>
  <pc:docChgLst>
    <pc:chgData name="High Radka" userId="518bf1e1-4c2b-4377-bcde-8d3465f14ce8" providerId="ADAL" clId="{D3C8D07B-F9D8-44BE-8561-0328356456EB}"/>
    <pc:docChg chg="undo custSel mod addSld delSld modSld sldOrd">
      <pc:chgData name="High Radka" userId="518bf1e1-4c2b-4377-bcde-8d3465f14ce8" providerId="ADAL" clId="{D3C8D07B-F9D8-44BE-8561-0328356456EB}" dt="2020-11-11T10:58:20.499" v="1951" actId="2696"/>
      <pc:docMkLst>
        <pc:docMk/>
      </pc:docMkLst>
      <pc:sldChg chg="addSp modSp del">
        <pc:chgData name="High Radka" userId="518bf1e1-4c2b-4377-bcde-8d3465f14ce8" providerId="ADAL" clId="{D3C8D07B-F9D8-44BE-8561-0328356456EB}" dt="2020-11-11T10:58:20.499" v="1951" actId="2696"/>
        <pc:sldMkLst>
          <pc:docMk/>
          <pc:sldMk cId="2569469115" sldId="256"/>
        </pc:sldMkLst>
        <pc:spChg chg="mod">
          <ac:chgData name="High Radka" userId="518bf1e1-4c2b-4377-bcde-8d3465f14ce8" providerId="ADAL" clId="{D3C8D07B-F9D8-44BE-8561-0328356456EB}" dt="2020-11-10T14:22:52.622" v="7" actId="20577"/>
          <ac:spMkLst>
            <pc:docMk/>
            <pc:sldMk cId="2569469115" sldId="256"/>
            <ac:spMk id="2" creationId="{00000000-0000-0000-0000-000000000000}"/>
          </ac:spMkLst>
        </pc:spChg>
        <pc:picChg chg="add mod">
          <ac:chgData name="High Radka" userId="518bf1e1-4c2b-4377-bcde-8d3465f14ce8" providerId="ADAL" clId="{D3C8D07B-F9D8-44BE-8561-0328356456EB}" dt="2020-11-11T09:09:18.757" v="1086" actId="1076"/>
          <ac:picMkLst>
            <pc:docMk/>
            <pc:sldMk cId="2569469115" sldId="256"/>
            <ac:picMk id="2050" creationId="{3824E7EE-7F1D-413B-B855-20D7F739EDF1}"/>
          </ac:picMkLst>
        </pc:picChg>
      </pc:sldChg>
      <pc:sldChg chg="modSp add">
        <pc:chgData name="High Radka" userId="518bf1e1-4c2b-4377-bcde-8d3465f14ce8" providerId="ADAL" clId="{D3C8D07B-F9D8-44BE-8561-0328356456EB}" dt="2020-11-10T16:01:49.816" v="976" actId="207"/>
        <pc:sldMkLst>
          <pc:docMk/>
          <pc:sldMk cId="0" sldId="262"/>
        </pc:sldMkLst>
        <pc:spChg chg="mod">
          <ac:chgData name="High Radka" userId="518bf1e1-4c2b-4377-bcde-8d3465f14ce8" providerId="ADAL" clId="{D3C8D07B-F9D8-44BE-8561-0328356456EB}" dt="2020-11-10T16:01:28.746" v="975" actId="404"/>
          <ac:spMkLst>
            <pc:docMk/>
            <pc:sldMk cId="0" sldId="262"/>
            <ac:spMk id="2" creationId="{00000000-0000-0000-0000-000000000000}"/>
          </ac:spMkLst>
        </pc:spChg>
        <pc:spChg chg="mod">
          <ac:chgData name="High Radka" userId="518bf1e1-4c2b-4377-bcde-8d3465f14ce8" providerId="ADAL" clId="{D3C8D07B-F9D8-44BE-8561-0328356456EB}" dt="2020-11-10T16:01:49.816" v="976" actId="207"/>
          <ac:spMkLst>
            <pc:docMk/>
            <pc:sldMk cId="0" sldId="262"/>
            <ac:spMk id="4" creationId="{00000000-0000-0000-0000-000000000000}"/>
          </ac:spMkLst>
        </pc:spChg>
        <pc:spChg chg="mod">
          <ac:chgData name="High Radka" userId="518bf1e1-4c2b-4377-bcde-8d3465f14ce8" providerId="ADAL" clId="{D3C8D07B-F9D8-44BE-8561-0328356456EB}" dt="2020-11-10T16:01:49.816" v="976" actId="207"/>
          <ac:spMkLst>
            <pc:docMk/>
            <pc:sldMk cId="0" sldId="262"/>
            <ac:spMk id="6" creationId="{00000000-0000-0000-0000-000000000000}"/>
          </ac:spMkLst>
        </pc:spChg>
        <pc:spChg chg="mod">
          <ac:chgData name="High Radka" userId="518bf1e1-4c2b-4377-bcde-8d3465f14ce8" providerId="ADAL" clId="{D3C8D07B-F9D8-44BE-8561-0328356456EB}" dt="2020-11-10T16:01:49.816" v="976" actId="207"/>
          <ac:spMkLst>
            <pc:docMk/>
            <pc:sldMk cId="0" sldId="262"/>
            <ac:spMk id="7" creationId="{00000000-0000-0000-0000-000000000000}"/>
          </ac:spMkLst>
        </pc:spChg>
      </pc:sldChg>
      <pc:sldChg chg="modSp add">
        <pc:chgData name="High Radka" userId="518bf1e1-4c2b-4377-bcde-8d3465f14ce8" providerId="ADAL" clId="{D3C8D07B-F9D8-44BE-8561-0328356456EB}" dt="2020-11-10T15:59:27.874" v="967" actId="1076"/>
        <pc:sldMkLst>
          <pc:docMk/>
          <pc:sldMk cId="0" sldId="264"/>
        </pc:sldMkLst>
        <pc:spChg chg="mod">
          <ac:chgData name="High Radka" userId="518bf1e1-4c2b-4377-bcde-8d3465f14ce8" providerId="ADAL" clId="{D3C8D07B-F9D8-44BE-8561-0328356456EB}" dt="2020-11-10T15:59:20.693" v="966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High Radka" userId="518bf1e1-4c2b-4377-bcde-8d3465f14ce8" providerId="ADAL" clId="{D3C8D07B-F9D8-44BE-8561-0328356456EB}" dt="2020-11-10T15:59:27.874" v="967" actId="1076"/>
          <ac:spMkLst>
            <pc:docMk/>
            <pc:sldMk cId="0" sldId="264"/>
            <ac:spMk id="4" creationId="{00000000-0000-0000-0000-000000000000}"/>
          </ac:spMkLst>
        </pc:spChg>
      </pc:sldChg>
      <pc:sldChg chg="addSp delSp modSp add">
        <pc:chgData name="High Radka" userId="518bf1e1-4c2b-4377-bcde-8d3465f14ce8" providerId="ADAL" clId="{D3C8D07B-F9D8-44BE-8561-0328356456EB}" dt="2020-11-10T16:04:51.235" v="1006" actId="962"/>
        <pc:sldMkLst>
          <pc:docMk/>
          <pc:sldMk cId="0" sldId="265"/>
        </pc:sldMkLst>
        <pc:spChg chg="add del mod">
          <ac:chgData name="High Radka" userId="518bf1e1-4c2b-4377-bcde-8d3465f14ce8" providerId="ADAL" clId="{D3C8D07B-F9D8-44BE-8561-0328356456EB}" dt="2020-11-10T16:04:48.033" v="1004" actId="931"/>
          <ac:spMkLst>
            <pc:docMk/>
            <pc:sldMk cId="0" sldId="265"/>
            <ac:spMk id="2" creationId="{DF512C8F-D23D-4B60-B221-BF3C50BD7D10}"/>
          </ac:spMkLst>
        </pc:spChg>
        <pc:spChg chg="add mod">
          <ac:chgData name="High Radka" userId="518bf1e1-4c2b-4377-bcde-8d3465f14ce8" providerId="ADAL" clId="{D3C8D07B-F9D8-44BE-8561-0328356456EB}" dt="2020-11-10T16:04:51.235" v="1006" actId="962"/>
          <ac:spMkLst>
            <pc:docMk/>
            <pc:sldMk cId="0" sldId="265"/>
            <ac:spMk id="5" creationId="{776340AB-7015-429E-B27A-D02BF3179B0C}"/>
          </ac:spMkLst>
        </pc:spChg>
        <pc:picChg chg="add mod">
          <ac:chgData name="High Radka" userId="518bf1e1-4c2b-4377-bcde-8d3465f14ce8" providerId="ADAL" clId="{D3C8D07B-F9D8-44BE-8561-0328356456EB}" dt="2020-11-10T16:04:51.235" v="1006" actId="962"/>
          <ac:picMkLst>
            <pc:docMk/>
            <pc:sldMk cId="0" sldId="265"/>
            <ac:picMk id="4" creationId="{57C326B0-0622-4195-AA5C-0AD2CCEB4302}"/>
          </ac:picMkLst>
        </pc:picChg>
      </pc:sldChg>
      <pc:sldChg chg="add">
        <pc:chgData name="High Radka" userId="518bf1e1-4c2b-4377-bcde-8d3465f14ce8" providerId="ADAL" clId="{D3C8D07B-F9D8-44BE-8561-0328356456EB}" dt="2020-11-10T15:59:08.661" v="964"/>
        <pc:sldMkLst>
          <pc:docMk/>
          <pc:sldMk cId="0" sldId="266"/>
        </pc:sldMkLst>
      </pc:sldChg>
      <pc:sldChg chg="modSp add">
        <pc:chgData name="High Radka" userId="518bf1e1-4c2b-4377-bcde-8d3465f14ce8" providerId="ADAL" clId="{D3C8D07B-F9D8-44BE-8561-0328356456EB}" dt="2020-11-10T16:00:57.847" v="969" actId="207"/>
        <pc:sldMkLst>
          <pc:docMk/>
          <pc:sldMk cId="0" sldId="267"/>
        </pc:sldMkLst>
        <pc:spChg chg="mod">
          <ac:chgData name="High Radka" userId="518bf1e1-4c2b-4377-bcde-8d3465f14ce8" providerId="ADAL" clId="{D3C8D07B-F9D8-44BE-8561-0328356456EB}" dt="2020-11-10T16:00:57.847" v="969" actId="207"/>
          <ac:spMkLst>
            <pc:docMk/>
            <pc:sldMk cId="0" sldId="267"/>
            <ac:spMk id="4" creationId="{00000000-0000-0000-0000-000000000000}"/>
          </ac:spMkLst>
        </pc:spChg>
        <pc:spChg chg="mod">
          <ac:chgData name="High Radka" userId="518bf1e1-4c2b-4377-bcde-8d3465f14ce8" providerId="ADAL" clId="{D3C8D07B-F9D8-44BE-8561-0328356456EB}" dt="2020-11-10T16:00:57.847" v="969" actId="207"/>
          <ac:spMkLst>
            <pc:docMk/>
            <pc:sldMk cId="0" sldId="267"/>
            <ac:spMk id="5" creationId="{00000000-0000-0000-0000-000000000000}"/>
          </ac:spMkLst>
        </pc:spChg>
      </pc:sldChg>
      <pc:sldChg chg="addSp delSp modSp add">
        <pc:chgData name="High Radka" userId="518bf1e1-4c2b-4377-bcde-8d3465f14ce8" providerId="ADAL" clId="{D3C8D07B-F9D8-44BE-8561-0328356456EB}" dt="2020-11-10T16:11:17.353" v="1009" actId="27614"/>
        <pc:sldMkLst>
          <pc:docMk/>
          <pc:sldMk cId="0" sldId="268"/>
        </pc:sldMkLst>
        <pc:spChg chg="add del mod">
          <ac:chgData name="High Radka" userId="518bf1e1-4c2b-4377-bcde-8d3465f14ce8" providerId="ADAL" clId="{D3C8D07B-F9D8-44BE-8561-0328356456EB}" dt="2020-11-10T16:11:14.978" v="1008" actId="931"/>
          <ac:spMkLst>
            <pc:docMk/>
            <pc:sldMk cId="0" sldId="268"/>
            <ac:spMk id="2" creationId="{85F995F8-4F3B-4116-9DE5-B6B606774B6C}"/>
          </ac:spMkLst>
        </pc:spChg>
        <pc:picChg chg="add mod">
          <ac:chgData name="High Radka" userId="518bf1e1-4c2b-4377-bcde-8d3465f14ce8" providerId="ADAL" clId="{D3C8D07B-F9D8-44BE-8561-0328356456EB}" dt="2020-11-10T16:11:17.353" v="1009" actId="27614"/>
          <ac:picMkLst>
            <pc:docMk/>
            <pc:sldMk cId="0" sldId="268"/>
            <ac:picMk id="5" creationId="{C9957A6A-FF37-454A-8985-6208B9D0DE46}"/>
          </ac:picMkLst>
        </pc:picChg>
      </pc:sldChg>
      <pc:sldChg chg="modSp add">
        <pc:chgData name="High Radka" userId="518bf1e1-4c2b-4377-bcde-8d3465f14ce8" providerId="ADAL" clId="{D3C8D07B-F9D8-44BE-8561-0328356456EB}" dt="2020-11-10T16:11:26.740" v="1010" actId="14100"/>
        <pc:sldMkLst>
          <pc:docMk/>
          <pc:sldMk cId="0" sldId="270"/>
        </pc:sldMkLst>
        <pc:spChg chg="mod">
          <ac:chgData name="High Radka" userId="518bf1e1-4c2b-4377-bcde-8d3465f14ce8" providerId="ADAL" clId="{D3C8D07B-F9D8-44BE-8561-0328356456EB}" dt="2020-11-10T16:11:26.740" v="1010" actId="14100"/>
          <ac:spMkLst>
            <pc:docMk/>
            <pc:sldMk cId="0" sldId="270"/>
            <ac:spMk id="4" creationId="{00000000-0000-0000-0000-000000000000}"/>
          </ac:spMkLst>
        </pc:spChg>
        <pc:spChg chg="mod">
          <ac:chgData name="High Radka" userId="518bf1e1-4c2b-4377-bcde-8d3465f14ce8" providerId="ADAL" clId="{D3C8D07B-F9D8-44BE-8561-0328356456EB}" dt="2020-11-10T16:01:12.208" v="970" actId="207"/>
          <ac:spMkLst>
            <pc:docMk/>
            <pc:sldMk cId="0" sldId="270"/>
            <ac:spMk id="8" creationId="{00000000-0000-0000-0000-000000000000}"/>
          </ac:spMkLst>
        </pc:spChg>
      </pc:sldChg>
      <pc:sldChg chg="add ord">
        <pc:chgData name="High Radka" userId="518bf1e1-4c2b-4377-bcde-8d3465f14ce8" providerId="ADAL" clId="{D3C8D07B-F9D8-44BE-8561-0328356456EB}" dt="2020-11-11T09:05:25.232" v="1077"/>
        <pc:sldMkLst>
          <pc:docMk/>
          <pc:sldMk cId="0" sldId="272"/>
        </pc:sldMkLst>
      </pc:sldChg>
      <pc:sldChg chg="delSp modSp add del setBg delDesignElem">
        <pc:chgData name="High Radka" userId="518bf1e1-4c2b-4377-bcde-8d3465f14ce8" providerId="ADAL" clId="{D3C8D07B-F9D8-44BE-8561-0328356456EB}" dt="2020-11-11T09:03:59.401" v="1073" actId="2696"/>
        <pc:sldMkLst>
          <pc:docMk/>
          <pc:sldMk cId="751462793" sldId="276"/>
        </pc:sldMkLst>
        <pc:spChg chg="mod">
          <ac:chgData name="High Radka" userId="518bf1e1-4c2b-4377-bcde-8d3465f14ce8" providerId="ADAL" clId="{D3C8D07B-F9D8-44BE-8561-0328356456EB}" dt="2020-11-11T09:03:09.647" v="1052" actId="27636"/>
          <ac:spMkLst>
            <pc:docMk/>
            <pc:sldMk cId="751462793" sldId="276"/>
            <ac:spMk id="24579" creationId="{00000000-0000-0000-0000-000000000000}"/>
          </ac:spMkLst>
        </pc:spChg>
        <pc:spChg chg="del">
          <ac:chgData name="High Radka" userId="518bf1e1-4c2b-4377-bcde-8d3465f14ce8" providerId="ADAL" clId="{D3C8D07B-F9D8-44BE-8561-0328356456EB}" dt="2020-11-11T09:03:09.559" v="1051"/>
          <ac:spMkLst>
            <pc:docMk/>
            <pc:sldMk cId="751462793" sldId="276"/>
            <ac:spMk id="24581" creationId="{56533F40-045E-4E3D-9243-864CD4E58669}"/>
          </ac:spMkLst>
        </pc:spChg>
        <pc:spChg chg="del">
          <ac:chgData name="High Radka" userId="518bf1e1-4c2b-4377-bcde-8d3465f14ce8" providerId="ADAL" clId="{D3C8D07B-F9D8-44BE-8561-0328356456EB}" dt="2020-11-11T09:03:09.559" v="1051"/>
          <ac:spMkLst>
            <pc:docMk/>
            <pc:sldMk cId="751462793" sldId="276"/>
            <ac:spMk id="24582" creationId="{30402EC6-D845-41B3-BEBE-CB34D9BFEA60}"/>
          </ac:spMkLst>
        </pc:spChg>
      </pc:sldChg>
      <pc:sldChg chg="delSp modSp add ord setBg delDesignElem">
        <pc:chgData name="High Radka" userId="518bf1e1-4c2b-4377-bcde-8d3465f14ce8" providerId="ADAL" clId="{D3C8D07B-F9D8-44BE-8561-0328356456EB}" dt="2020-11-11T09:00:52.228" v="1043" actId="20577"/>
        <pc:sldMkLst>
          <pc:docMk/>
          <pc:sldMk cId="2990115351" sldId="277"/>
        </pc:sldMkLst>
        <pc:spChg chg="mod">
          <ac:chgData name="High Radka" userId="518bf1e1-4c2b-4377-bcde-8d3465f14ce8" providerId="ADAL" clId="{D3C8D07B-F9D8-44BE-8561-0328356456EB}" dt="2020-11-11T09:00:52.228" v="1043" actId="20577"/>
          <ac:spMkLst>
            <pc:docMk/>
            <pc:sldMk cId="2990115351" sldId="277"/>
            <ac:spMk id="27650" creationId="{00000000-0000-0000-0000-000000000000}"/>
          </ac:spMkLst>
        </pc:spChg>
        <pc:spChg chg="mod">
          <ac:chgData name="High Radka" userId="518bf1e1-4c2b-4377-bcde-8d3465f14ce8" providerId="ADAL" clId="{D3C8D07B-F9D8-44BE-8561-0328356456EB}" dt="2020-11-11T09:00:31.555" v="1038" actId="27636"/>
          <ac:spMkLst>
            <pc:docMk/>
            <pc:sldMk cId="2990115351" sldId="277"/>
            <ac:spMk id="27651" creationId="{00000000-0000-0000-0000-000000000000}"/>
          </ac:spMkLst>
        </pc:spChg>
        <pc:spChg chg="del">
          <ac:chgData name="High Radka" userId="518bf1e1-4c2b-4377-bcde-8d3465f14ce8" providerId="ADAL" clId="{D3C8D07B-F9D8-44BE-8561-0328356456EB}" dt="2020-11-11T09:00:31.438" v="1037"/>
          <ac:spMkLst>
            <pc:docMk/>
            <pc:sldMk cId="2990115351" sldId="277"/>
            <ac:spMk id="27653" creationId="{56533F40-045E-4E3D-9243-864CD4E58669}"/>
          </ac:spMkLst>
        </pc:spChg>
        <pc:spChg chg="del">
          <ac:chgData name="High Radka" userId="518bf1e1-4c2b-4377-bcde-8d3465f14ce8" providerId="ADAL" clId="{D3C8D07B-F9D8-44BE-8561-0328356456EB}" dt="2020-11-11T09:00:31.438" v="1037"/>
          <ac:spMkLst>
            <pc:docMk/>
            <pc:sldMk cId="2990115351" sldId="277"/>
            <ac:spMk id="27654" creationId="{30402EC6-D845-41B3-BEBE-CB34D9BFEA60}"/>
          </ac:spMkLst>
        </pc:spChg>
      </pc:sldChg>
      <pc:sldChg chg="modSp add ord">
        <pc:chgData name="High Radka" userId="518bf1e1-4c2b-4377-bcde-8d3465f14ce8" providerId="ADAL" clId="{D3C8D07B-F9D8-44BE-8561-0328356456EB}" dt="2020-11-11T09:01:20.773" v="1047"/>
        <pc:sldMkLst>
          <pc:docMk/>
          <pc:sldMk cId="3684853714" sldId="288"/>
        </pc:sldMkLst>
        <pc:picChg chg="mod">
          <ac:chgData name="High Radka" userId="518bf1e1-4c2b-4377-bcde-8d3465f14ce8" providerId="ADAL" clId="{D3C8D07B-F9D8-44BE-8561-0328356456EB}" dt="2020-11-11T09:01:02.316" v="1044" actId="14100"/>
          <ac:picMkLst>
            <pc:docMk/>
            <pc:sldMk cId="3684853714" sldId="288"/>
            <ac:picMk id="2" creationId="{00000000-0000-0000-0000-000000000000}"/>
          </ac:picMkLst>
        </pc:picChg>
      </pc:sldChg>
      <pc:sldChg chg="modSp add ord">
        <pc:chgData name="High Radka" userId="518bf1e1-4c2b-4377-bcde-8d3465f14ce8" providerId="ADAL" clId="{D3C8D07B-F9D8-44BE-8561-0328356456EB}" dt="2020-11-11T09:01:15.075" v="1045"/>
        <pc:sldMkLst>
          <pc:docMk/>
          <pc:sldMk cId="676623511" sldId="289"/>
        </pc:sldMkLst>
        <pc:spChg chg="mod">
          <ac:chgData name="High Radka" userId="518bf1e1-4c2b-4377-bcde-8d3465f14ce8" providerId="ADAL" clId="{D3C8D07B-F9D8-44BE-8561-0328356456EB}" dt="2020-11-11T09:00:31.636" v="1039" actId="27636"/>
          <ac:spMkLst>
            <pc:docMk/>
            <pc:sldMk cId="676623511" sldId="289"/>
            <ac:spMk id="2" creationId="{00000000-0000-0000-0000-000000000000}"/>
          </ac:spMkLst>
        </pc:spChg>
      </pc:sldChg>
      <pc:sldChg chg="modSp add">
        <pc:chgData name="High Radka" userId="518bf1e1-4c2b-4377-bcde-8d3465f14ce8" providerId="ADAL" clId="{D3C8D07B-F9D8-44BE-8561-0328356456EB}" dt="2020-11-11T09:07:59.365" v="1082" actId="1076"/>
        <pc:sldMkLst>
          <pc:docMk/>
          <pc:sldMk cId="982377170" sldId="290"/>
        </pc:sldMkLst>
        <pc:picChg chg="mod">
          <ac:chgData name="High Radka" userId="518bf1e1-4c2b-4377-bcde-8d3465f14ce8" providerId="ADAL" clId="{D3C8D07B-F9D8-44BE-8561-0328356456EB}" dt="2020-11-11T09:07:59.365" v="1082" actId="1076"/>
          <ac:picMkLst>
            <pc:docMk/>
            <pc:sldMk cId="982377170" sldId="290"/>
            <ac:picMk id="4" creationId="{00000000-0000-0000-0000-000000000000}"/>
          </ac:picMkLst>
        </pc:picChg>
      </pc:sldChg>
      <pc:sldChg chg="delSp add del ord setBg delDesignElem">
        <pc:chgData name="High Radka" userId="518bf1e1-4c2b-4377-bcde-8d3465f14ce8" providerId="ADAL" clId="{D3C8D07B-F9D8-44BE-8561-0328356456EB}" dt="2020-11-11T09:01:30.088" v="1049" actId="2696"/>
        <pc:sldMkLst>
          <pc:docMk/>
          <pc:sldMk cId="883548887" sldId="291"/>
        </pc:sldMkLst>
        <pc:spChg chg="del">
          <ac:chgData name="High Radka" userId="518bf1e1-4c2b-4377-bcde-8d3465f14ce8" providerId="ADAL" clId="{D3C8D07B-F9D8-44BE-8561-0328356456EB}" dt="2020-11-11T09:00:31.438" v="1037"/>
          <ac:spMkLst>
            <pc:docMk/>
            <pc:sldMk cId="883548887" sldId="291"/>
            <ac:spMk id="7" creationId="{C02C7B47-DF2D-46D9-9584-5C83FCA86FCA}"/>
          </ac:spMkLst>
        </pc:spChg>
        <pc:spChg chg="del">
          <ac:chgData name="High Radka" userId="518bf1e1-4c2b-4377-bcde-8d3465f14ce8" providerId="ADAL" clId="{D3C8D07B-F9D8-44BE-8561-0328356456EB}" dt="2020-11-11T09:00:31.438" v="1037"/>
          <ac:spMkLst>
            <pc:docMk/>
            <pc:sldMk cId="883548887" sldId="291"/>
            <ac:spMk id="9" creationId="{348541E3-A59C-41D3-85D2-70F0E0E9B641}"/>
          </ac:spMkLst>
        </pc:spChg>
      </pc:sldChg>
      <pc:sldChg chg="modSp">
        <pc:chgData name="High Radka" userId="518bf1e1-4c2b-4377-bcde-8d3465f14ce8" providerId="ADAL" clId="{D3C8D07B-F9D8-44BE-8561-0328356456EB}" dt="2020-11-11T10:12:04.672" v="1950" actId="20577"/>
        <pc:sldMkLst>
          <pc:docMk/>
          <pc:sldMk cId="2382811420" sldId="292"/>
        </pc:sldMkLst>
        <pc:spChg chg="mod">
          <ac:chgData name="High Radka" userId="518bf1e1-4c2b-4377-bcde-8d3465f14ce8" providerId="ADAL" clId="{D3C8D07B-F9D8-44BE-8561-0328356456EB}" dt="2020-11-11T10:12:04.672" v="1950" actId="20577"/>
          <ac:spMkLst>
            <pc:docMk/>
            <pc:sldMk cId="2382811420" sldId="292"/>
            <ac:spMk id="3" creationId="{BCD0F3CD-C829-4CB2-93FD-B4C0EE577AB5}"/>
          </ac:spMkLst>
        </pc:spChg>
      </pc:sldChg>
      <pc:sldChg chg="del">
        <pc:chgData name="High Radka" userId="518bf1e1-4c2b-4377-bcde-8d3465f14ce8" providerId="ADAL" clId="{D3C8D07B-F9D8-44BE-8561-0328356456EB}" dt="2020-11-10T14:26:39.316" v="53" actId="2696"/>
        <pc:sldMkLst>
          <pc:docMk/>
          <pc:sldMk cId="2250833622" sldId="307"/>
        </pc:sldMkLst>
      </pc:sldChg>
      <pc:sldChg chg="del">
        <pc:chgData name="High Radka" userId="518bf1e1-4c2b-4377-bcde-8d3465f14ce8" providerId="ADAL" clId="{D3C8D07B-F9D8-44BE-8561-0328356456EB}" dt="2020-11-10T14:27:03.604" v="66" actId="2696"/>
        <pc:sldMkLst>
          <pc:docMk/>
          <pc:sldMk cId="2219801604" sldId="321"/>
        </pc:sldMkLst>
      </pc:sldChg>
      <pc:sldChg chg="del">
        <pc:chgData name="High Radka" userId="518bf1e1-4c2b-4377-bcde-8d3465f14ce8" providerId="ADAL" clId="{D3C8D07B-F9D8-44BE-8561-0328356456EB}" dt="2020-11-10T15:55:58.045" v="914" actId="2696"/>
        <pc:sldMkLst>
          <pc:docMk/>
          <pc:sldMk cId="3102749598" sldId="322"/>
        </pc:sldMkLst>
      </pc:sldChg>
      <pc:sldChg chg="del">
        <pc:chgData name="High Radka" userId="518bf1e1-4c2b-4377-bcde-8d3465f14ce8" providerId="ADAL" clId="{D3C8D07B-F9D8-44BE-8561-0328356456EB}" dt="2020-11-10T14:27:05.184" v="67" actId="2696"/>
        <pc:sldMkLst>
          <pc:docMk/>
          <pc:sldMk cId="766984205" sldId="323"/>
        </pc:sldMkLst>
      </pc:sldChg>
      <pc:sldChg chg="del">
        <pc:chgData name="High Radka" userId="518bf1e1-4c2b-4377-bcde-8d3465f14ce8" providerId="ADAL" clId="{D3C8D07B-F9D8-44BE-8561-0328356456EB}" dt="2020-11-10T15:55:58.052" v="915" actId="2696"/>
        <pc:sldMkLst>
          <pc:docMk/>
          <pc:sldMk cId="2885196958" sldId="324"/>
        </pc:sldMkLst>
      </pc:sldChg>
      <pc:sldChg chg="del">
        <pc:chgData name="High Radka" userId="518bf1e1-4c2b-4377-bcde-8d3465f14ce8" providerId="ADAL" clId="{D3C8D07B-F9D8-44BE-8561-0328356456EB}" dt="2020-11-10T15:55:58.038" v="913" actId="2696"/>
        <pc:sldMkLst>
          <pc:docMk/>
          <pc:sldMk cId="3800350670" sldId="325"/>
        </pc:sldMkLst>
      </pc:sldChg>
      <pc:sldChg chg="addSp delSp modSp del ord">
        <pc:chgData name="High Radka" userId="518bf1e1-4c2b-4377-bcde-8d3465f14ce8" providerId="ADAL" clId="{D3C8D07B-F9D8-44BE-8561-0328356456EB}" dt="2020-11-10T15:57:43.343" v="963" actId="2696"/>
        <pc:sldMkLst>
          <pc:docMk/>
          <pc:sldMk cId="727694224" sldId="326"/>
        </pc:sldMkLst>
        <pc:spChg chg="del">
          <ac:chgData name="High Radka" userId="518bf1e1-4c2b-4377-bcde-8d3465f14ce8" providerId="ADAL" clId="{D3C8D07B-F9D8-44BE-8561-0328356456EB}" dt="2020-11-10T15:56:21.793" v="917" actId="478"/>
          <ac:spMkLst>
            <pc:docMk/>
            <pc:sldMk cId="727694224" sldId="326"/>
            <ac:spMk id="4" creationId="{2EC0C131-90D1-4C4A-B212-069D360B80B1}"/>
          </ac:spMkLst>
        </pc:spChg>
        <pc:spChg chg="add mod">
          <ac:chgData name="High Radka" userId="518bf1e1-4c2b-4377-bcde-8d3465f14ce8" providerId="ADAL" clId="{D3C8D07B-F9D8-44BE-8561-0328356456EB}" dt="2020-11-10T15:56:21.793" v="917" actId="478"/>
          <ac:spMkLst>
            <pc:docMk/>
            <pc:sldMk cId="727694224" sldId="326"/>
            <ac:spMk id="11" creationId="{A2ADC899-F005-4594-BCDD-A6700B4C0047}"/>
          </ac:spMkLst>
        </pc:spChg>
      </pc:sldChg>
      <pc:sldChg chg="del">
        <pc:chgData name="High Radka" userId="518bf1e1-4c2b-4377-bcde-8d3465f14ce8" providerId="ADAL" clId="{D3C8D07B-F9D8-44BE-8561-0328356456EB}" dt="2020-11-11T08:53:43.649" v="1013" actId="2696"/>
        <pc:sldMkLst>
          <pc:docMk/>
          <pc:sldMk cId="2398756084" sldId="327"/>
        </pc:sldMkLst>
      </pc:sldChg>
      <pc:sldChg chg="del">
        <pc:chgData name="High Radka" userId="518bf1e1-4c2b-4377-bcde-8d3465f14ce8" providerId="ADAL" clId="{D3C8D07B-F9D8-44BE-8561-0328356456EB}" dt="2020-11-10T14:27:10.469" v="69" actId="2696"/>
        <pc:sldMkLst>
          <pc:docMk/>
          <pc:sldMk cId="1595978377" sldId="328"/>
        </pc:sldMkLst>
      </pc:sldChg>
      <pc:sldChg chg="del">
        <pc:chgData name="High Radka" userId="518bf1e1-4c2b-4377-bcde-8d3465f14ce8" providerId="ADAL" clId="{D3C8D07B-F9D8-44BE-8561-0328356456EB}" dt="2020-11-11T08:53:46.657" v="1014" actId="2696"/>
        <pc:sldMkLst>
          <pc:docMk/>
          <pc:sldMk cId="4010421893" sldId="329"/>
        </pc:sldMkLst>
      </pc:sldChg>
      <pc:sldChg chg="del">
        <pc:chgData name="High Radka" userId="518bf1e1-4c2b-4377-bcde-8d3465f14ce8" providerId="ADAL" clId="{D3C8D07B-F9D8-44BE-8561-0328356456EB}" dt="2020-11-10T14:27:11.393" v="70" actId="2696"/>
        <pc:sldMkLst>
          <pc:docMk/>
          <pc:sldMk cId="1926714168" sldId="331"/>
        </pc:sldMkLst>
      </pc:sldChg>
      <pc:sldChg chg="del">
        <pc:chgData name="High Radka" userId="518bf1e1-4c2b-4377-bcde-8d3465f14ce8" providerId="ADAL" clId="{D3C8D07B-F9D8-44BE-8561-0328356456EB}" dt="2020-11-10T14:27:13.679" v="71" actId="2696"/>
        <pc:sldMkLst>
          <pc:docMk/>
          <pc:sldMk cId="2765439780" sldId="332"/>
        </pc:sldMkLst>
      </pc:sldChg>
      <pc:sldChg chg="del">
        <pc:chgData name="High Radka" userId="518bf1e1-4c2b-4377-bcde-8d3465f14ce8" providerId="ADAL" clId="{D3C8D07B-F9D8-44BE-8561-0328356456EB}" dt="2020-11-10T14:27:14.955" v="72" actId="2696"/>
        <pc:sldMkLst>
          <pc:docMk/>
          <pc:sldMk cId="521809751" sldId="333"/>
        </pc:sldMkLst>
      </pc:sldChg>
      <pc:sldChg chg="del">
        <pc:chgData name="High Radka" userId="518bf1e1-4c2b-4377-bcde-8d3465f14ce8" providerId="ADAL" clId="{D3C8D07B-F9D8-44BE-8561-0328356456EB}" dt="2020-11-10T14:27:18.351" v="73" actId="2696"/>
        <pc:sldMkLst>
          <pc:docMk/>
          <pc:sldMk cId="2213450661" sldId="334"/>
        </pc:sldMkLst>
      </pc:sldChg>
      <pc:sldChg chg="del">
        <pc:chgData name="High Radka" userId="518bf1e1-4c2b-4377-bcde-8d3465f14ce8" providerId="ADAL" clId="{D3C8D07B-F9D8-44BE-8561-0328356456EB}" dt="2020-11-11T08:53:40.959" v="1012" actId="2696"/>
        <pc:sldMkLst>
          <pc:docMk/>
          <pc:sldMk cId="2211297958" sldId="335"/>
        </pc:sldMkLst>
      </pc:sldChg>
      <pc:sldChg chg="del">
        <pc:chgData name="High Radka" userId="518bf1e1-4c2b-4377-bcde-8d3465f14ce8" providerId="ADAL" clId="{D3C8D07B-F9D8-44BE-8561-0328356456EB}" dt="2020-11-10T14:26:56.008" v="62" actId="2696"/>
        <pc:sldMkLst>
          <pc:docMk/>
          <pc:sldMk cId="1163963482" sldId="336"/>
        </pc:sldMkLst>
      </pc:sldChg>
      <pc:sldChg chg="del">
        <pc:chgData name="High Radka" userId="518bf1e1-4c2b-4377-bcde-8d3465f14ce8" providerId="ADAL" clId="{D3C8D07B-F9D8-44BE-8561-0328356456EB}" dt="2020-11-10T14:26:57.146" v="63" actId="2696"/>
        <pc:sldMkLst>
          <pc:docMk/>
          <pc:sldMk cId="2535610376" sldId="337"/>
        </pc:sldMkLst>
      </pc:sldChg>
      <pc:sldChg chg="del">
        <pc:chgData name="High Radka" userId="518bf1e1-4c2b-4377-bcde-8d3465f14ce8" providerId="ADAL" clId="{D3C8D07B-F9D8-44BE-8561-0328356456EB}" dt="2020-11-10T14:27:06.138" v="68" actId="2696"/>
        <pc:sldMkLst>
          <pc:docMk/>
          <pc:sldMk cId="1247274620" sldId="338"/>
        </pc:sldMkLst>
      </pc:sldChg>
      <pc:sldChg chg="del">
        <pc:chgData name="High Radka" userId="518bf1e1-4c2b-4377-bcde-8d3465f14ce8" providerId="ADAL" clId="{D3C8D07B-F9D8-44BE-8561-0328356456EB}" dt="2020-11-10T14:27:02.247" v="65" actId="2696"/>
        <pc:sldMkLst>
          <pc:docMk/>
          <pc:sldMk cId="915707503" sldId="339"/>
        </pc:sldMkLst>
      </pc:sldChg>
      <pc:sldChg chg="del">
        <pc:chgData name="High Radka" userId="518bf1e1-4c2b-4377-bcde-8d3465f14ce8" providerId="ADAL" clId="{D3C8D07B-F9D8-44BE-8561-0328356456EB}" dt="2020-11-10T14:27:01.310" v="64" actId="2696"/>
        <pc:sldMkLst>
          <pc:docMk/>
          <pc:sldMk cId="3699831979" sldId="340"/>
        </pc:sldMkLst>
      </pc:sldChg>
      <pc:sldChg chg="modSp">
        <pc:chgData name="High Radka" userId="518bf1e1-4c2b-4377-bcde-8d3465f14ce8" providerId="ADAL" clId="{D3C8D07B-F9D8-44BE-8561-0328356456EB}" dt="2020-11-11T08:56:30.718" v="1034" actId="20577"/>
        <pc:sldMkLst>
          <pc:docMk/>
          <pc:sldMk cId="3873904531" sldId="341"/>
        </pc:sldMkLst>
        <pc:spChg chg="mod">
          <ac:chgData name="High Radka" userId="518bf1e1-4c2b-4377-bcde-8d3465f14ce8" providerId="ADAL" clId="{D3C8D07B-F9D8-44BE-8561-0328356456EB}" dt="2020-11-11T08:55:15.542" v="1016" actId="20577"/>
          <ac:spMkLst>
            <pc:docMk/>
            <pc:sldMk cId="3873904531" sldId="341"/>
            <ac:spMk id="2" creationId="{702B5302-8E01-4969-8E60-D632B98836FB}"/>
          </ac:spMkLst>
        </pc:spChg>
        <pc:spChg chg="mod">
          <ac:chgData name="High Radka" userId="518bf1e1-4c2b-4377-bcde-8d3465f14ce8" providerId="ADAL" clId="{D3C8D07B-F9D8-44BE-8561-0328356456EB}" dt="2020-11-11T08:56:30.718" v="1034" actId="20577"/>
          <ac:spMkLst>
            <pc:docMk/>
            <pc:sldMk cId="3873904531" sldId="341"/>
            <ac:spMk id="3" creationId="{BB6393FB-8933-4F12-B1B9-30D8D03C09E6}"/>
          </ac:spMkLst>
        </pc:spChg>
      </pc:sldChg>
      <pc:sldChg chg="addSp delSp modSp add mod modClrScheme chgLayout">
        <pc:chgData name="High Radka" userId="518bf1e1-4c2b-4377-bcde-8d3465f14ce8" providerId="ADAL" clId="{D3C8D07B-F9D8-44BE-8561-0328356456EB}" dt="2020-11-10T14:26:33.444" v="52" actId="1076"/>
        <pc:sldMkLst>
          <pc:docMk/>
          <pc:sldMk cId="3988058999" sldId="342"/>
        </pc:sldMkLst>
        <pc:spChg chg="mod ord">
          <ac:chgData name="High Radka" userId="518bf1e1-4c2b-4377-bcde-8d3465f14ce8" providerId="ADAL" clId="{D3C8D07B-F9D8-44BE-8561-0328356456EB}" dt="2020-11-10T14:25:36.729" v="25" actId="26606"/>
          <ac:spMkLst>
            <pc:docMk/>
            <pc:sldMk cId="3988058999" sldId="342"/>
            <ac:spMk id="2" creationId="{D2F0B970-442D-46A5-BF48-EAAC3EED12DB}"/>
          </ac:spMkLst>
        </pc:spChg>
        <pc:spChg chg="del">
          <ac:chgData name="High Radka" userId="518bf1e1-4c2b-4377-bcde-8d3465f14ce8" providerId="ADAL" clId="{D3C8D07B-F9D8-44BE-8561-0328356456EB}" dt="2020-11-10T14:24:00.097" v="9" actId="931"/>
          <ac:spMkLst>
            <pc:docMk/>
            <pc:sldMk cId="3988058999" sldId="342"/>
            <ac:spMk id="3" creationId="{FA868258-8025-47FE-929D-B5CB59901A5E}"/>
          </ac:spMkLst>
        </pc:spChg>
        <pc:spChg chg="add mod">
          <ac:chgData name="High Radka" userId="518bf1e1-4c2b-4377-bcde-8d3465f14ce8" providerId="ADAL" clId="{D3C8D07B-F9D8-44BE-8561-0328356456EB}" dt="2020-11-10T14:25:36.729" v="25" actId="26606"/>
          <ac:spMkLst>
            <pc:docMk/>
            <pc:sldMk cId="3988058999" sldId="342"/>
            <ac:spMk id="6" creationId="{ED7F0C78-831C-4556-A7AA-73C2C455B859}"/>
          </ac:spMkLst>
        </pc:spChg>
        <pc:spChg chg="add mod">
          <ac:chgData name="High Radka" userId="518bf1e1-4c2b-4377-bcde-8d3465f14ce8" providerId="ADAL" clId="{D3C8D07B-F9D8-44BE-8561-0328356456EB}" dt="2020-11-10T14:26:03.410" v="48" actId="20577"/>
          <ac:spMkLst>
            <pc:docMk/>
            <pc:sldMk cId="3988058999" sldId="342"/>
            <ac:spMk id="11" creationId="{F78A173C-C23A-4147-9987-7EB9E66FDDD5}"/>
          </ac:spMkLst>
        </pc:spChg>
        <pc:picChg chg="add mod">
          <ac:chgData name="High Radka" userId="518bf1e1-4c2b-4377-bcde-8d3465f14ce8" providerId="ADAL" clId="{D3C8D07B-F9D8-44BE-8561-0328356456EB}" dt="2020-11-10T14:25:36.729" v="25" actId="26606"/>
          <ac:picMkLst>
            <pc:docMk/>
            <pc:sldMk cId="3988058999" sldId="342"/>
            <ac:picMk id="5" creationId="{E02920B3-274C-4D7F-8404-CE8A3481DD8C}"/>
          </ac:picMkLst>
        </pc:picChg>
        <pc:picChg chg="add mod">
          <ac:chgData name="High Radka" userId="518bf1e1-4c2b-4377-bcde-8d3465f14ce8" providerId="ADAL" clId="{D3C8D07B-F9D8-44BE-8561-0328356456EB}" dt="2020-11-10T14:26:33.444" v="52" actId="1076"/>
          <ac:picMkLst>
            <pc:docMk/>
            <pc:sldMk cId="3988058999" sldId="342"/>
            <ac:picMk id="1026" creationId="{02BC1B16-D74C-4F68-B892-65CFBD3E89A8}"/>
          </ac:picMkLst>
        </pc:picChg>
      </pc:sldChg>
      <pc:sldChg chg="addSp modSp add">
        <pc:chgData name="High Radka" userId="518bf1e1-4c2b-4377-bcde-8d3465f14ce8" providerId="ADAL" clId="{D3C8D07B-F9D8-44BE-8561-0328356456EB}" dt="2020-11-10T14:30:12.142" v="92" actId="20577"/>
        <pc:sldMkLst>
          <pc:docMk/>
          <pc:sldMk cId="2692471485" sldId="343"/>
        </pc:sldMkLst>
        <pc:spChg chg="mod">
          <ac:chgData name="High Radka" userId="518bf1e1-4c2b-4377-bcde-8d3465f14ce8" providerId="ADAL" clId="{D3C8D07B-F9D8-44BE-8561-0328356456EB}" dt="2020-11-10T14:27:42.353" v="84" actId="20577"/>
          <ac:spMkLst>
            <pc:docMk/>
            <pc:sldMk cId="2692471485" sldId="343"/>
            <ac:spMk id="2" creationId="{474CD3C0-9A18-4810-8B75-82220BD2CD2F}"/>
          </ac:spMkLst>
        </pc:spChg>
        <pc:spChg chg="mod">
          <ac:chgData name="High Radka" userId="518bf1e1-4c2b-4377-bcde-8d3465f14ce8" providerId="ADAL" clId="{D3C8D07B-F9D8-44BE-8561-0328356456EB}" dt="2020-11-10T14:30:12.142" v="92" actId="20577"/>
          <ac:spMkLst>
            <pc:docMk/>
            <pc:sldMk cId="2692471485" sldId="343"/>
            <ac:spMk id="3" creationId="{CB0D2E0E-B037-45D1-995F-7C512CD955C4}"/>
          </ac:spMkLst>
        </pc:spChg>
        <pc:spChg chg="add mod">
          <ac:chgData name="High Radka" userId="518bf1e1-4c2b-4377-bcde-8d3465f14ce8" providerId="ADAL" clId="{D3C8D07B-F9D8-44BE-8561-0328356456EB}" dt="2020-11-10T14:30:10.318" v="90" actId="962"/>
          <ac:spMkLst>
            <pc:docMk/>
            <pc:sldMk cId="2692471485" sldId="343"/>
            <ac:spMk id="6" creationId="{0C0137E2-D16D-4CB3-BE04-5E171782F426}"/>
          </ac:spMkLst>
        </pc:spChg>
        <pc:picChg chg="add mod">
          <ac:chgData name="High Radka" userId="518bf1e1-4c2b-4377-bcde-8d3465f14ce8" providerId="ADAL" clId="{D3C8D07B-F9D8-44BE-8561-0328356456EB}" dt="2020-11-10T14:30:10.318" v="90" actId="962"/>
          <ac:picMkLst>
            <pc:docMk/>
            <pc:sldMk cId="2692471485" sldId="343"/>
            <ac:picMk id="5" creationId="{0B5EF8FD-A2D7-4BAA-B2D0-DA1AEF5D27FC}"/>
          </ac:picMkLst>
        </pc:picChg>
      </pc:sldChg>
      <pc:sldChg chg="addSp delSp modSp add">
        <pc:chgData name="High Radka" userId="518bf1e1-4c2b-4377-bcde-8d3465f14ce8" providerId="ADAL" clId="{D3C8D07B-F9D8-44BE-8561-0328356456EB}" dt="2020-11-10T14:32:47.985" v="178" actId="14100"/>
        <pc:sldMkLst>
          <pc:docMk/>
          <pc:sldMk cId="3604678065" sldId="344"/>
        </pc:sldMkLst>
        <pc:spChg chg="mod">
          <ac:chgData name="High Radka" userId="518bf1e1-4c2b-4377-bcde-8d3465f14ce8" providerId="ADAL" clId="{D3C8D07B-F9D8-44BE-8561-0328356456EB}" dt="2020-11-10T14:30:42.383" v="174" actId="20577"/>
          <ac:spMkLst>
            <pc:docMk/>
            <pc:sldMk cId="3604678065" sldId="344"/>
            <ac:spMk id="2" creationId="{1455E514-CA4E-4A8B-A70E-C9231A1CD857}"/>
          </ac:spMkLst>
        </pc:spChg>
        <pc:spChg chg="del">
          <ac:chgData name="High Radka" userId="518bf1e1-4c2b-4377-bcde-8d3465f14ce8" providerId="ADAL" clId="{D3C8D07B-F9D8-44BE-8561-0328356456EB}" dt="2020-11-10T14:32:27.383" v="175"/>
          <ac:spMkLst>
            <pc:docMk/>
            <pc:sldMk cId="3604678065" sldId="344"/>
            <ac:spMk id="3" creationId="{37EF3FF7-2F6E-43A9-B73F-D3747D785ACD}"/>
          </ac:spMkLst>
        </pc:spChg>
        <pc:picChg chg="add mod">
          <ac:chgData name="High Radka" userId="518bf1e1-4c2b-4377-bcde-8d3465f14ce8" providerId="ADAL" clId="{D3C8D07B-F9D8-44BE-8561-0328356456EB}" dt="2020-11-10T14:32:47.985" v="178" actId="14100"/>
          <ac:picMkLst>
            <pc:docMk/>
            <pc:sldMk cId="3604678065" sldId="344"/>
            <ac:picMk id="4" creationId="{A8724F13-7B2C-432A-9CF5-CE6EF3CF9FAE}"/>
          </ac:picMkLst>
        </pc:picChg>
      </pc:sldChg>
      <pc:sldChg chg="modSp add">
        <pc:chgData name="High Radka" userId="518bf1e1-4c2b-4377-bcde-8d3465f14ce8" providerId="ADAL" clId="{D3C8D07B-F9D8-44BE-8561-0328356456EB}" dt="2020-11-10T14:38:41.497" v="256" actId="20577"/>
        <pc:sldMkLst>
          <pc:docMk/>
          <pc:sldMk cId="1132897699" sldId="345"/>
        </pc:sldMkLst>
        <pc:spChg chg="mod">
          <ac:chgData name="High Radka" userId="518bf1e1-4c2b-4377-bcde-8d3465f14ce8" providerId="ADAL" clId="{D3C8D07B-F9D8-44BE-8561-0328356456EB}" dt="2020-11-10T14:35:39.612" v="189" actId="20577"/>
          <ac:spMkLst>
            <pc:docMk/>
            <pc:sldMk cId="1132897699" sldId="345"/>
            <ac:spMk id="2" creationId="{E68CFCC1-C606-4480-9A62-9B1C67E89716}"/>
          </ac:spMkLst>
        </pc:spChg>
        <pc:spChg chg="mod">
          <ac:chgData name="High Radka" userId="518bf1e1-4c2b-4377-bcde-8d3465f14ce8" providerId="ADAL" clId="{D3C8D07B-F9D8-44BE-8561-0328356456EB}" dt="2020-11-10T14:38:41.497" v="256" actId="20577"/>
          <ac:spMkLst>
            <pc:docMk/>
            <pc:sldMk cId="1132897699" sldId="345"/>
            <ac:spMk id="3" creationId="{72220071-4248-4A2E-B6D4-A6F330E32C1B}"/>
          </ac:spMkLst>
        </pc:spChg>
      </pc:sldChg>
      <pc:sldChg chg="addSp delSp modSp add">
        <pc:chgData name="High Radka" userId="518bf1e1-4c2b-4377-bcde-8d3465f14ce8" providerId="ADAL" clId="{D3C8D07B-F9D8-44BE-8561-0328356456EB}" dt="2020-11-10T14:46:59.082" v="337" actId="20577"/>
        <pc:sldMkLst>
          <pc:docMk/>
          <pc:sldMk cId="651344832" sldId="346"/>
        </pc:sldMkLst>
        <pc:spChg chg="del">
          <ac:chgData name="High Radka" userId="518bf1e1-4c2b-4377-bcde-8d3465f14ce8" providerId="ADAL" clId="{D3C8D07B-F9D8-44BE-8561-0328356456EB}" dt="2020-11-10T14:46:35.475" v="327" actId="26606"/>
          <ac:spMkLst>
            <pc:docMk/>
            <pc:sldMk cId="651344832" sldId="346"/>
            <ac:spMk id="2" creationId="{4E5B5E27-2A28-4545-B450-476B30356B62}"/>
          </ac:spMkLst>
        </pc:spChg>
        <pc:spChg chg="del mod">
          <ac:chgData name="High Radka" userId="518bf1e1-4c2b-4377-bcde-8d3465f14ce8" providerId="ADAL" clId="{D3C8D07B-F9D8-44BE-8561-0328356456EB}" dt="2020-11-10T14:46:35.475" v="327" actId="26606"/>
          <ac:spMkLst>
            <pc:docMk/>
            <pc:sldMk cId="651344832" sldId="346"/>
            <ac:spMk id="3" creationId="{0DDD1A3F-51C0-4250-9857-220132C9839C}"/>
          </ac:spMkLst>
        </pc:spChg>
        <pc:spChg chg="add mod">
          <ac:chgData name="High Radka" userId="518bf1e1-4c2b-4377-bcde-8d3465f14ce8" providerId="ADAL" clId="{D3C8D07B-F9D8-44BE-8561-0328356456EB}" dt="2020-11-10T14:46:59.082" v="337" actId="20577"/>
          <ac:spMkLst>
            <pc:docMk/>
            <pc:sldMk cId="651344832" sldId="346"/>
            <ac:spMk id="9" creationId="{017CF643-9634-4186-9D2E-6E5A7A8044A0}"/>
          </ac:spMkLst>
        </pc:spChg>
        <pc:graphicFrameChg chg="add mod">
          <ac:chgData name="High Radka" userId="518bf1e1-4c2b-4377-bcde-8d3465f14ce8" providerId="ADAL" clId="{D3C8D07B-F9D8-44BE-8561-0328356456EB}" dt="2020-11-10T14:46:45.311" v="329" actId="20577"/>
          <ac:graphicFrameMkLst>
            <pc:docMk/>
            <pc:sldMk cId="651344832" sldId="346"/>
            <ac:graphicFrameMk id="5" creationId="{02275F40-58C6-454F-AB52-A3D56DE7584E}"/>
          </ac:graphicFrameMkLst>
        </pc:graphicFrameChg>
      </pc:sldChg>
      <pc:sldChg chg="addSp delSp modSp add del">
        <pc:chgData name="High Radka" userId="518bf1e1-4c2b-4377-bcde-8d3465f14ce8" providerId="ADAL" clId="{D3C8D07B-F9D8-44BE-8561-0328356456EB}" dt="2020-11-10T15:31:45.205" v="687" actId="2696"/>
        <pc:sldMkLst>
          <pc:docMk/>
          <pc:sldMk cId="3198814051" sldId="347"/>
        </pc:sldMkLst>
        <pc:spChg chg="mod">
          <ac:chgData name="High Radka" userId="518bf1e1-4c2b-4377-bcde-8d3465f14ce8" providerId="ADAL" clId="{D3C8D07B-F9D8-44BE-8561-0328356456EB}" dt="2020-11-10T14:49:13.317" v="351" actId="20577"/>
          <ac:spMkLst>
            <pc:docMk/>
            <pc:sldMk cId="3198814051" sldId="347"/>
            <ac:spMk id="2" creationId="{12FEECB2-EA0A-4336-AED7-1BFAAA3081E7}"/>
          </ac:spMkLst>
        </pc:spChg>
        <pc:spChg chg="del">
          <ac:chgData name="High Radka" userId="518bf1e1-4c2b-4377-bcde-8d3465f14ce8" providerId="ADAL" clId="{D3C8D07B-F9D8-44BE-8561-0328356456EB}" dt="2020-11-10T14:51:15.734" v="352" actId="931"/>
          <ac:spMkLst>
            <pc:docMk/>
            <pc:sldMk cId="3198814051" sldId="347"/>
            <ac:spMk id="3" creationId="{F5D40554-F8E3-44D4-81A3-C050F2B6A398}"/>
          </ac:spMkLst>
        </pc:spChg>
        <pc:spChg chg="add mod">
          <ac:chgData name="High Radka" userId="518bf1e1-4c2b-4377-bcde-8d3465f14ce8" providerId="ADAL" clId="{D3C8D07B-F9D8-44BE-8561-0328356456EB}" dt="2020-11-10T14:52:09.884" v="368" actId="1076"/>
          <ac:spMkLst>
            <pc:docMk/>
            <pc:sldMk cId="3198814051" sldId="347"/>
            <ac:spMk id="6" creationId="{C03A5B43-BED6-47A3-A3E3-3D74CC545271}"/>
          </ac:spMkLst>
        </pc:spChg>
        <pc:spChg chg="add del">
          <ac:chgData name="High Radka" userId="518bf1e1-4c2b-4377-bcde-8d3465f14ce8" providerId="ADAL" clId="{D3C8D07B-F9D8-44BE-8561-0328356456EB}" dt="2020-11-10T14:52:40.194" v="370" actId="478"/>
          <ac:spMkLst>
            <pc:docMk/>
            <pc:sldMk cId="3198814051" sldId="347"/>
            <ac:spMk id="7" creationId="{07BFBBFD-7E57-4A72-80C6-BCCD3FE8C941}"/>
          </ac:spMkLst>
        </pc:spChg>
        <pc:picChg chg="add mod">
          <ac:chgData name="High Radka" userId="518bf1e1-4c2b-4377-bcde-8d3465f14ce8" providerId="ADAL" clId="{D3C8D07B-F9D8-44BE-8561-0328356456EB}" dt="2020-11-10T14:52:03.820" v="367" actId="14100"/>
          <ac:picMkLst>
            <pc:docMk/>
            <pc:sldMk cId="3198814051" sldId="347"/>
            <ac:picMk id="5" creationId="{FEEB547E-43F2-4C27-9786-C71901319761}"/>
          </ac:picMkLst>
        </pc:picChg>
        <pc:picChg chg="add del">
          <ac:chgData name="High Radka" userId="518bf1e1-4c2b-4377-bcde-8d3465f14ce8" providerId="ADAL" clId="{D3C8D07B-F9D8-44BE-8561-0328356456EB}" dt="2020-11-10T14:52:56.117" v="372"/>
          <ac:picMkLst>
            <pc:docMk/>
            <pc:sldMk cId="3198814051" sldId="347"/>
            <ac:picMk id="8" creationId="{C06F694B-E608-46B2-805F-4706BC5B0B3D}"/>
          </ac:picMkLst>
        </pc:picChg>
      </pc:sldChg>
      <pc:sldChg chg="addSp delSp modSp add mod modClrScheme chgLayout">
        <pc:chgData name="High Radka" userId="518bf1e1-4c2b-4377-bcde-8d3465f14ce8" providerId="ADAL" clId="{D3C8D07B-F9D8-44BE-8561-0328356456EB}" dt="2020-11-10T14:58:01.770" v="471" actId="14100"/>
        <pc:sldMkLst>
          <pc:docMk/>
          <pc:sldMk cId="670958582" sldId="348"/>
        </pc:sldMkLst>
        <pc:spChg chg="add mod">
          <ac:chgData name="High Radka" userId="518bf1e1-4c2b-4377-bcde-8d3465f14ce8" providerId="ADAL" clId="{D3C8D07B-F9D8-44BE-8561-0328356456EB}" dt="2020-11-10T14:58:01.770" v="471" actId="14100"/>
          <ac:spMkLst>
            <pc:docMk/>
            <pc:sldMk cId="670958582" sldId="348"/>
            <ac:spMk id="4" creationId="{7B9DCA43-C223-4789-9C2A-AAF518FFF386}"/>
          </ac:spMkLst>
        </pc:spChg>
        <pc:spChg chg="mod">
          <ac:chgData name="High Radka" userId="518bf1e1-4c2b-4377-bcde-8d3465f14ce8" providerId="ADAL" clId="{D3C8D07B-F9D8-44BE-8561-0328356456EB}" dt="2020-11-10T14:53:26.091" v="387" actId="26606"/>
          <ac:spMkLst>
            <pc:docMk/>
            <pc:sldMk cId="670958582" sldId="348"/>
            <ac:spMk id="9" creationId="{017CF643-9634-4186-9D2E-6E5A7A8044A0}"/>
          </ac:spMkLst>
        </pc:spChg>
        <pc:spChg chg="add del mod">
          <ac:chgData name="High Radka" userId="518bf1e1-4c2b-4377-bcde-8d3465f14ce8" providerId="ADAL" clId="{D3C8D07B-F9D8-44BE-8561-0328356456EB}" dt="2020-11-10T14:57:49.090" v="468" actId="478"/>
          <ac:spMkLst>
            <pc:docMk/>
            <pc:sldMk cId="670958582" sldId="348"/>
            <ac:spMk id="14" creationId="{C90FAAE7-B7F5-4385-A185-7EA29BBDC253}"/>
          </ac:spMkLst>
        </pc:spChg>
        <pc:graphicFrameChg chg="mod modGraphic">
          <ac:chgData name="High Radka" userId="518bf1e1-4c2b-4377-bcde-8d3465f14ce8" providerId="ADAL" clId="{D3C8D07B-F9D8-44BE-8561-0328356456EB}" dt="2020-11-10T14:57:43.886" v="467" actId="1076"/>
          <ac:graphicFrameMkLst>
            <pc:docMk/>
            <pc:sldMk cId="670958582" sldId="348"/>
            <ac:graphicFrameMk id="5" creationId="{02275F40-58C6-454F-AB52-A3D56DE7584E}"/>
          </ac:graphicFrameMkLst>
        </pc:graphicFrameChg>
        <pc:picChg chg="add mod">
          <ac:chgData name="High Radka" userId="518bf1e1-4c2b-4377-bcde-8d3465f14ce8" providerId="ADAL" clId="{D3C8D07B-F9D8-44BE-8561-0328356456EB}" dt="2020-11-10T14:57:56.188" v="470" actId="1076"/>
          <ac:picMkLst>
            <pc:docMk/>
            <pc:sldMk cId="670958582" sldId="348"/>
            <ac:picMk id="3" creationId="{55904371-107E-4887-94C5-C75F28BCAE64}"/>
          </ac:picMkLst>
        </pc:picChg>
      </pc:sldChg>
      <pc:sldChg chg="add del">
        <pc:chgData name="High Radka" userId="518bf1e1-4c2b-4377-bcde-8d3465f14ce8" providerId="ADAL" clId="{D3C8D07B-F9D8-44BE-8561-0328356456EB}" dt="2020-11-10T15:31:36.984" v="686" actId="2696"/>
        <pc:sldMkLst>
          <pc:docMk/>
          <pc:sldMk cId="3122518480" sldId="349"/>
        </pc:sldMkLst>
      </pc:sldChg>
      <pc:sldChg chg="addSp delSp modSp add">
        <pc:chgData name="High Radka" userId="518bf1e1-4c2b-4377-bcde-8d3465f14ce8" providerId="ADAL" clId="{D3C8D07B-F9D8-44BE-8561-0328356456EB}" dt="2020-11-10T15:31:20.406" v="685" actId="1076"/>
        <pc:sldMkLst>
          <pc:docMk/>
          <pc:sldMk cId="1003295908" sldId="350"/>
        </pc:sldMkLst>
        <pc:spChg chg="del">
          <ac:chgData name="High Radka" userId="518bf1e1-4c2b-4377-bcde-8d3465f14ce8" providerId="ADAL" clId="{D3C8D07B-F9D8-44BE-8561-0328356456EB}" dt="2020-11-10T14:55:20.427" v="400"/>
          <ac:spMkLst>
            <pc:docMk/>
            <pc:sldMk cId="1003295908" sldId="350"/>
            <ac:spMk id="2" creationId="{E5202156-9618-4FE5-BBC3-610CBE2760C4}"/>
          </ac:spMkLst>
        </pc:spChg>
        <pc:spChg chg="del">
          <ac:chgData name="High Radka" userId="518bf1e1-4c2b-4377-bcde-8d3465f14ce8" providerId="ADAL" clId="{D3C8D07B-F9D8-44BE-8561-0328356456EB}" dt="2020-11-10T14:55:20.427" v="400"/>
          <ac:spMkLst>
            <pc:docMk/>
            <pc:sldMk cId="1003295908" sldId="350"/>
            <ac:spMk id="3" creationId="{2FC63A7D-E8E3-479F-8673-C5525A872493}"/>
          </ac:spMkLst>
        </pc:spChg>
        <pc:spChg chg="del">
          <ac:chgData name="High Radka" userId="518bf1e1-4c2b-4377-bcde-8d3465f14ce8" providerId="ADAL" clId="{D3C8D07B-F9D8-44BE-8561-0328356456EB}" dt="2020-11-10T14:55:20.427" v="400"/>
          <ac:spMkLst>
            <pc:docMk/>
            <pc:sldMk cId="1003295908" sldId="350"/>
            <ac:spMk id="4" creationId="{D73340F4-A0E4-48F2-A9EA-5A54AEADED15}"/>
          </ac:spMkLst>
        </pc:spChg>
        <pc:spChg chg="add del mod">
          <ac:chgData name="High Radka" userId="518bf1e1-4c2b-4377-bcde-8d3465f14ce8" providerId="ADAL" clId="{D3C8D07B-F9D8-44BE-8561-0328356456EB}" dt="2020-11-10T15:31:12.384" v="682" actId="478"/>
          <ac:spMkLst>
            <pc:docMk/>
            <pc:sldMk cId="1003295908" sldId="350"/>
            <ac:spMk id="5" creationId="{2A6AFF87-CF66-4BA0-A8FA-1E6A38D5D753}"/>
          </ac:spMkLst>
        </pc:spChg>
        <pc:spChg chg="add del mod">
          <ac:chgData name="High Radka" userId="518bf1e1-4c2b-4377-bcde-8d3465f14ce8" providerId="ADAL" clId="{D3C8D07B-F9D8-44BE-8561-0328356456EB}" dt="2020-11-10T14:55:40.263" v="401" actId="931"/>
          <ac:spMkLst>
            <pc:docMk/>
            <pc:sldMk cId="1003295908" sldId="350"/>
            <ac:spMk id="6" creationId="{9B4EB89F-9660-407E-BAC4-3EE395A5436C}"/>
          </ac:spMkLst>
        </pc:spChg>
        <pc:spChg chg="add mod">
          <ac:chgData name="High Radka" userId="518bf1e1-4c2b-4377-bcde-8d3465f14ce8" providerId="ADAL" clId="{D3C8D07B-F9D8-44BE-8561-0328356456EB}" dt="2020-11-10T14:55:40.263" v="401" actId="931"/>
          <ac:spMkLst>
            <pc:docMk/>
            <pc:sldMk cId="1003295908" sldId="350"/>
            <ac:spMk id="9" creationId="{0911A5A0-05B4-4075-9B82-D362C9899126}"/>
          </ac:spMkLst>
        </pc:spChg>
        <pc:picChg chg="add mod">
          <ac:chgData name="High Radka" userId="518bf1e1-4c2b-4377-bcde-8d3465f14ce8" providerId="ADAL" clId="{D3C8D07B-F9D8-44BE-8561-0328356456EB}" dt="2020-11-10T15:31:20.406" v="685" actId="1076"/>
          <ac:picMkLst>
            <pc:docMk/>
            <pc:sldMk cId="1003295908" sldId="350"/>
            <ac:picMk id="8" creationId="{6D5A06E2-5989-4BD4-9BA7-708A0DD25B9D}"/>
          </ac:picMkLst>
        </pc:picChg>
      </pc:sldChg>
      <pc:sldChg chg="addSp delSp modSp add">
        <pc:chgData name="High Radka" userId="518bf1e1-4c2b-4377-bcde-8d3465f14ce8" providerId="ADAL" clId="{D3C8D07B-F9D8-44BE-8561-0328356456EB}" dt="2020-11-10T15:00:11.819" v="524" actId="1076"/>
        <pc:sldMkLst>
          <pc:docMk/>
          <pc:sldMk cId="3069296615" sldId="351"/>
        </pc:sldMkLst>
        <pc:spChg chg="del">
          <ac:chgData name="High Radka" userId="518bf1e1-4c2b-4377-bcde-8d3465f14ce8" providerId="ADAL" clId="{D3C8D07B-F9D8-44BE-8561-0328356456EB}" dt="2020-11-10T14:59:00.805" v="513" actId="478"/>
          <ac:spMkLst>
            <pc:docMk/>
            <pc:sldMk cId="3069296615" sldId="351"/>
            <ac:spMk id="4" creationId="{7B9DCA43-C223-4789-9C2A-AAF518FFF386}"/>
          </ac:spMkLst>
        </pc:spChg>
        <pc:spChg chg="add mod">
          <ac:chgData name="High Radka" userId="518bf1e1-4c2b-4377-bcde-8d3465f14ce8" providerId="ADAL" clId="{D3C8D07B-F9D8-44BE-8561-0328356456EB}" dt="2020-11-10T15:00:11.819" v="524" actId="1076"/>
          <ac:spMkLst>
            <pc:docMk/>
            <pc:sldMk cId="3069296615" sldId="351"/>
            <ac:spMk id="7" creationId="{B39A8A8D-7200-445B-8B87-E4654D0EA3B2}"/>
          </ac:spMkLst>
        </pc:spChg>
        <pc:spChg chg="mod">
          <ac:chgData name="High Radka" userId="518bf1e1-4c2b-4377-bcde-8d3465f14ce8" providerId="ADAL" clId="{D3C8D07B-F9D8-44BE-8561-0328356456EB}" dt="2020-11-10T14:58:21.397" v="481" actId="20577"/>
          <ac:spMkLst>
            <pc:docMk/>
            <pc:sldMk cId="3069296615" sldId="351"/>
            <ac:spMk id="9" creationId="{017CF643-9634-4186-9D2E-6E5A7A8044A0}"/>
          </ac:spMkLst>
        </pc:spChg>
        <pc:graphicFrameChg chg="mod">
          <ac:chgData name="High Radka" userId="518bf1e1-4c2b-4377-bcde-8d3465f14ce8" providerId="ADAL" clId="{D3C8D07B-F9D8-44BE-8561-0328356456EB}" dt="2020-11-10T14:58:53.879" v="512" actId="20577"/>
          <ac:graphicFrameMkLst>
            <pc:docMk/>
            <pc:sldMk cId="3069296615" sldId="351"/>
            <ac:graphicFrameMk id="5" creationId="{02275F40-58C6-454F-AB52-A3D56DE7584E}"/>
          </ac:graphicFrameMkLst>
        </pc:graphicFrameChg>
        <pc:picChg chg="del">
          <ac:chgData name="High Radka" userId="518bf1e1-4c2b-4377-bcde-8d3465f14ce8" providerId="ADAL" clId="{D3C8D07B-F9D8-44BE-8561-0328356456EB}" dt="2020-11-10T14:59:00.805" v="513" actId="478"/>
          <ac:picMkLst>
            <pc:docMk/>
            <pc:sldMk cId="3069296615" sldId="351"/>
            <ac:picMk id="3" creationId="{55904371-107E-4887-94C5-C75F28BCAE64}"/>
          </ac:picMkLst>
        </pc:picChg>
        <pc:picChg chg="add mod">
          <ac:chgData name="High Radka" userId="518bf1e1-4c2b-4377-bcde-8d3465f14ce8" providerId="ADAL" clId="{D3C8D07B-F9D8-44BE-8561-0328356456EB}" dt="2020-11-10T15:00:11.819" v="524" actId="1076"/>
          <ac:picMkLst>
            <pc:docMk/>
            <pc:sldMk cId="3069296615" sldId="351"/>
            <ac:picMk id="6" creationId="{B808BCDE-1194-424F-83F8-A78B2520750B}"/>
          </ac:picMkLst>
        </pc:picChg>
      </pc:sldChg>
      <pc:sldChg chg="addSp delSp modSp add del">
        <pc:chgData name="High Radka" userId="518bf1e1-4c2b-4377-bcde-8d3465f14ce8" providerId="ADAL" clId="{D3C8D07B-F9D8-44BE-8561-0328356456EB}" dt="2020-11-10T15:40:04.831" v="688" actId="2696"/>
        <pc:sldMkLst>
          <pc:docMk/>
          <pc:sldMk cId="1137606868" sldId="352"/>
        </pc:sldMkLst>
        <pc:spChg chg="del">
          <ac:chgData name="High Radka" userId="518bf1e1-4c2b-4377-bcde-8d3465f14ce8" providerId="ADAL" clId="{D3C8D07B-F9D8-44BE-8561-0328356456EB}" dt="2020-11-10T14:59:42.634" v="515" actId="931"/>
          <ac:spMkLst>
            <pc:docMk/>
            <pc:sldMk cId="1137606868" sldId="352"/>
            <ac:spMk id="2" creationId="{7B957558-077D-4DEF-A91F-98D158D3D508}"/>
          </ac:spMkLst>
        </pc:spChg>
        <pc:spChg chg="add del mod">
          <ac:chgData name="High Radka" userId="518bf1e1-4c2b-4377-bcde-8d3465f14ce8" providerId="ADAL" clId="{D3C8D07B-F9D8-44BE-8561-0328356456EB}" dt="2020-11-10T14:59:48.379" v="518"/>
          <ac:spMkLst>
            <pc:docMk/>
            <pc:sldMk cId="1137606868" sldId="352"/>
            <ac:spMk id="7" creationId="{F81C48E3-26AE-4968-B9D4-80D9FA8CC747}"/>
          </ac:spMkLst>
        </pc:spChg>
        <pc:spChg chg="add mod">
          <ac:chgData name="High Radka" userId="518bf1e1-4c2b-4377-bcde-8d3465f14ce8" providerId="ADAL" clId="{D3C8D07B-F9D8-44BE-8561-0328356456EB}" dt="2020-11-10T14:59:48.379" v="518"/>
          <ac:spMkLst>
            <pc:docMk/>
            <pc:sldMk cId="1137606868" sldId="352"/>
            <ac:spMk id="8" creationId="{50E7CF35-CE8B-4AD8-814D-F4EAF1423552}"/>
          </ac:spMkLst>
        </pc:spChg>
        <pc:picChg chg="add del mod">
          <ac:chgData name="High Radka" userId="518bf1e1-4c2b-4377-bcde-8d3465f14ce8" providerId="ADAL" clId="{D3C8D07B-F9D8-44BE-8561-0328356456EB}" dt="2020-11-10T14:59:48.379" v="518"/>
          <ac:picMkLst>
            <pc:docMk/>
            <pc:sldMk cId="1137606868" sldId="352"/>
            <ac:picMk id="6" creationId="{F6BA05DA-2B77-4CA4-BA95-730ECFF376BE}"/>
          </ac:picMkLst>
        </pc:picChg>
      </pc:sldChg>
      <pc:sldChg chg="addSp delSp modSp add del">
        <pc:chgData name="High Radka" userId="518bf1e1-4c2b-4377-bcde-8d3465f14ce8" providerId="ADAL" clId="{D3C8D07B-F9D8-44BE-8561-0328356456EB}" dt="2020-11-10T15:30:49.919" v="681" actId="2696"/>
        <pc:sldMkLst>
          <pc:docMk/>
          <pc:sldMk cId="3093167674" sldId="353"/>
        </pc:sldMkLst>
        <pc:spChg chg="del">
          <ac:chgData name="High Radka" userId="518bf1e1-4c2b-4377-bcde-8d3465f14ce8" providerId="ADAL" clId="{D3C8D07B-F9D8-44BE-8561-0328356456EB}" dt="2020-11-10T15:06:49.713" v="541"/>
          <ac:spMkLst>
            <pc:docMk/>
            <pc:sldMk cId="3093167674" sldId="353"/>
            <ac:spMk id="2" creationId="{30519866-D576-43C1-BC0D-278DA640EF5D}"/>
          </ac:spMkLst>
        </pc:spChg>
        <pc:spChg chg="del">
          <ac:chgData name="High Radka" userId="518bf1e1-4c2b-4377-bcde-8d3465f14ce8" providerId="ADAL" clId="{D3C8D07B-F9D8-44BE-8561-0328356456EB}" dt="2020-11-10T15:06:49.713" v="541"/>
          <ac:spMkLst>
            <pc:docMk/>
            <pc:sldMk cId="3093167674" sldId="353"/>
            <ac:spMk id="3" creationId="{E84A7E9B-1E20-4524-96AF-B4BFAD165A83}"/>
          </ac:spMkLst>
        </pc:spChg>
        <pc:spChg chg="mod">
          <ac:chgData name="High Radka" userId="518bf1e1-4c2b-4377-bcde-8d3465f14ce8" providerId="ADAL" clId="{D3C8D07B-F9D8-44BE-8561-0328356456EB}" dt="2020-11-10T15:28:31.072" v="588"/>
          <ac:spMkLst>
            <pc:docMk/>
            <pc:sldMk cId="3093167674" sldId="353"/>
            <ac:spMk id="4" creationId="{96C3997F-7F38-4B8E-93FF-4C1823D03B14}"/>
          </ac:spMkLst>
        </pc:spChg>
        <pc:spChg chg="add del mod">
          <ac:chgData name="High Radka" userId="518bf1e1-4c2b-4377-bcde-8d3465f14ce8" providerId="ADAL" clId="{D3C8D07B-F9D8-44BE-8561-0328356456EB}" dt="2020-11-10T15:24:27.053" v="542" actId="931"/>
          <ac:spMkLst>
            <pc:docMk/>
            <pc:sldMk cId="3093167674" sldId="353"/>
            <ac:spMk id="5" creationId="{86A01759-A274-4DA2-9EF4-DAE45E2F4C28}"/>
          </ac:spMkLst>
        </pc:spChg>
        <pc:spChg chg="add mod">
          <ac:chgData name="High Radka" userId="518bf1e1-4c2b-4377-bcde-8d3465f14ce8" providerId="ADAL" clId="{D3C8D07B-F9D8-44BE-8561-0328356456EB}" dt="2020-11-10T15:24:45.985" v="545" actId="1076"/>
          <ac:spMkLst>
            <pc:docMk/>
            <pc:sldMk cId="3093167674" sldId="353"/>
            <ac:spMk id="8" creationId="{BF7722D9-A563-4AAA-952B-157F2BCC86CA}"/>
          </ac:spMkLst>
        </pc:spChg>
        <pc:spChg chg="add mod">
          <ac:chgData name="High Radka" userId="518bf1e1-4c2b-4377-bcde-8d3465f14ce8" providerId="ADAL" clId="{D3C8D07B-F9D8-44BE-8561-0328356456EB}" dt="2020-11-10T15:27:57.614" v="586" actId="20577"/>
          <ac:spMkLst>
            <pc:docMk/>
            <pc:sldMk cId="3093167674" sldId="353"/>
            <ac:spMk id="9" creationId="{B2CBDA00-B0B3-43FD-84BE-0C1C83B0F18A}"/>
          </ac:spMkLst>
        </pc:spChg>
        <pc:spChg chg="add mod">
          <ac:chgData name="High Radka" userId="518bf1e1-4c2b-4377-bcde-8d3465f14ce8" providerId="ADAL" clId="{D3C8D07B-F9D8-44BE-8561-0328356456EB}" dt="2020-11-10T15:30:31.010" v="675"/>
          <ac:spMkLst>
            <pc:docMk/>
            <pc:sldMk cId="3093167674" sldId="353"/>
            <ac:spMk id="10" creationId="{1E25E04E-AB6E-4B06-91EA-5B1C31416B1A}"/>
          </ac:spMkLst>
        </pc:spChg>
        <pc:picChg chg="add del mod">
          <ac:chgData name="High Radka" userId="518bf1e1-4c2b-4377-bcde-8d3465f14ce8" providerId="ADAL" clId="{D3C8D07B-F9D8-44BE-8561-0328356456EB}" dt="2020-11-10T15:30:31.010" v="675"/>
          <ac:picMkLst>
            <pc:docMk/>
            <pc:sldMk cId="3093167674" sldId="353"/>
            <ac:picMk id="7" creationId="{AEB83CC5-395A-4019-9368-45AD588A4413}"/>
          </ac:picMkLst>
        </pc:picChg>
      </pc:sldChg>
      <pc:sldChg chg="addSp delSp modSp add">
        <pc:chgData name="High Radka" userId="518bf1e1-4c2b-4377-bcde-8d3465f14ce8" providerId="ADAL" clId="{D3C8D07B-F9D8-44BE-8561-0328356456EB}" dt="2020-11-10T15:26:29.500" v="551" actId="14100"/>
        <pc:sldMkLst>
          <pc:docMk/>
          <pc:sldMk cId="10345906" sldId="354"/>
        </pc:sldMkLst>
        <pc:spChg chg="del">
          <ac:chgData name="High Radka" userId="518bf1e1-4c2b-4377-bcde-8d3465f14ce8" providerId="ADAL" clId="{D3C8D07B-F9D8-44BE-8561-0328356456EB}" dt="2020-11-10T15:26:21.895" v="548" actId="478"/>
          <ac:spMkLst>
            <pc:docMk/>
            <pc:sldMk cId="10345906" sldId="354"/>
            <ac:spMk id="2" creationId="{AD21F027-9543-43DA-92DB-A6C59B395167}"/>
          </ac:spMkLst>
        </pc:spChg>
        <pc:spChg chg="del">
          <ac:chgData name="High Radka" userId="518bf1e1-4c2b-4377-bcde-8d3465f14ce8" providerId="ADAL" clId="{D3C8D07B-F9D8-44BE-8561-0328356456EB}" dt="2020-11-10T15:25:17.448" v="547" actId="931"/>
          <ac:spMkLst>
            <pc:docMk/>
            <pc:sldMk cId="10345906" sldId="354"/>
            <ac:spMk id="3" creationId="{D45572FE-C118-4CDB-8B1E-A240B922F772}"/>
          </ac:spMkLst>
        </pc:spChg>
        <pc:spChg chg="add mod">
          <ac:chgData name="High Radka" userId="518bf1e1-4c2b-4377-bcde-8d3465f14ce8" providerId="ADAL" clId="{D3C8D07B-F9D8-44BE-8561-0328356456EB}" dt="2020-11-10T15:25:17.448" v="547" actId="931"/>
          <ac:spMkLst>
            <pc:docMk/>
            <pc:sldMk cId="10345906" sldId="354"/>
            <ac:spMk id="6" creationId="{B038024D-5D0D-4C38-8BFC-FAF8C868237E}"/>
          </ac:spMkLst>
        </pc:spChg>
        <pc:picChg chg="add mod">
          <ac:chgData name="High Radka" userId="518bf1e1-4c2b-4377-bcde-8d3465f14ce8" providerId="ADAL" clId="{D3C8D07B-F9D8-44BE-8561-0328356456EB}" dt="2020-11-10T15:26:29.500" v="551" actId="14100"/>
          <ac:picMkLst>
            <pc:docMk/>
            <pc:sldMk cId="10345906" sldId="354"/>
            <ac:picMk id="5" creationId="{50E72AEC-B464-4295-8281-BBD654A9745A}"/>
          </ac:picMkLst>
        </pc:picChg>
      </pc:sldChg>
      <pc:sldChg chg="addSp delSp modSp add">
        <pc:chgData name="High Radka" userId="518bf1e1-4c2b-4377-bcde-8d3465f14ce8" providerId="ADAL" clId="{D3C8D07B-F9D8-44BE-8561-0328356456EB}" dt="2020-11-10T15:30:47.878" v="680" actId="1076"/>
        <pc:sldMkLst>
          <pc:docMk/>
          <pc:sldMk cId="1541250686" sldId="355"/>
        </pc:sldMkLst>
        <pc:spChg chg="del">
          <ac:chgData name="High Radka" userId="518bf1e1-4c2b-4377-bcde-8d3465f14ce8" providerId="ADAL" clId="{D3C8D07B-F9D8-44BE-8561-0328356456EB}" dt="2020-11-10T15:30:35.481" v="677" actId="478"/>
          <ac:spMkLst>
            <pc:docMk/>
            <pc:sldMk cId="1541250686" sldId="355"/>
            <ac:spMk id="4" creationId="{7B9DCA43-C223-4789-9C2A-AAF518FFF386}"/>
          </ac:spMkLst>
        </pc:spChg>
        <pc:spChg chg="add mod">
          <ac:chgData name="High Radka" userId="518bf1e1-4c2b-4377-bcde-8d3465f14ce8" providerId="ADAL" clId="{D3C8D07B-F9D8-44BE-8561-0328356456EB}" dt="2020-11-10T15:30:47.878" v="680" actId="1076"/>
          <ac:spMkLst>
            <pc:docMk/>
            <pc:sldMk cId="1541250686" sldId="355"/>
            <ac:spMk id="7" creationId="{E804C504-A6F8-4D02-9F60-5550E5DD6A6B}"/>
          </ac:spMkLst>
        </pc:spChg>
        <pc:spChg chg="mod">
          <ac:chgData name="High Radka" userId="518bf1e1-4c2b-4377-bcde-8d3465f14ce8" providerId="ADAL" clId="{D3C8D07B-F9D8-44BE-8561-0328356456EB}" dt="2020-11-10T15:28:35.838" v="590"/>
          <ac:spMkLst>
            <pc:docMk/>
            <pc:sldMk cId="1541250686" sldId="355"/>
            <ac:spMk id="9" creationId="{017CF643-9634-4186-9D2E-6E5A7A8044A0}"/>
          </ac:spMkLst>
        </pc:spChg>
        <pc:graphicFrameChg chg="mod">
          <ac:chgData name="High Radka" userId="518bf1e1-4c2b-4377-bcde-8d3465f14ce8" providerId="ADAL" clId="{D3C8D07B-F9D8-44BE-8561-0328356456EB}" dt="2020-11-10T15:30:25.086" v="674"/>
          <ac:graphicFrameMkLst>
            <pc:docMk/>
            <pc:sldMk cId="1541250686" sldId="355"/>
            <ac:graphicFrameMk id="5" creationId="{02275F40-58C6-454F-AB52-A3D56DE7584E}"/>
          </ac:graphicFrameMkLst>
        </pc:graphicFrameChg>
        <pc:picChg chg="del">
          <ac:chgData name="High Radka" userId="518bf1e1-4c2b-4377-bcde-8d3465f14ce8" providerId="ADAL" clId="{D3C8D07B-F9D8-44BE-8561-0328356456EB}" dt="2020-11-10T15:30:35.481" v="677" actId="478"/>
          <ac:picMkLst>
            <pc:docMk/>
            <pc:sldMk cId="1541250686" sldId="355"/>
            <ac:picMk id="3" creationId="{55904371-107E-4887-94C5-C75F28BCAE64}"/>
          </ac:picMkLst>
        </pc:picChg>
        <pc:picChg chg="add mod">
          <ac:chgData name="High Radka" userId="518bf1e1-4c2b-4377-bcde-8d3465f14ce8" providerId="ADAL" clId="{D3C8D07B-F9D8-44BE-8561-0328356456EB}" dt="2020-11-10T15:30:41.581" v="679" actId="14100"/>
          <ac:picMkLst>
            <pc:docMk/>
            <pc:sldMk cId="1541250686" sldId="355"/>
            <ac:picMk id="6" creationId="{1E24213A-BD4A-48EC-95B1-7FD88D7F1A4F}"/>
          </ac:picMkLst>
        </pc:picChg>
      </pc:sldChg>
      <pc:sldChg chg="modSp add del">
        <pc:chgData name="High Radka" userId="518bf1e1-4c2b-4377-bcde-8d3465f14ce8" providerId="ADAL" clId="{D3C8D07B-F9D8-44BE-8561-0328356456EB}" dt="2020-11-11T09:05:13.606" v="1076" actId="2696"/>
        <pc:sldMkLst>
          <pc:docMk/>
          <pc:sldMk cId="4123676867" sldId="356"/>
        </pc:sldMkLst>
        <pc:spChg chg="mod">
          <ac:chgData name="High Radka" userId="518bf1e1-4c2b-4377-bcde-8d3465f14ce8" providerId="ADAL" clId="{D3C8D07B-F9D8-44BE-8561-0328356456EB}" dt="2020-11-10T15:40:13.884" v="705" actId="20577"/>
          <ac:spMkLst>
            <pc:docMk/>
            <pc:sldMk cId="4123676867" sldId="356"/>
            <ac:spMk id="2" creationId="{E9C0F870-928B-4A99-BA57-95F48B3CA5F4}"/>
          </ac:spMkLst>
        </pc:spChg>
        <pc:spChg chg="mod">
          <ac:chgData name="High Radka" userId="518bf1e1-4c2b-4377-bcde-8d3465f14ce8" providerId="ADAL" clId="{D3C8D07B-F9D8-44BE-8561-0328356456EB}" dt="2020-11-10T15:41:27.046" v="744" actId="12"/>
          <ac:spMkLst>
            <pc:docMk/>
            <pc:sldMk cId="4123676867" sldId="356"/>
            <ac:spMk id="3" creationId="{C5FA3E39-4823-44FD-98D9-0E71972E9CC0}"/>
          </ac:spMkLst>
        </pc:spChg>
      </pc:sldChg>
      <pc:sldChg chg="addSp delSp modSp add del">
        <pc:chgData name="High Radka" userId="518bf1e1-4c2b-4377-bcde-8d3465f14ce8" providerId="ADAL" clId="{D3C8D07B-F9D8-44BE-8561-0328356456EB}" dt="2020-11-10T15:43:49.050" v="757" actId="2696"/>
        <pc:sldMkLst>
          <pc:docMk/>
          <pc:sldMk cId="2094983412" sldId="357"/>
        </pc:sldMkLst>
        <pc:spChg chg="del">
          <ac:chgData name="High Radka" userId="518bf1e1-4c2b-4377-bcde-8d3465f14ce8" providerId="ADAL" clId="{D3C8D07B-F9D8-44BE-8561-0328356456EB}" dt="2020-11-10T15:41:44.614" v="747" actId="478"/>
          <ac:spMkLst>
            <pc:docMk/>
            <pc:sldMk cId="2094983412" sldId="357"/>
            <ac:spMk id="7" creationId="{E804C504-A6F8-4D02-9F60-5550E5DD6A6B}"/>
          </ac:spMkLst>
        </pc:spChg>
        <pc:spChg chg="add mod">
          <ac:chgData name="High Radka" userId="518bf1e1-4c2b-4377-bcde-8d3465f14ce8" providerId="ADAL" clId="{D3C8D07B-F9D8-44BE-8561-0328356456EB}" dt="2020-11-10T15:43:39.017" v="756" actId="1076"/>
          <ac:spMkLst>
            <pc:docMk/>
            <pc:sldMk cId="2094983412" sldId="357"/>
            <ac:spMk id="10" creationId="{AA3A83DB-7CC1-4D08-81E8-067980724820}"/>
          </ac:spMkLst>
        </pc:spChg>
        <pc:picChg chg="del mod">
          <ac:chgData name="High Radka" userId="518bf1e1-4c2b-4377-bcde-8d3465f14ce8" providerId="ADAL" clId="{D3C8D07B-F9D8-44BE-8561-0328356456EB}" dt="2020-11-10T15:41:44.614" v="747" actId="478"/>
          <ac:picMkLst>
            <pc:docMk/>
            <pc:sldMk cId="2094983412" sldId="357"/>
            <ac:picMk id="6" creationId="{1E24213A-BD4A-48EC-95B1-7FD88D7F1A4F}"/>
          </ac:picMkLst>
        </pc:picChg>
        <pc:picChg chg="add mod">
          <ac:chgData name="High Radka" userId="518bf1e1-4c2b-4377-bcde-8d3465f14ce8" providerId="ADAL" clId="{D3C8D07B-F9D8-44BE-8561-0328356456EB}" dt="2020-11-10T15:43:39.017" v="756" actId="1076"/>
          <ac:picMkLst>
            <pc:docMk/>
            <pc:sldMk cId="2094983412" sldId="357"/>
            <ac:picMk id="8" creationId="{7FF1D26D-8C5C-4C22-B79F-0985392953EC}"/>
          </ac:picMkLst>
        </pc:picChg>
      </pc:sldChg>
      <pc:sldChg chg="modSp add">
        <pc:chgData name="High Radka" userId="518bf1e1-4c2b-4377-bcde-8d3465f14ce8" providerId="ADAL" clId="{D3C8D07B-F9D8-44BE-8561-0328356456EB}" dt="2020-11-10T15:44:40.202" v="856" actId="20577"/>
        <pc:sldMkLst>
          <pc:docMk/>
          <pc:sldMk cId="2460642454" sldId="357"/>
        </pc:sldMkLst>
        <pc:spChg chg="mod">
          <ac:chgData name="High Radka" userId="518bf1e1-4c2b-4377-bcde-8d3465f14ce8" providerId="ADAL" clId="{D3C8D07B-F9D8-44BE-8561-0328356456EB}" dt="2020-11-10T15:44:40.202" v="856" actId="20577"/>
          <ac:spMkLst>
            <pc:docMk/>
            <pc:sldMk cId="2460642454" sldId="357"/>
            <ac:spMk id="9" creationId="{017CF643-9634-4186-9D2E-6E5A7A8044A0}"/>
          </ac:spMkLst>
        </pc:spChg>
        <pc:graphicFrameChg chg="mod">
          <ac:chgData name="High Radka" userId="518bf1e1-4c2b-4377-bcde-8d3465f14ce8" providerId="ADAL" clId="{D3C8D07B-F9D8-44BE-8561-0328356456EB}" dt="2020-11-10T15:44:27.455" v="851" actId="20577"/>
          <ac:graphicFrameMkLst>
            <pc:docMk/>
            <pc:sldMk cId="2460642454" sldId="357"/>
            <ac:graphicFrameMk id="5" creationId="{02275F40-58C6-454F-AB52-A3D56DE7584E}"/>
          </ac:graphicFrameMkLst>
        </pc:graphicFrameChg>
      </pc:sldChg>
      <pc:sldChg chg="modSp add del">
        <pc:chgData name="High Radka" userId="518bf1e1-4c2b-4377-bcde-8d3465f14ce8" providerId="ADAL" clId="{D3C8D07B-F9D8-44BE-8561-0328356456EB}" dt="2020-11-10T15:57:40.702" v="962" actId="2696"/>
        <pc:sldMkLst>
          <pc:docMk/>
          <pc:sldMk cId="85303793" sldId="358"/>
        </pc:sldMkLst>
        <pc:spChg chg="mod">
          <ac:chgData name="High Radka" userId="518bf1e1-4c2b-4377-bcde-8d3465f14ce8" providerId="ADAL" clId="{D3C8D07B-F9D8-44BE-8561-0328356456EB}" dt="2020-11-10T15:57:32.665" v="959"/>
          <ac:spMkLst>
            <pc:docMk/>
            <pc:sldMk cId="85303793" sldId="358"/>
            <ac:spMk id="2" creationId="{95B19479-C4E6-4ACD-BB96-40D8CA743646}"/>
          </ac:spMkLst>
        </pc:spChg>
        <pc:spChg chg="mod">
          <ac:chgData name="High Radka" userId="518bf1e1-4c2b-4377-bcde-8d3465f14ce8" providerId="ADAL" clId="{D3C8D07B-F9D8-44BE-8561-0328356456EB}" dt="2020-11-10T15:48:17.592" v="912" actId="12"/>
          <ac:spMkLst>
            <pc:docMk/>
            <pc:sldMk cId="85303793" sldId="358"/>
            <ac:spMk id="3" creationId="{EBCA5063-1A19-4C3D-A169-957D30A2B203}"/>
          </ac:spMkLst>
        </pc:spChg>
      </pc:sldChg>
      <pc:sldChg chg="addSp delSp modSp add del">
        <pc:chgData name="High Radka" userId="518bf1e1-4c2b-4377-bcde-8d3465f14ce8" providerId="ADAL" clId="{D3C8D07B-F9D8-44BE-8561-0328356456EB}" dt="2020-11-10T15:44:29.955" v="852" actId="2696"/>
        <pc:sldMkLst>
          <pc:docMk/>
          <pc:sldMk cId="2998986374" sldId="358"/>
        </pc:sldMkLst>
        <pc:spChg chg="del">
          <ac:chgData name="High Radka" userId="518bf1e1-4c2b-4377-bcde-8d3465f14ce8" providerId="ADAL" clId="{D3C8D07B-F9D8-44BE-8561-0328356456EB}" dt="2020-11-10T15:43:14.535" v="749" actId="931"/>
          <ac:spMkLst>
            <pc:docMk/>
            <pc:sldMk cId="2998986374" sldId="358"/>
            <ac:spMk id="2" creationId="{323B810C-F30E-4A94-8923-50D84DA8AAD2}"/>
          </ac:spMkLst>
        </pc:spChg>
        <pc:spChg chg="add del mod">
          <ac:chgData name="High Radka" userId="518bf1e1-4c2b-4377-bcde-8d3465f14ce8" providerId="ADAL" clId="{D3C8D07B-F9D8-44BE-8561-0328356456EB}" dt="2020-11-10T15:43:25.650" v="752"/>
          <ac:spMkLst>
            <pc:docMk/>
            <pc:sldMk cId="2998986374" sldId="358"/>
            <ac:spMk id="7" creationId="{1599BCF6-AEF2-42A1-A868-F1A40B7E20A3}"/>
          </ac:spMkLst>
        </pc:spChg>
        <pc:spChg chg="add mod">
          <ac:chgData name="High Radka" userId="518bf1e1-4c2b-4377-bcde-8d3465f14ce8" providerId="ADAL" clId="{D3C8D07B-F9D8-44BE-8561-0328356456EB}" dt="2020-11-10T15:43:25.650" v="752"/>
          <ac:spMkLst>
            <pc:docMk/>
            <pc:sldMk cId="2998986374" sldId="358"/>
            <ac:spMk id="8" creationId="{9BAC25B6-CA20-4EC5-A72E-CCB6F447099C}"/>
          </ac:spMkLst>
        </pc:spChg>
        <pc:picChg chg="add del mod">
          <ac:chgData name="High Radka" userId="518bf1e1-4c2b-4377-bcde-8d3465f14ce8" providerId="ADAL" clId="{D3C8D07B-F9D8-44BE-8561-0328356456EB}" dt="2020-11-10T15:43:25.650" v="752"/>
          <ac:picMkLst>
            <pc:docMk/>
            <pc:sldMk cId="2998986374" sldId="358"/>
            <ac:picMk id="6" creationId="{8FC87C13-5B0C-4844-B445-90607A0A0DF0}"/>
          </ac:picMkLst>
        </pc:picChg>
      </pc:sldChg>
      <pc:sldChg chg="addSp delSp modSp add">
        <pc:chgData name="High Radka" userId="518bf1e1-4c2b-4377-bcde-8d3465f14ce8" providerId="ADAL" clId="{D3C8D07B-F9D8-44BE-8561-0328356456EB}" dt="2020-11-10T15:57:37.614" v="961"/>
        <pc:sldMkLst>
          <pc:docMk/>
          <pc:sldMk cId="2392838929" sldId="359"/>
        </pc:sldMkLst>
        <pc:spChg chg="mod">
          <ac:chgData name="High Radka" userId="518bf1e1-4c2b-4377-bcde-8d3465f14ce8" providerId="ADAL" clId="{D3C8D07B-F9D8-44BE-8561-0328356456EB}" dt="2020-11-10T15:57:37.614" v="961"/>
          <ac:spMkLst>
            <pc:docMk/>
            <pc:sldMk cId="2392838929" sldId="359"/>
            <ac:spMk id="2" creationId="{C6597446-33E5-496F-91F3-2AC67E6D8521}"/>
          </ac:spMkLst>
        </pc:spChg>
        <pc:spChg chg="del mod">
          <ac:chgData name="High Radka" userId="518bf1e1-4c2b-4377-bcde-8d3465f14ce8" providerId="ADAL" clId="{D3C8D07B-F9D8-44BE-8561-0328356456EB}" dt="2020-11-10T15:57:26.010" v="958" actId="26606"/>
          <ac:spMkLst>
            <pc:docMk/>
            <pc:sldMk cId="2392838929" sldId="359"/>
            <ac:spMk id="3" creationId="{5861D71B-0E60-474E-B606-7C9A0BE03010}"/>
          </ac:spMkLst>
        </pc:spChg>
        <pc:graphicFrameChg chg="add">
          <ac:chgData name="High Radka" userId="518bf1e1-4c2b-4377-bcde-8d3465f14ce8" providerId="ADAL" clId="{D3C8D07B-F9D8-44BE-8561-0328356456EB}" dt="2020-11-10T15:57:26.010" v="958" actId="26606"/>
          <ac:graphicFrameMkLst>
            <pc:docMk/>
            <pc:sldMk cId="2392838929" sldId="359"/>
            <ac:graphicFrameMk id="5" creationId="{D21BBA4B-F029-42F8-A2FB-0B58C7196AFF}"/>
          </ac:graphicFrameMkLst>
        </pc:graphicFrameChg>
      </pc:sldChg>
      <pc:sldChg chg="addSp delSp modSp add">
        <pc:chgData name="High Radka" userId="518bf1e1-4c2b-4377-bcde-8d3465f14ce8" providerId="ADAL" clId="{D3C8D07B-F9D8-44BE-8561-0328356456EB}" dt="2020-11-10T16:03:28.092" v="1002" actId="1076"/>
        <pc:sldMkLst>
          <pc:docMk/>
          <pc:sldMk cId="3608380905" sldId="360"/>
        </pc:sldMkLst>
        <pc:spChg chg="mod">
          <ac:chgData name="High Radka" userId="518bf1e1-4c2b-4377-bcde-8d3465f14ce8" providerId="ADAL" clId="{D3C8D07B-F9D8-44BE-8561-0328356456EB}" dt="2020-11-10T16:02:05.697" v="995" actId="20577"/>
          <ac:spMkLst>
            <pc:docMk/>
            <pc:sldMk cId="3608380905" sldId="360"/>
            <ac:spMk id="2" creationId="{DBDEEBD0-D174-48C4-834E-4EAD39764A28}"/>
          </ac:spMkLst>
        </pc:spChg>
        <pc:spChg chg="del">
          <ac:chgData name="High Radka" userId="518bf1e1-4c2b-4377-bcde-8d3465f14ce8" providerId="ADAL" clId="{D3C8D07B-F9D8-44BE-8561-0328356456EB}" dt="2020-11-10T16:03:15.067" v="996" actId="931"/>
          <ac:spMkLst>
            <pc:docMk/>
            <pc:sldMk cId="3608380905" sldId="360"/>
            <ac:spMk id="3" creationId="{200B7118-F4B6-4F1F-9112-6CC8128A3224}"/>
          </ac:spMkLst>
        </pc:spChg>
        <pc:spChg chg="add mod">
          <ac:chgData name="High Radka" userId="518bf1e1-4c2b-4377-bcde-8d3465f14ce8" providerId="ADAL" clId="{D3C8D07B-F9D8-44BE-8561-0328356456EB}" dt="2020-11-10T16:03:28.092" v="1002" actId="1076"/>
          <ac:spMkLst>
            <pc:docMk/>
            <pc:sldMk cId="3608380905" sldId="360"/>
            <ac:spMk id="6" creationId="{F42B9A72-7453-4C93-AD40-8B77D7D572CB}"/>
          </ac:spMkLst>
        </pc:spChg>
        <pc:picChg chg="add mod">
          <ac:chgData name="High Radka" userId="518bf1e1-4c2b-4377-bcde-8d3465f14ce8" providerId="ADAL" clId="{D3C8D07B-F9D8-44BE-8561-0328356456EB}" dt="2020-11-10T16:03:28.092" v="1002" actId="1076"/>
          <ac:picMkLst>
            <pc:docMk/>
            <pc:sldMk cId="3608380905" sldId="360"/>
            <ac:picMk id="5" creationId="{AA37BA82-7413-4313-8FBA-9BEC5FF53FD6}"/>
          </ac:picMkLst>
        </pc:picChg>
      </pc:sldChg>
      <pc:sldChg chg="addSp delSp modSp add">
        <pc:chgData name="High Radka" userId="518bf1e1-4c2b-4377-bcde-8d3465f14ce8" providerId="ADAL" clId="{D3C8D07B-F9D8-44BE-8561-0328356456EB}" dt="2020-11-11T09:04:20.233" v="1075"/>
        <pc:sldMkLst>
          <pc:docMk/>
          <pc:sldMk cId="1559446137" sldId="361"/>
        </pc:sldMkLst>
        <pc:spChg chg="mod">
          <ac:chgData name="High Radka" userId="518bf1e1-4c2b-4377-bcde-8d3465f14ce8" providerId="ADAL" clId="{D3C8D07B-F9D8-44BE-8561-0328356456EB}" dt="2020-11-11T09:03:34.633" v="1070" actId="20577"/>
          <ac:spMkLst>
            <pc:docMk/>
            <pc:sldMk cId="1559446137" sldId="361"/>
            <ac:spMk id="2" creationId="{5C2D6F8B-938B-4AD8-9495-595F12179C50}"/>
          </ac:spMkLst>
        </pc:spChg>
        <pc:spChg chg="del">
          <ac:chgData name="High Radka" userId="518bf1e1-4c2b-4377-bcde-8d3465f14ce8" providerId="ADAL" clId="{D3C8D07B-F9D8-44BE-8561-0328356456EB}" dt="2020-11-11T09:03:40.210" v="1071"/>
          <ac:spMkLst>
            <pc:docMk/>
            <pc:sldMk cId="1559446137" sldId="361"/>
            <ac:spMk id="3" creationId="{8A8F302B-BDD3-4819-8FC0-797ED909C2C0}"/>
          </ac:spMkLst>
        </pc:spChg>
        <pc:spChg chg="add del mod">
          <ac:chgData name="High Radka" userId="518bf1e1-4c2b-4377-bcde-8d3465f14ce8" providerId="ADAL" clId="{D3C8D07B-F9D8-44BE-8561-0328356456EB}" dt="2020-11-11T09:04:16.897" v="1074"/>
          <ac:spMkLst>
            <pc:docMk/>
            <pc:sldMk cId="1559446137" sldId="361"/>
            <ac:spMk id="4" creationId="{6B865CC9-606F-44BF-A7A8-EB708333BFB5}"/>
          </ac:spMkLst>
        </pc:spChg>
        <pc:spChg chg="add del mod">
          <ac:chgData name="High Radka" userId="518bf1e1-4c2b-4377-bcde-8d3465f14ce8" providerId="ADAL" clId="{D3C8D07B-F9D8-44BE-8561-0328356456EB}" dt="2020-11-11T09:03:47.331" v="1072"/>
          <ac:spMkLst>
            <pc:docMk/>
            <pc:sldMk cId="1559446137" sldId="361"/>
            <ac:spMk id="5" creationId="{C3B9C335-163B-48F6-AFA4-06C4D1A42287}"/>
          </ac:spMkLst>
        </pc:spChg>
        <pc:spChg chg="add del mod">
          <ac:chgData name="High Radka" userId="518bf1e1-4c2b-4377-bcde-8d3465f14ce8" providerId="ADAL" clId="{D3C8D07B-F9D8-44BE-8561-0328356456EB}" dt="2020-11-11T09:04:20.233" v="1075"/>
          <ac:spMkLst>
            <pc:docMk/>
            <pc:sldMk cId="1559446137" sldId="361"/>
            <ac:spMk id="7" creationId="{7F368E0F-B731-40BB-90DD-7FB4B869C87D}"/>
          </ac:spMkLst>
        </pc:spChg>
        <pc:picChg chg="add mod">
          <ac:chgData name="High Radka" userId="518bf1e1-4c2b-4377-bcde-8d3465f14ce8" providerId="ADAL" clId="{D3C8D07B-F9D8-44BE-8561-0328356456EB}" dt="2020-11-11T09:03:47.331" v="1072"/>
          <ac:picMkLst>
            <pc:docMk/>
            <pc:sldMk cId="1559446137" sldId="361"/>
            <ac:picMk id="6" creationId="{F65E3E05-A583-4362-B00E-85F9D5D10FB9}"/>
          </ac:picMkLst>
        </pc:picChg>
      </pc:sldChg>
      <pc:sldChg chg="addSp delSp modSp add">
        <pc:chgData name="High Radka" userId="518bf1e1-4c2b-4377-bcde-8d3465f14ce8" providerId="ADAL" clId="{D3C8D07B-F9D8-44BE-8561-0328356456EB}" dt="2020-11-11T09:32:05.908" v="1125"/>
        <pc:sldMkLst>
          <pc:docMk/>
          <pc:sldMk cId="275908077" sldId="362"/>
        </pc:sldMkLst>
        <pc:spChg chg="add mod">
          <ac:chgData name="High Radka" userId="518bf1e1-4c2b-4377-bcde-8d3465f14ce8" providerId="ADAL" clId="{D3C8D07B-F9D8-44BE-8561-0328356456EB}" dt="2020-11-11T09:26:38.887" v="1110" actId="20577"/>
          <ac:spMkLst>
            <pc:docMk/>
            <pc:sldMk cId="275908077" sldId="362"/>
            <ac:spMk id="2" creationId="{D1719921-5286-4DD2-94AF-E8E361498100}"/>
          </ac:spMkLst>
        </pc:spChg>
        <pc:spChg chg="add del mod">
          <ac:chgData name="High Radka" userId="518bf1e1-4c2b-4377-bcde-8d3465f14ce8" providerId="ADAL" clId="{D3C8D07B-F9D8-44BE-8561-0328356456EB}" dt="2020-11-11T09:29:39.983" v="1119"/>
          <ac:spMkLst>
            <pc:docMk/>
            <pc:sldMk cId="275908077" sldId="362"/>
            <ac:spMk id="3" creationId="{84FB8D53-F308-46F2-89E8-746C54C98996}"/>
          </ac:spMkLst>
        </pc:spChg>
        <pc:spChg chg="add">
          <ac:chgData name="High Radka" userId="518bf1e1-4c2b-4377-bcde-8d3465f14ce8" providerId="ADAL" clId="{D3C8D07B-F9D8-44BE-8561-0328356456EB}" dt="2020-11-11T09:29:59.785" v="1121"/>
          <ac:spMkLst>
            <pc:docMk/>
            <pc:sldMk cId="275908077" sldId="362"/>
            <ac:spMk id="4" creationId="{E14D235E-8CCE-4F09-8474-2814001AFBAB}"/>
          </ac:spMkLst>
        </pc:spChg>
        <pc:spChg chg="add">
          <ac:chgData name="High Radka" userId="518bf1e1-4c2b-4377-bcde-8d3465f14ce8" providerId="ADAL" clId="{D3C8D07B-F9D8-44BE-8561-0328356456EB}" dt="2020-11-11T09:30:20.065" v="1122"/>
          <ac:spMkLst>
            <pc:docMk/>
            <pc:sldMk cId="275908077" sldId="362"/>
            <ac:spMk id="5" creationId="{496BCB21-E52B-4206-B096-7786E13F2026}"/>
          </ac:spMkLst>
        </pc:spChg>
        <pc:spChg chg="add">
          <ac:chgData name="High Radka" userId="518bf1e1-4c2b-4377-bcde-8d3465f14ce8" providerId="ADAL" clId="{D3C8D07B-F9D8-44BE-8561-0328356456EB}" dt="2020-11-11T09:32:05.908" v="1125"/>
          <ac:spMkLst>
            <pc:docMk/>
            <pc:sldMk cId="275908077" sldId="362"/>
            <ac:spMk id="6" creationId="{D6F4A0FD-001F-45CC-B448-C4C081F2A76B}"/>
          </ac:spMkLst>
        </pc:spChg>
        <pc:picChg chg="add">
          <ac:chgData name="High Radka" userId="518bf1e1-4c2b-4377-bcde-8d3465f14ce8" providerId="ADAL" clId="{D3C8D07B-F9D8-44BE-8561-0328356456EB}" dt="2020-11-11T09:29:39.983" v="1119"/>
          <ac:picMkLst>
            <pc:docMk/>
            <pc:sldMk cId="275908077" sldId="362"/>
            <ac:picMk id="4098" creationId="{12169A6F-CC1D-4405-8FB9-DD5590B7DCC6}"/>
          </ac:picMkLst>
        </pc:picChg>
      </pc:sldChg>
      <pc:sldChg chg="addSp delSp modSp add">
        <pc:chgData name="High Radka" userId="518bf1e1-4c2b-4377-bcde-8d3465f14ce8" providerId="ADAL" clId="{D3C8D07B-F9D8-44BE-8561-0328356456EB}" dt="2020-11-11T10:07:57.903" v="1579" actId="5793"/>
        <pc:sldMkLst>
          <pc:docMk/>
          <pc:sldMk cId="4099485191" sldId="363"/>
        </pc:sldMkLst>
        <pc:spChg chg="del">
          <ac:chgData name="High Radka" userId="518bf1e1-4c2b-4377-bcde-8d3465f14ce8" providerId="ADAL" clId="{D3C8D07B-F9D8-44BE-8561-0328356456EB}" dt="2020-11-11T10:03:34.164" v="1463" actId="478"/>
          <ac:spMkLst>
            <pc:docMk/>
            <pc:sldMk cId="4099485191" sldId="363"/>
            <ac:spMk id="2" creationId="{201554AD-8BD4-49EF-8406-439ADCFE2AB1}"/>
          </ac:spMkLst>
        </pc:spChg>
        <pc:spChg chg="mod">
          <ac:chgData name="High Radka" userId="518bf1e1-4c2b-4377-bcde-8d3465f14ce8" providerId="ADAL" clId="{D3C8D07B-F9D8-44BE-8561-0328356456EB}" dt="2020-11-11T09:28:22.320" v="1118" actId="14100"/>
          <ac:spMkLst>
            <pc:docMk/>
            <pc:sldMk cId="4099485191" sldId="363"/>
            <ac:spMk id="3" creationId="{DA42104E-496D-4BFC-A708-F43D3C0EF6AD}"/>
          </ac:spMkLst>
        </pc:spChg>
        <pc:spChg chg="add mod">
          <ac:chgData name="High Radka" userId="518bf1e1-4c2b-4377-bcde-8d3465f14ce8" providerId="ADAL" clId="{D3C8D07B-F9D8-44BE-8561-0328356456EB}" dt="2020-11-11T10:07:57.903" v="1579" actId="5793"/>
          <ac:spMkLst>
            <pc:docMk/>
            <pc:sldMk cId="4099485191" sldId="363"/>
            <ac:spMk id="5" creationId="{B7BC19D3-D3A3-450D-9708-411B0A51CD71}"/>
          </ac:spMkLst>
        </pc:spChg>
        <pc:picChg chg="add mod">
          <ac:chgData name="High Radka" userId="518bf1e1-4c2b-4377-bcde-8d3465f14ce8" providerId="ADAL" clId="{D3C8D07B-F9D8-44BE-8561-0328356456EB}" dt="2020-11-11T09:28:22.320" v="1118" actId="14100"/>
          <ac:picMkLst>
            <pc:docMk/>
            <pc:sldMk cId="4099485191" sldId="363"/>
            <ac:picMk id="3074" creationId="{5D48489C-BAD5-4A16-ACE3-F74BB6CDD064}"/>
          </ac:picMkLst>
        </pc:picChg>
        <pc:picChg chg="add mod">
          <ac:chgData name="High Radka" userId="518bf1e1-4c2b-4377-bcde-8d3465f14ce8" providerId="ADAL" clId="{D3C8D07B-F9D8-44BE-8561-0328356456EB}" dt="2020-11-11T10:03:38.227" v="1464" actId="1076"/>
          <ac:picMkLst>
            <pc:docMk/>
            <pc:sldMk cId="4099485191" sldId="363"/>
            <ac:picMk id="3076" creationId="{0D51D39D-077D-4C9D-9012-F18AB4045FF7}"/>
          </ac:picMkLst>
        </pc:picChg>
      </pc:sldChg>
      <pc:sldChg chg="addSp delSp modSp add">
        <pc:chgData name="High Radka" userId="518bf1e1-4c2b-4377-bcde-8d3465f14ce8" providerId="ADAL" clId="{D3C8D07B-F9D8-44BE-8561-0328356456EB}" dt="2020-11-11T09:33:59.215" v="1179" actId="208"/>
        <pc:sldMkLst>
          <pc:docMk/>
          <pc:sldMk cId="3704341584" sldId="364"/>
        </pc:sldMkLst>
        <pc:spChg chg="del mod">
          <ac:chgData name="High Radka" userId="518bf1e1-4c2b-4377-bcde-8d3465f14ce8" providerId="ADAL" clId="{D3C8D07B-F9D8-44BE-8561-0328356456EB}" dt="2020-11-11T09:32:49.013" v="1155" actId="478"/>
          <ac:spMkLst>
            <pc:docMk/>
            <pc:sldMk cId="3704341584" sldId="364"/>
            <ac:spMk id="2" creationId="{92EAACE3-221F-429C-B15C-E8D187A30CA5}"/>
          </ac:spMkLst>
        </pc:spChg>
        <pc:spChg chg="del">
          <ac:chgData name="High Radka" userId="518bf1e1-4c2b-4377-bcde-8d3465f14ce8" providerId="ADAL" clId="{D3C8D07B-F9D8-44BE-8561-0328356456EB}" dt="2020-11-11T09:32:15.865" v="1126"/>
          <ac:spMkLst>
            <pc:docMk/>
            <pc:sldMk cId="3704341584" sldId="364"/>
            <ac:spMk id="3" creationId="{10F9E739-44CE-4CD1-B638-9670528A6A8A}"/>
          </ac:spMkLst>
        </pc:spChg>
        <pc:spChg chg="add">
          <ac:chgData name="High Radka" userId="518bf1e1-4c2b-4377-bcde-8d3465f14ce8" providerId="ADAL" clId="{D3C8D07B-F9D8-44BE-8561-0328356456EB}" dt="2020-11-11T09:30:31.761" v="1123"/>
          <ac:spMkLst>
            <pc:docMk/>
            <pc:sldMk cId="3704341584" sldId="364"/>
            <ac:spMk id="4" creationId="{63B3834D-995A-4527-9E1E-49C04F983B48}"/>
          </ac:spMkLst>
        </pc:spChg>
        <pc:spChg chg="add">
          <ac:chgData name="High Radka" userId="518bf1e1-4c2b-4377-bcde-8d3465f14ce8" providerId="ADAL" clId="{D3C8D07B-F9D8-44BE-8561-0328356456EB}" dt="2020-11-11T09:32:03.444" v="1124"/>
          <ac:spMkLst>
            <pc:docMk/>
            <pc:sldMk cId="3704341584" sldId="364"/>
            <ac:spMk id="5" creationId="{596414CB-3DC7-4093-965E-250A5CE871E4}"/>
          </ac:spMkLst>
        </pc:spChg>
        <pc:spChg chg="add del mod">
          <ac:chgData name="High Radka" userId="518bf1e1-4c2b-4377-bcde-8d3465f14ce8" providerId="ADAL" clId="{D3C8D07B-F9D8-44BE-8561-0328356456EB}" dt="2020-11-11T09:32:53.035" v="1156" actId="478"/>
          <ac:spMkLst>
            <pc:docMk/>
            <pc:sldMk cId="3704341584" sldId="364"/>
            <ac:spMk id="7" creationId="{6607D093-4AB2-4615-B44B-33A01ADE03F1}"/>
          </ac:spMkLst>
        </pc:spChg>
        <pc:spChg chg="add mod">
          <ac:chgData name="High Radka" userId="518bf1e1-4c2b-4377-bcde-8d3465f14ce8" providerId="ADAL" clId="{D3C8D07B-F9D8-44BE-8561-0328356456EB}" dt="2020-11-11T09:33:22.283" v="1175" actId="20577"/>
          <ac:spMkLst>
            <pc:docMk/>
            <pc:sldMk cId="3704341584" sldId="364"/>
            <ac:spMk id="8" creationId="{F88C5287-4561-4F98-BA14-13DC7F3EBCB8}"/>
          </ac:spMkLst>
        </pc:spChg>
        <pc:spChg chg="add mod">
          <ac:chgData name="High Radka" userId="518bf1e1-4c2b-4377-bcde-8d3465f14ce8" providerId="ADAL" clId="{D3C8D07B-F9D8-44BE-8561-0328356456EB}" dt="2020-11-11T09:33:59.215" v="1179" actId="208"/>
          <ac:spMkLst>
            <pc:docMk/>
            <pc:sldMk cId="3704341584" sldId="364"/>
            <ac:spMk id="9" creationId="{7D67A3FE-4496-4A7B-B1B6-AB6B27E31D4C}"/>
          </ac:spMkLst>
        </pc:spChg>
        <pc:picChg chg="add mod">
          <ac:chgData name="High Radka" userId="518bf1e1-4c2b-4377-bcde-8d3465f14ce8" providerId="ADAL" clId="{D3C8D07B-F9D8-44BE-8561-0328356456EB}" dt="2020-11-11T09:33:00.028" v="1158" actId="14100"/>
          <ac:picMkLst>
            <pc:docMk/>
            <pc:sldMk cId="3704341584" sldId="364"/>
            <ac:picMk id="5122" creationId="{EC773F3D-AB97-4CAD-A920-91D347D40122}"/>
          </ac:picMkLst>
        </pc:picChg>
      </pc:sldChg>
      <pc:sldChg chg="addSp delSp modSp add">
        <pc:chgData name="High Radka" userId="518bf1e1-4c2b-4377-bcde-8d3465f14ce8" providerId="ADAL" clId="{D3C8D07B-F9D8-44BE-8561-0328356456EB}" dt="2020-11-11T10:06:21.929" v="1546" actId="478"/>
        <pc:sldMkLst>
          <pc:docMk/>
          <pc:sldMk cId="1053481144" sldId="365"/>
        </pc:sldMkLst>
        <pc:spChg chg="del">
          <ac:chgData name="High Radka" userId="518bf1e1-4c2b-4377-bcde-8d3465f14ce8" providerId="ADAL" clId="{D3C8D07B-F9D8-44BE-8561-0328356456EB}" dt="2020-11-11T10:06:21.929" v="1546" actId="478"/>
          <ac:spMkLst>
            <pc:docMk/>
            <pc:sldMk cId="1053481144" sldId="365"/>
            <ac:spMk id="2" creationId="{58CE5777-07D1-42F5-8D07-ABF3B5F349DE}"/>
          </ac:spMkLst>
        </pc:spChg>
        <pc:spChg chg="del">
          <ac:chgData name="High Radka" userId="518bf1e1-4c2b-4377-bcde-8d3465f14ce8" providerId="ADAL" clId="{D3C8D07B-F9D8-44BE-8561-0328356456EB}" dt="2020-11-11T09:36:24.255" v="1181"/>
          <ac:spMkLst>
            <pc:docMk/>
            <pc:sldMk cId="1053481144" sldId="365"/>
            <ac:spMk id="3" creationId="{00220220-8413-49CA-93D5-AE06CBF8D440}"/>
          </ac:spMkLst>
        </pc:spChg>
        <pc:spChg chg="add">
          <ac:chgData name="High Radka" userId="518bf1e1-4c2b-4377-bcde-8d3465f14ce8" providerId="ADAL" clId="{D3C8D07B-F9D8-44BE-8561-0328356456EB}" dt="2020-11-11T10:02:11.315" v="1458"/>
          <ac:spMkLst>
            <pc:docMk/>
            <pc:sldMk cId="1053481144" sldId="365"/>
            <ac:spMk id="5" creationId="{8FFDF0C4-2DEB-4230-B34A-D486343FE4AD}"/>
          </ac:spMkLst>
        </pc:spChg>
        <pc:picChg chg="add mod">
          <ac:chgData name="High Radka" userId="518bf1e1-4c2b-4377-bcde-8d3465f14ce8" providerId="ADAL" clId="{D3C8D07B-F9D8-44BE-8561-0328356456EB}" dt="2020-11-11T10:06:19.027" v="1545" actId="1076"/>
          <ac:picMkLst>
            <pc:docMk/>
            <pc:sldMk cId="1053481144" sldId="365"/>
            <ac:picMk id="6146" creationId="{BA92E7A2-0BBE-4E13-BE06-40A211CA7E27}"/>
          </ac:picMkLst>
        </pc:picChg>
      </pc:sldChg>
      <pc:sldChg chg="addSp delSp modSp add">
        <pc:chgData name="High Radka" userId="518bf1e1-4c2b-4377-bcde-8d3465f14ce8" providerId="ADAL" clId="{D3C8D07B-F9D8-44BE-8561-0328356456EB}" dt="2020-11-11T09:44:59.295" v="1196" actId="14100"/>
        <pc:sldMkLst>
          <pc:docMk/>
          <pc:sldMk cId="1865190446" sldId="366"/>
        </pc:sldMkLst>
        <pc:spChg chg="del">
          <ac:chgData name="High Radka" userId="518bf1e1-4c2b-4377-bcde-8d3465f14ce8" providerId="ADAL" clId="{D3C8D07B-F9D8-44BE-8561-0328356456EB}" dt="2020-11-11T09:44:07.553" v="1188" actId="478"/>
          <ac:spMkLst>
            <pc:docMk/>
            <pc:sldMk cId="1865190446" sldId="366"/>
            <ac:spMk id="2" creationId="{4C0B9688-C482-4F9A-8FD5-C7EA7F8B35FB}"/>
          </ac:spMkLst>
        </pc:spChg>
        <pc:spChg chg="del">
          <ac:chgData name="High Radka" userId="518bf1e1-4c2b-4377-bcde-8d3465f14ce8" providerId="ADAL" clId="{D3C8D07B-F9D8-44BE-8561-0328356456EB}" dt="2020-11-11T09:43:57.712" v="1186"/>
          <ac:spMkLst>
            <pc:docMk/>
            <pc:sldMk cId="1865190446" sldId="366"/>
            <ac:spMk id="3" creationId="{3D342CC6-FE2F-4428-B19F-76D7FC4B1538}"/>
          </ac:spMkLst>
        </pc:spChg>
        <pc:spChg chg="add mod">
          <ac:chgData name="High Radka" userId="518bf1e1-4c2b-4377-bcde-8d3465f14ce8" providerId="ADAL" clId="{D3C8D07B-F9D8-44BE-8561-0328356456EB}" dt="2020-11-11T09:44:59.295" v="1196" actId="14100"/>
          <ac:spMkLst>
            <pc:docMk/>
            <pc:sldMk cId="1865190446" sldId="366"/>
            <ac:spMk id="5" creationId="{39447CE6-986B-480C-A5B8-2EFA0FC443B6}"/>
          </ac:spMkLst>
        </pc:spChg>
        <pc:picChg chg="add mod">
          <ac:chgData name="High Radka" userId="518bf1e1-4c2b-4377-bcde-8d3465f14ce8" providerId="ADAL" clId="{D3C8D07B-F9D8-44BE-8561-0328356456EB}" dt="2020-11-11T09:44:15.333" v="1190" actId="1076"/>
          <ac:picMkLst>
            <pc:docMk/>
            <pc:sldMk cId="1865190446" sldId="366"/>
            <ac:picMk id="4" creationId="{50334A94-D7F6-4524-BA32-24B38F803514}"/>
          </ac:picMkLst>
        </pc:picChg>
      </pc:sldChg>
      <pc:sldChg chg="addSp delSp modSp add">
        <pc:chgData name="High Radka" userId="518bf1e1-4c2b-4377-bcde-8d3465f14ce8" providerId="ADAL" clId="{D3C8D07B-F9D8-44BE-8561-0328356456EB}" dt="2020-11-11T09:55:45.934" v="1373" actId="404"/>
        <pc:sldMkLst>
          <pc:docMk/>
          <pc:sldMk cId="1331797812" sldId="367"/>
        </pc:sldMkLst>
        <pc:spChg chg="mod">
          <ac:chgData name="High Radka" userId="518bf1e1-4c2b-4377-bcde-8d3465f14ce8" providerId="ADAL" clId="{D3C8D07B-F9D8-44BE-8561-0328356456EB}" dt="2020-11-11T09:53:37.330" v="1316" actId="26606"/>
          <ac:spMkLst>
            <pc:docMk/>
            <pc:sldMk cId="1331797812" sldId="367"/>
            <ac:spMk id="2" creationId="{92BBD9B8-4FD9-4235-99ED-1173C54BC037}"/>
          </ac:spMkLst>
        </pc:spChg>
        <pc:spChg chg="del mod">
          <ac:chgData name="High Radka" userId="518bf1e1-4c2b-4377-bcde-8d3465f14ce8" providerId="ADAL" clId="{D3C8D07B-F9D8-44BE-8561-0328356456EB}" dt="2020-11-11T09:53:37.330" v="1316" actId="26606"/>
          <ac:spMkLst>
            <pc:docMk/>
            <pc:sldMk cId="1331797812" sldId="367"/>
            <ac:spMk id="3" creationId="{2C9CCFF4-9599-42D4-96B6-F82C685E5C7F}"/>
          </ac:spMkLst>
        </pc:spChg>
        <pc:spChg chg="add mod">
          <ac:chgData name="High Radka" userId="518bf1e1-4c2b-4377-bcde-8d3465f14ce8" providerId="ADAL" clId="{D3C8D07B-F9D8-44BE-8561-0328356456EB}" dt="2020-11-11T09:55:45.934" v="1373" actId="404"/>
          <ac:spMkLst>
            <pc:docMk/>
            <pc:sldMk cId="1331797812" sldId="367"/>
            <ac:spMk id="4" creationId="{0EC86D53-3D26-4D83-96BF-A6934BC7F7ED}"/>
          </ac:spMkLst>
        </pc:spChg>
        <pc:graphicFrameChg chg="add">
          <ac:chgData name="High Radka" userId="518bf1e1-4c2b-4377-bcde-8d3465f14ce8" providerId="ADAL" clId="{D3C8D07B-F9D8-44BE-8561-0328356456EB}" dt="2020-11-11T09:53:37.330" v="1316" actId="26606"/>
          <ac:graphicFrameMkLst>
            <pc:docMk/>
            <pc:sldMk cId="1331797812" sldId="367"/>
            <ac:graphicFrameMk id="5" creationId="{2D21B498-D5CD-423C-A872-D328C7299662}"/>
          </ac:graphicFrameMkLst>
        </pc:graphicFrameChg>
      </pc:sldChg>
      <pc:sldChg chg="addSp delSp modSp add">
        <pc:chgData name="High Radka" userId="518bf1e1-4c2b-4377-bcde-8d3465f14ce8" providerId="ADAL" clId="{D3C8D07B-F9D8-44BE-8561-0328356456EB}" dt="2020-11-11T10:09:08.108" v="1594"/>
        <pc:sldMkLst>
          <pc:docMk/>
          <pc:sldMk cId="3787460738" sldId="368"/>
        </pc:sldMkLst>
        <pc:spChg chg="del">
          <ac:chgData name="High Radka" userId="518bf1e1-4c2b-4377-bcde-8d3465f14ce8" providerId="ADAL" clId="{D3C8D07B-F9D8-44BE-8561-0328356456EB}" dt="2020-11-11T09:58:41.762" v="1378" actId="478"/>
          <ac:spMkLst>
            <pc:docMk/>
            <pc:sldMk cId="3787460738" sldId="368"/>
            <ac:spMk id="2" creationId="{A51500BA-3F02-47F6-BE34-37550E7DEFF2}"/>
          </ac:spMkLst>
        </pc:spChg>
        <pc:spChg chg="del">
          <ac:chgData name="High Radka" userId="518bf1e1-4c2b-4377-bcde-8d3465f14ce8" providerId="ADAL" clId="{D3C8D07B-F9D8-44BE-8561-0328356456EB}" dt="2020-11-11T09:58:29.964" v="1375"/>
          <ac:spMkLst>
            <pc:docMk/>
            <pc:sldMk cId="3787460738" sldId="368"/>
            <ac:spMk id="3" creationId="{B1D178D2-0572-4458-B604-C86A39057F81}"/>
          </ac:spMkLst>
        </pc:spChg>
        <pc:spChg chg="add mod">
          <ac:chgData name="High Radka" userId="518bf1e1-4c2b-4377-bcde-8d3465f14ce8" providerId="ADAL" clId="{D3C8D07B-F9D8-44BE-8561-0328356456EB}" dt="2020-11-11T10:06:49.415" v="1549" actId="1076"/>
          <ac:spMkLst>
            <pc:docMk/>
            <pc:sldMk cId="3787460738" sldId="368"/>
            <ac:spMk id="5" creationId="{FEFC31AF-B9D7-47B8-AC81-50F94642C9C3}"/>
          </ac:spMkLst>
        </pc:spChg>
        <pc:spChg chg="add del mod">
          <ac:chgData name="High Radka" userId="518bf1e1-4c2b-4377-bcde-8d3465f14ce8" providerId="ADAL" clId="{D3C8D07B-F9D8-44BE-8561-0328356456EB}" dt="2020-11-11T10:09:08.108" v="1594"/>
          <ac:spMkLst>
            <pc:docMk/>
            <pc:sldMk cId="3787460738" sldId="368"/>
            <ac:spMk id="6" creationId="{7C394D28-CA8A-4BC2-B553-85656C62404C}"/>
          </ac:spMkLst>
        </pc:spChg>
        <pc:spChg chg="add mod">
          <ac:chgData name="High Radka" userId="518bf1e1-4c2b-4377-bcde-8d3465f14ce8" providerId="ADAL" clId="{D3C8D07B-F9D8-44BE-8561-0328356456EB}" dt="2020-11-11T10:08:50.210" v="1592"/>
          <ac:spMkLst>
            <pc:docMk/>
            <pc:sldMk cId="3787460738" sldId="368"/>
            <ac:spMk id="7" creationId="{C586FF46-FE87-4295-BB7F-AAC2BD53AED5}"/>
          </ac:spMkLst>
        </pc:spChg>
        <pc:graphicFrameChg chg="add mod modGraphic">
          <ac:chgData name="High Radka" userId="518bf1e1-4c2b-4377-bcde-8d3465f14ce8" providerId="ADAL" clId="{D3C8D07B-F9D8-44BE-8561-0328356456EB}" dt="2020-11-11T10:06:53.252" v="1550" actId="1076"/>
          <ac:graphicFrameMkLst>
            <pc:docMk/>
            <pc:sldMk cId="3787460738" sldId="368"/>
            <ac:graphicFrameMk id="4" creationId="{DF2ABB77-D4E8-4660-8D53-BACE37D286A4}"/>
          </ac:graphicFrameMkLst>
        </pc:graphicFrameChg>
      </pc:sldChg>
      <pc:sldChg chg="addSp delSp modSp add">
        <pc:chgData name="High Radka" userId="518bf1e1-4c2b-4377-bcde-8d3465f14ce8" providerId="ADAL" clId="{D3C8D07B-F9D8-44BE-8561-0328356456EB}" dt="2020-11-11T10:01:48.639" v="1429"/>
        <pc:sldMkLst>
          <pc:docMk/>
          <pc:sldMk cId="658298237" sldId="369"/>
        </pc:sldMkLst>
        <pc:spChg chg="del">
          <ac:chgData name="High Radka" userId="518bf1e1-4c2b-4377-bcde-8d3465f14ce8" providerId="ADAL" clId="{D3C8D07B-F9D8-44BE-8561-0328356456EB}" dt="2020-11-11T09:59:21.887" v="1384"/>
          <ac:spMkLst>
            <pc:docMk/>
            <pc:sldMk cId="658298237" sldId="369"/>
            <ac:spMk id="2" creationId="{F06A8F63-4F63-4E66-9692-E87F8DA0D731}"/>
          </ac:spMkLst>
        </pc:spChg>
        <pc:spChg chg="del">
          <ac:chgData name="High Radka" userId="518bf1e1-4c2b-4377-bcde-8d3465f14ce8" providerId="ADAL" clId="{D3C8D07B-F9D8-44BE-8561-0328356456EB}" dt="2020-11-11T09:59:21.887" v="1384"/>
          <ac:spMkLst>
            <pc:docMk/>
            <pc:sldMk cId="658298237" sldId="369"/>
            <ac:spMk id="3" creationId="{676CD115-F915-4B77-B760-46F9E2D36275}"/>
          </ac:spMkLst>
        </pc:spChg>
        <pc:spChg chg="add mod">
          <ac:chgData name="High Radka" userId="518bf1e1-4c2b-4377-bcde-8d3465f14ce8" providerId="ADAL" clId="{D3C8D07B-F9D8-44BE-8561-0328356456EB}" dt="2020-11-11T09:59:21.887" v="1384"/>
          <ac:spMkLst>
            <pc:docMk/>
            <pc:sldMk cId="658298237" sldId="369"/>
            <ac:spMk id="4" creationId="{A441799F-26AD-4323-9614-2064109D2349}"/>
          </ac:spMkLst>
        </pc:spChg>
        <pc:spChg chg="add del mod">
          <ac:chgData name="High Radka" userId="518bf1e1-4c2b-4377-bcde-8d3465f14ce8" providerId="ADAL" clId="{D3C8D07B-F9D8-44BE-8561-0328356456EB}" dt="2020-11-11T09:59:23.726" v="1385"/>
          <ac:spMkLst>
            <pc:docMk/>
            <pc:sldMk cId="658298237" sldId="369"/>
            <ac:spMk id="5" creationId="{A72869FF-2C42-4D44-B2C1-44FFDA75086F}"/>
          </ac:spMkLst>
        </pc:spChg>
        <pc:spChg chg="add del mod">
          <ac:chgData name="High Radka" userId="518bf1e1-4c2b-4377-bcde-8d3465f14ce8" providerId="ADAL" clId="{D3C8D07B-F9D8-44BE-8561-0328356456EB}" dt="2020-11-11T09:59:37.954" v="1388"/>
          <ac:spMkLst>
            <pc:docMk/>
            <pc:sldMk cId="658298237" sldId="369"/>
            <ac:spMk id="6" creationId="{F68D0688-891F-47D0-8FE1-6A6AE70E805C}"/>
          </ac:spMkLst>
        </pc:spChg>
        <pc:spChg chg="add">
          <ac:chgData name="High Radka" userId="518bf1e1-4c2b-4377-bcde-8d3465f14ce8" providerId="ADAL" clId="{D3C8D07B-F9D8-44BE-8561-0328356456EB}" dt="2020-11-11T10:01:48.639" v="1429"/>
          <ac:spMkLst>
            <pc:docMk/>
            <pc:sldMk cId="658298237" sldId="369"/>
            <ac:spMk id="9" creationId="{B0AF66E6-EFC3-4FC9-9764-61DF21C0588C}"/>
          </ac:spMkLst>
        </pc:spChg>
        <pc:picChg chg="add mod">
          <ac:chgData name="High Radka" userId="518bf1e1-4c2b-4377-bcde-8d3465f14ce8" providerId="ADAL" clId="{D3C8D07B-F9D8-44BE-8561-0328356456EB}" dt="2020-11-11T09:59:50.566" v="1392" actId="14100"/>
          <ac:picMkLst>
            <pc:docMk/>
            <pc:sldMk cId="658298237" sldId="369"/>
            <ac:picMk id="7" creationId="{50FEF54B-1446-4BB5-9B58-E10F0A15F7AD}"/>
          </ac:picMkLst>
        </pc:picChg>
        <pc:picChg chg="add mod">
          <ac:chgData name="High Radka" userId="518bf1e1-4c2b-4377-bcde-8d3465f14ce8" providerId="ADAL" clId="{D3C8D07B-F9D8-44BE-8561-0328356456EB}" dt="2020-11-11T09:59:47.202" v="1391" actId="1076"/>
          <ac:picMkLst>
            <pc:docMk/>
            <pc:sldMk cId="658298237" sldId="369"/>
            <ac:picMk id="8" creationId="{CD8B6AC1-987E-42A4-A7FE-94E419A4702A}"/>
          </ac:picMkLst>
        </pc:picChg>
      </pc:sldChg>
    </pc:docChg>
  </pc:docChgLst>
  <pc:docChgLst>
    <pc:chgData name="High Radka" userId="518bf1e1-4c2b-4377-bcde-8d3465f14ce8" providerId="ADAL" clId="{AE6C71C8-25DA-4D2D-8B1D-076BFBE83EB3}"/>
    <pc:docChg chg="modSld">
      <pc:chgData name="High Radka" userId="518bf1e1-4c2b-4377-bcde-8d3465f14ce8" providerId="ADAL" clId="{AE6C71C8-25DA-4D2D-8B1D-076BFBE83EB3}" dt="2020-10-09T11:01:06.304" v="0" actId="478"/>
      <pc:docMkLst>
        <pc:docMk/>
      </pc:docMkLst>
      <pc:sldChg chg="delSp">
        <pc:chgData name="High Radka" userId="518bf1e1-4c2b-4377-bcde-8d3465f14ce8" providerId="ADAL" clId="{AE6C71C8-25DA-4D2D-8B1D-076BFBE83EB3}" dt="2020-10-09T11:01:06.304" v="0" actId="478"/>
        <pc:sldMkLst>
          <pc:docMk/>
          <pc:sldMk cId="2569469115" sldId="256"/>
        </pc:sldMkLst>
        <pc:picChg chg="del">
          <ac:chgData name="High Radka" userId="518bf1e1-4c2b-4377-bcde-8d3465f14ce8" providerId="ADAL" clId="{AE6C71C8-25DA-4D2D-8B1D-076BFBE83EB3}" dt="2020-10-09T11:01:06.304" v="0" actId="478"/>
          <ac:picMkLst>
            <pc:docMk/>
            <pc:sldMk cId="2569469115" sldId="256"/>
            <ac:picMk id="1028" creationId="{00000000-0000-0000-0000-000000000000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16E2CF-36FF-4A45-B94E-118069AA25EE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56C1B40-6C9D-419E-A08A-69A2EABD4876}">
      <dgm:prSet/>
      <dgm:spPr/>
      <dgm:t>
        <a:bodyPr/>
        <a:lstStyle/>
        <a:p>
          <a:r>
            <a:rPr lang="cs-CZ"/>
            <a:t>Poznávací</a:t>
          </a:r>
          <a:endParaRPr lang="en-US"/>
        </a:p>
      </dgm:t>
    </dgm:pt>
    <dgm:pt modelId="{EBC20E0B-F2D6-48B3-BE4E-96D58691A2EA}" type="parTrans" cxnId="{C3E1DB3C-D9F9-4963-ADED-D6298FF25A74}">
      <dgm:prSet/>
      <dgm:spPr/>
      <dgm:t>
        <a:bodyPr/>
        <a:lstStyle/>
        <a:p>
          <a:endParaRPr lang="en-US"/>
        </a:p>
      </dgm:t>
    </dgm:pt>
    <dgm:pt modelId="{855F17F6-50B6-44FD-BE1B-8C9DDE2D5B2F}" type="sibTrans" cxnId="{C3E1DB3C-D9F9-4963-ADED-D6298FF25A74}">
      <dgm:prSet/>
      <dgm:spPr/>
      <dgm:t>
        <a:bodyPr/>
        <a:lstStyle/>
        <a:p>
          <a:endParaRPr lang="en-US"/>
        </a:p>
      </dgm:t>
    </dgm:pt>
    <dgm:pt modelId="{D540F1DE-819C-4B20-ADDE-CF3A2FAC6DBE}">
      <dgm:prSet/>
      <dgm:spPr/>
      <dgm:t>
        <a:bodyPr/>
        <a:lstStyle/>
        <a:p>
          <a:r>
            <a:rPr lang="cs-CZ"/>
            <a:t>Sociální</a:t>
          </a:r>
          <a:endParaRPr lang="en-US"/>
        </a:p>
      </dgm:t>
    </dgm:pt>
    <dgm:pt modelId="{7C93D900-3CA8-4128-B080-7D124FBE86D5}" type="parTrans" cxnId="{4C8B74CA-BDAF-4931-9E87-752E53863519}">
      <dgm:prSet/>
      <dgm:spPr/>
      <dgm:t>
        <a:bodyPr/>
        <a:lstStyle/>
        <a:p>
          <a:endParaRPr lang="en-US"/>
        </a:p>
      </dgm:t>
    </dgm:pt>
    <dgm:pt modelId="{A7EC54C3-557B-4B00-B914-BAED99D05FF2}" type="sibTrans" cxnId="{4C8B74CA-BDAF-4931-9E87-752E53863519}">
      <dgm:prSet/>
      <dgm:spPr/>
      <dgm:t>
        <a:bodyPr/>
        <a:lstStyle/>
        <a:p>
          <a:endParaRPr lang="en-US"/>
        </a:p>
      </dgm:t>
    </dgm:pt>
    <dgm:pt modelId="{0E7D90CE-65CF-4488-89DE-5DE49C592FCB}">
      <dgm:prSet/>
      <dgm:spPr/>
      <dgm:t>
        <a:bodyPr/>
        <a:lstStyle/>
        <a:p>
          <a:r>
            <a:rPr lang="cs-CZ"/>
            <a:t>Výkonová</a:t>
          </a:r>
          <a:endParaRPr lang="en-US"/>
        </a:p>
      </dgm:t>
    </dgm:pt>
    <dgm:pt modelId="{1A8744D9-F57E-4679-AF43-367F01653E25}" type="parTrans" cxnId="{314F9EDC-2CE2-457D-AE81-2759C91E4CED}">
      <dgm:prSet/>
      <dgm:spPr/>
      <dgm:t>
        <a:bodyPr/>
        <a:lstStyle/>
        <a:p>
          <a:endParaRPr lang="en-US"/>
        </a:p>
      </dgm:t>
    </dgm:pt>
    <dgm:pt modelId="{BB3CFE31-B87F-4545-93D4-0BCE33338295}" type="sibTrans" cxnId="{314F9EDC-2CE2-457D-AE81-2759C91E4CED}">
      <dgm:prSet/>
      <dgm:spPr/>
      <dgm:t>
        <a:bodyPr/>
        <a:lstStyle/>
        <a:p>
          <a:endParaRPr lang="en-US"/>
        </a:p>
      </dgm:t>
    </dgm:pt>
    <dgm:pt modelId="{CAFD3F11-9E02-4B1A-886F-1848EA846FE6}" type="pres">
      <dgm:prSet presAssocID="{9216E2CF-36FF-4A45-B94E-118069AA25E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43F42E-C769-4AD8-879B-6A01A1A528D7}" type="pres">
      <dgm:prSet presAssocID="{C56C1B40-6C9D-419E-A08A-69A2EABD4876}" presName="hierRoot1" presStyleCnt="0"/>
      <dgm:spPr/>
    </dgm:pt>
    <dgm:pt modelId="{FBC58941-4B3A-49DA-B3C5-996C12DC3245}" type="pres">
      <dgm:prSet presAssocID="{C56C1B40-6C9D-419E-A08A-69A2EABD4876}" presName="composite" presStyleCnt="0"/>
      <dgm:spPr/>
    </dgm:pt>
    <dgm:pt modelId="{32C64C97-4BF0-4866-BD24-2924843C6121}" type="pres">
      <dgm:prSet presAssocID="{C56C1B40-6C9D-419E-A08A-69A2EABD4876}" presName="background" presStyleLbl="node0" presStyleIdx="0" presStyleCnt="3"/>
      <dgm:spPr/>
    </dgm:pt>
    <dgm:pt modelId="{E4AB95E1-0A3F-496D-BDF2-028F1502C8AD}" type="pres">
      <dgm:prSet presAssocID="{C56C1B40-6C9D-419E-A08A-69A2EABD4876}" presName="text" presStyleLbl="fgAcc0" presStyleIdx="0" presStyleCnt="3">
        <dgm:presLayoutVars>
          <dgm:chPref val="3"/>
        </dgm:presLayoutVars>
      </dgm:prSet>
      <dgm:spPr/>
    </dgm:pt>
    <dgm:pt modelId="{67A7B6CD-3B54-480D-A565-8F5019177227}" type="pres">
      <dgm:prSet presAssocID="{C56C1B40-6C9D-419E-A08A-69A2EABD4876}" presName="hierChild2" presStyleCnt="0"/>
      <dgm:spPr/>
    </dgm:pt>
    <dgm:pt modelId="{8C342B55-1EE7-4F4E-B972-DC87CF1B0AC5}" type="pres">
      <dgm:prSet presAssocID="{D540F1DE-819C-4B20-ADDE-CF3A2FAC6DBE}" presName="hierRoot1" presStyleCnt="0"/>
      <dgm:spPr/>
    </dgm:pt>
    <dgm:pt modelId="{C01902E0-7772-4EEE-914E-33EF4A516AD8}" type="pres">
      <dgm:prSet presAssocID="{D540F1DE-819C-4B20-ADDE-CF3A2FAC6DBE}" presName="composite" presStyleCnt="0"/>
      <dgm:spPr/>
    </dgm:pt>
    <dgm:pt modelId="{70334B67-C965-42DD-B6C2-AA3141D8B933}" type="pres">
      <dgm:prSet presAssocID="{D540F1DE-819C-4B20-ADDE-CF3A2FAC6DBE}" presName="background" presStyleLbl="node0" presStyleIdx="1" presStyleCnt="3"/>
      <dgm:spPr/>
    </dgm:pt>
    <dgm:pt modelId="{31F09368-9ED2-4DF1-8ADD-E022477EC707}" type="pres">
      <dgm:prSet presAssocID="{D540F1DE-819C-4B20-ADDE-CF3A2FAC6DBE}" presName="text" presStyleLbl="fgAcc0" presStyleIdx="1" presStyleCnt="3">
        <dgm:presLayoutVars>
          <dgm:chPref val="3"/>
        </dgm:presLayoutVars>
      </dgm:prSet>
      <dgm:spPr/>
    </dgm:pt>
    <dgm:pt modelId="{AF6704E3-F08B-451B-8F8C-6DA30674516E}" type="pres">
      <dgm:prSet presAssocID="{D540F1DE-819C-4B20-ADDE-CF3A2FAC6DBE}" presName="hierChild2" presStyleCnt="0"/>
      <dgm:spPr/>
    </dgm:pt>
    <dgm:pt modelId="{E4019CE3-4C0F-484A-87EC-1110E48F6763}" type="pres">
      <dgm:prSet presAssocID="{0E7D90CE-65CF-4488-89DE-5DE49C592FCB}" presName="hierRoot1" presStyleCnt="0"/>
      <dgm:spPr/>
    </dgm:pt>
    <dgm:pt modelId="{52457B48-66C4-4162-A276-22D85283B30C}" type="pres">
      <dgm:prSet presAssocID="{0E7D90CE-65CF-4488-89DE-5DE49C592FCB}" presName="composite" presStyleCnt="0"/>
      <dgm:spPr/>
    </dgm:pt>
    <dgm:pt modelId="{B222A541-F923-4717-9DEC-BED99574C1C9}" type="pres">
      <dgm:prSet presAssocID="{0E7D90CE-65CF-4488-89DE-5DE49C592FCB}" presName="background" presStyleLbl="node0" presStyleIdx="2" presStyleCnt="3"/>
      <dgm:spPr/>
    </dgm:pt>
    <dgm:pt modelId="{722378C7-63C2-47D8-B635-472821CBDC01}" type="pres">
      <dgm:prSet presAssocID="{0E7D90CE-65CF-4488-89DE-5DE49C592FCB}" presName="text" presStyleLbl="fgAcc0" presStyleIdx="2" presStyleCnt="3">
        <dgm:presLayoutVars>
          <dgm:chPref val="3"/>
        </dgm:presLayoutVars>
      </dgm:prSet>
      <dgm:spPr/>
    </dgm:pt>
    <dgm:pt modelId="{AAEF527F-CD40-4820-A70C-C9C7261D4A1D}" type="pres">
      <dgm:prSet presAssocID="{0E7D90CE-65CF-4488-89DE-5DE49C592FCB}" presName="hierChild2" presStyleCnt="0"/>
      <dgm:spPr/>
    </dgm:pt>
  </dgm:ptLst>
  <dgm:cxnLst>
    <dgm:cxn modelId="{33CBF204-2725-4B8A-9CEA-08D9AFBAF65F}" type="presOf" srcId="{D540F1DE-819C-4B20-ADDE-CF3A2FAC6DBE}" destId="{31F09368-9ED2-4DF1-8ADD-E022477EC707}" srcOrd="0" destOrd="0" presId="urn:microsoft.com/office/officeart/2005/8/layout/hierarchy1"/>
    <dgm:cxn modelId="{F0E69208-4CB6-4A15-AC06-14E6F8EA10B9}" type="presOf" srcId="{0E7D90CE-65CF-4488-89DE-5DE49C592FCB}" destId="{722378C7-63C2-47D8-B635-472821CBDC01}" srcOrd="0" destOrd="0" presId="urn:microsoft.com/office/officeart/2005/8/layout/hierarchy1"/>
    <dgm:cxn modelId="{239DFB1C-7142-4254-A361-79E026B39915}" type="presOf" srcId="{C56C1B40-6C9D-419E-A08A-69A2EABD4876}" destId="{E4AB95E1-0A3F-496D-BDF2-028F1502C8AD}" srcOrd="0" destOrd="0" presId="urn:microsoft.com/office/officeart/2005/8/layout/hierarchy1"/>
    <dgm:cxn modelId="{C3E1DB3C-D9F9-4963-ADED-D6298FF25A74}" srcId="{9216E2CF-36FF-4A45-B94E-118069AA25EE}" destId="{C56C1B40-6C9D-419E-A08A-69A2EABD4876}" srcOrd="0" destOrd="0" parTransId="{EBC20E0B-F2D6-48B3-BE4E-96D58691A2EA}" sibTransId="{855F17F6-50B6-44FD-BE1B-8C9DDE2D5B2F}"/>
    <dgm:cxn modelId="{80240CAD-FDCF-4D04-B3C0-ACAE98AE3292}" type="presOf" srcId="{9216E2CF-36FF-4A45-B94E-118069AA25EE}" destId="{CAFD3F11-9E02-4B1A-886F-1848EA846FE6}" srcOrd="0" destOrd="0" presId="urn:microsoft.com/office/officeart/2005/8/layout/hierarchy1"/>
    <dgm:cxn modelId="{4C8B74CA-BDAF-4931-9E87-752E53863519}" srcId="{9216E2CF-36FF-4A45-B94E-118069AA25EE}" destId="{D540F1DE-819C-4B20-ADDE-CF3A2FAC6DBE}" srcOrd="1" destOrd="0" parTransId="{7C93D900-3CA8-4128-B080-7D124FBE86D5}" sibTransId="{A7EC54C3-557B-4B00-B914-BAED99D05FF2}"/>
    <dgm:cxn modelId="{314F9EDC-2CE2-457D-AE81-2759C91E4CED}" srcId="{9216E2CF-36FF-4A45-B94E-118069AA25EE}" destId="{0E7D90CE-65CF-4488-89DE-5DE49C592FCB}" srcOrd="2" destOrd="0" parTransId="{1A8744D9-F57E-4679-AF43-367F01653E25}" sibTransId="{BB3CFE31-B87F-4545-93D4-0BCE33338295}"/>
    <dgm:cxn modelId="{7FF0494A-A408-4937-9C4C-412BB923D58F}" type="presParOf" srcId="{CAFD3F11-9E02-4B1A-886F-1848EA846FE6}" destId="{1E43F42E-C769-4AD8-879B-6A01A1A528D7}" srcOrd="0" destOrd="0" presId="urn:microsoft.com/office/officeart/2005/8/layout/hierarchy1"/>
    <dgm:cxn modelId="{75FBF700-83B6-48E6-95A1-8E4E64618986}" type="presParOf" srcId="{1E43F42E-C769-4AD8-879B-6A01A1A528D7}" destId="{FBC58941-4B3A-49DA-B3C5-996C12DC3245}" srcOrd="0" destOrd="0" presId="urn:microsoft.com/office/officeart/2005/8/layout/hierarchy1"/>
    <dgm:cxn modelId="{D88CA2C0-DAEB-451D-BAC2-14958AEDEF9F}" type="presParOf" srcId="{FBC58941-4B3A-49DA-B3C5-996C12DC3245}" destId="{32C64C97-4BF0-4866-BD24-2924843C6121}" srcOrd="0" destOrd="0" presId="urn:microsoft.com/office/officeart/2005/8/layout/hierarchy1"/>
    <dgm:cxn modelId="{9F13F314-0C90-49C6-8568-711947F7A5D0}" type="presParOf" srcId="{FBC58941-4B3A-49DA-B3C5-996C12DC3245}" destId="{E4AB95E1-0A3F-496D-BDF2-028F1502C8AD}" srcOrd="1" destOrd="0" presId="urn:microsoft.com/office/officeart/2005/8/layout/hierarchy1"/>
    <dgm:cxn modelId="{973D238B-452B-49C6-B18B-04C105280B89}" type="presParOf" srcId="{1E43F42E-C769-4AD8-879B-6A01A1A528D7}" destId="{67A7B6CD-3B54-480D-A565-8F5019177227}" srcOrd="1" destOrd="0" presId="urn:microsoft.com/office/officeart/2005/8/layout/hierarchy1"/>
    <dgm:cxn modelId="{A841DAAE-B2C5-4698-A5F5-AD7DE66BBE0E}" type="presParOf" srcId="{CAFD3F11-9E02-4B1A-886F-1848EA846FE6}" destId="{8C342B55-1EE7-4F4E-B972-DC87CF1B0AC5}" srcOrd="1" destOrd="0" presId="urn:microsoft.com/office/officeart/2005/8/layout/hierarchy1"/>
    <dgm:cxn modelId="{B681C3D3-4E23-4FC7-8255-F5D08F7CFF88}" type="presParOf" srcId="{8C342B55-1EE7-4F4E-B972-DC87CF1B0AC5}" destId="{C01902E0-7772-4EEE-914E-33EF4A516AD8}" srcOrd="0" destOrd="0" presId="urn:microsoft.com/office/officeart/2005/8/layout/hierarchy1"/>
    <dgm:cxn modelId="{2658CFD6-B3DC-4744-9E9F-95584E908A0D}" type="presParOf" srcId="{C01902E0-7772-4EEE-914E-33EF4A516AD8}" destId="{70334B67-C965-42DD-B6C2-AA3141D8B933}" srcOrd="0" destOrd="0" presId="urn:microsoft.com/office/officeart/2005/8/layout/hierarchy1"/>
    <dgm:cxn modelId="{338F15FD-5623-4188-BFFF-8AA04DEFC885}" type="presParOf" srcId="{C01902E0-7772-4EEE-914E-33EF4A516AD8}" destId="{31F09368-9ED2-4DF1-8ADD-E022477EC707}" srcOrd="1" destOrd="0" presId="urn:microsoft.com/office/officeart/2005/8/layout/hierarchy1"/>
    <dgm:cxn modelId="{72467EF4-D4B9-4695-83C7-AD4A6586CB3B}" type="presParOf" srcId="{8C342B55-1EE7-4F4E-B972-DC87CF1B0AC5}" destId="{AF6704E3-F08B-451B-8F8C-6DA30674516E}" srcOrd="1" destOrd="0" presId="urn:microsoft.com/office/officeart/2005/8/layout/hierarchy1"/>
    <dgm:cxn modelId="{7F0C11EB-715A-4F89-8088-F24B7776B849}" type="presParOf" srcId="{CAFD3F11-9E02-4B1A-886F-1848EA846FE6}" destId="{E4019CE3-4C0F-484A-87EC-1110E48F6763}" srcOrd="2" destOrd="0" presId="urn:microsoft.com/office/officeart/2005/8/layout/hierarchy1"/>
    <dgm:cxn modelId="{C99AE0E9-766A-4DE7-8F32-153E5330ECDD}" type="presParOf" srcId="{E4019CE3-4C0F-484A-87EC-1110E48F6763}" destId="{52457B48-66C4-4162-A276-22D85283B30C}" srcOrd="0" destOrd="0" presId="urn:microsoft.com/office/officeart/2005/8/layout/hierarchy1"/>
    <dgm:cxn modelId="{880B7D46-A98B-4417-A595-F6D42EFC9FD3}" type="presParOf" srcId="{52457B48-66C4-4162-A276-22D85283B30C}" destId="{B222A541-F923-4717-9DEC-BED99574C1C9}" srcOrd="0" destOrd="0" presId="urn:microsoft.com/office/officeart/2005/8/layout/hierarchy1"/>
    <dgm:cxn modelId="{271C0F0D-1879-417C-9916-115F549F9111}" type="presParOf" srcId="{52457B48-66C4-4162-A276-22D85283B30C}" destId="{722378C7-63C2-47D8-B635-472821CBDC01}" srcOrd="1" destOrd="0" presId="urn:microsoft.com/office/officeart/2005/8/layout/hierarchy1"/>
    <dgm:cxn modelId="{EEFA340D-0254-4868-AF48-9851ACA3CB11}" type="presParOf" srcId="{E4019CE3-4C0F-484A-87EC-1110E48F6763}" destId="{AAEF527F-CD40-4820-A70C-C9C7261D4A1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BBD750-2F17-4A43-AF68-708808522D0A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ECF11B1-3AE8-4D20-A5F0-9ECDD06F477A}">
      <dgm:prSet/>
      <dgm:spPr/>
      <dgm:t>
        <a:bodyPr/>
        <a:lstStyle/>
        <a:p>
          <a:r>
            <a:rPr lang="en-US" b="1"/>
            <a:t>vysoká PÚV a současně nízká PVN</a:t>
          </a:r>
          <a:endParaRPr lang="en-US"/>
        </a:p>
      </dgm:t>
    </dgm:pt>
    <dgm:pt modelId="{68845B89-DC93-4AA9-BD0E-0021ADA16E4B}" type="parTrans" cxnId="{650FC612-25E9-4A90-A131-3ACC527F37FE}">
      <dgm:prSet/>
      <dgm:spPr/>
      <dgm:t>
        <a:bodyPr/>
        <a:lstStyle/>
        <a:p>
          <a:endParaRPr lang="en-US"/>
        </a:p>
      </dgm:t>
    </dgm:pt>
    <dgm:pt modelId="{3928C081-7E6F-439B-921D-2547E4B32EDD}" type="sibTrans" cxnId="{650FC612-25E9-4A90-A131-3ACC527F37FE}">
      <dgm:prSet/>
      <dgm:spPr/>
      <dgm:t>
        <a:bodyPr/>
        <a:lstStyle/>
        <a:p>
          <a:endParaRPr lang="en-US"/>
        </a:p>
      </dgm:t>
    </dgm:pt>
    <dgm:pt modelId="{0B0D14C6-E79F-493E-8000-A4A0124A2D04}">
      <dgm:prSet/>
      <dgm:spPr/>
      <dgm:t>
        <a:bodyPr/>
        <a:lstStyle/>
        <a:p>
          <a:r>
            <a:rPr lang="en-US" b="1"/>
            <a:t>nízká PÚV</a:t>
          </a:r>
          <a:r>
            <a:rPr lang="cs-CZ" b="1"/>
            <a:t> </a:t>
          </a:r>
          <a:r>
            <a:rPr lang="en-US" b="1"/>
            <a:t>a současně vysoká PVN</a:t>
          </a:r>
          <a:endParaRPr lang="en-US"/>
        </a:p>
      </dgm:t>
    </dgm:pt>
    <dgm:pt modelId="{7F4359A6-E281-4C0A-9DF0-0F8EFED1DD2E}" type="parTrans" cxnId="{22372062-17EC-4D96-B909-59444CB2959E}">
      <dgm:prSet/>
      <dgm:spPr/>
      <dgm:t>
        <a:bodyPr/>
        <a:lstStyle/>
        <a:p>
          <a:endParaRPr lang="en-US"/>
        </a:p>
      </dgm:t>
    </dgm:pt>
    <dgm:pt modelId="{2D528A01-B1D0-4C8C-9F3D-B5D394F530F5}" type="sibTrans" cxnId="{22372062-17EC-4D96-B909-59444CB2959E}">
      <dgm:prSet/>
      <dgm:spPr/>
      <dgm:t>
        <a:bodyPr/>
        <a:lstStyle/>
        <a:p>
          <a:endParaRPr lang="en-US"/>
        </a:p>
      </dgm:t>
    </dgm:pt>
    <dgm:pt modelId="{F30055E0-7504-48EA-9003-5A09FFDB0729}">
      <dgm:prSet/>
      <dgm:spPr/>
      <dgm:t>
        <a:bodyPr/>
        <a:lstStyle/>
        <a:p>
          <a:r>
            <a:rPr lang="en-US" b="1"/>
            <a:t>vysoká PÚV a současně vysoká PVN</a:t>
          </a:r>
          <a:endParaRPr lang="en-US"/>
        </a:p>
      </dgm:t>
    </dgm:pt>
    <dgm:pt modelId="{5CC91635-647E-426B-A947-A7DB9192438D}" type="parTrans" cxnId="{12A0D19C-4756-4C84-BD7B-2B01E373CE68}">
      <dgm:prSet/>
      <dgm:spPr/>
      <dgm:t>
        <a:bodyPr/>
        <a:lstStyle/>
        <a:p>
          <a:endParaRPr lang="en-US"/>
        </a:p>
      </dgm:t>
    </dgm:pt>
    <dgm:pt modelId="{16B31893-71A8-4711-8367-7ADD1817E2AE}" type="sibTrans" cxnId="{12A0D19C-4756-4C84-BD7B-2B01E373CE68}">
      <dgm:prSet/>
      <dgm:spPr/>
      <dgm:t>
        <a:bodyPr/>
        <a:lstStyle/>
        <a:p>
          <a:endParaRPr lang="en-US"/>
        </a:p>
      </dgm:t>
    </dgm:pt>
    <dgm:pt modelId="{4E64EBC3-24AF-48D7-ACB8-90852887C576}">
      <dgm:prSet/>
      <dgm:spPr/>
      <dgm:t>
        <a:bodyPr/>
        <a:lstStyle/>
        <a:p>
          <a:r>
            <a:rPr lang="en-US" b="1"/>
            <a:t>nízká PÚV a současně PVN</a:t>
          </a:r>
          <a:endParaRPr lang="en-US"/>
        </a:p>
      </dgm:t>
    </dgm:pt>
    <dgm:pt modelId="{AF9ABB8B-C7A6-47C7-91CD-1EBBA9E3A4E6}" type="parTrans" cxnId="{A60DFCE2-C700-4433-8248-08EF72DFCC79}">
      <dgm:prSet/>
      <dgm:spPr/>
      <dgm:t>
        <a:bodyPr/>
        <a:lstStyle/>
        <a:p>
          <a:endParaRPr lang="en-US"/>
        </a:p>
      </dgm:t>
    </dgm:pt>
    <dgm:pt modelId="{2AE8C29C-779A-4FFB-84D0-009865592B1F}" type="sibTrans" cxnId="{A60DFCE2-C700-4433-8248-08EF72DFCC79}">
      <dgm:prSet/>
      <dgm:spPr/>
      <dgm:t>
        <a:bodyPr/>
        <a:lstStyle/>
        <a:p>
          <a:endParaRPr lang="en-US"/>
        </a:p>
      </dgm:t>
    </dgm:pt>
    <dgm:pt modelId="{2F50FE6B-0251-4373-82EF-A0784FCA8E3A}">
      <dgm:prSet/>
      <dgm:spPr/>
      <dgm:t>
        <a:bodyPr/>
        <a:lstStyle/>
        <a:p>
          <a:r>
            <a:rPr lang="en-US" b="1"/>
            <a:t>nevyhraněný </a:t>
          </a:r>
          <a:endParaRPr lang="en-US"/>
        </a:p>
      </dgm:t>
    </dgm:pt>
    <dgm:pt modelId="{AD7BB2FF-D348-4872-AF1B-0F6A6E152BF2}" type="parTrans" cxnId="{3EA05DA6-D9E1-4CCC-9E8E-50261912FA0A}">
      <dgm:prSet/>
      <dgm:spPr/>
      <dgm:t>
        <a:bodyPr/>
        <a:lstStyle/>
        <a:p>
          <a:endParaRPr lang="en-US"/>
        </a:p>
      </dgm:t>
    </dgm:pt>
    <dgm:pt modelId="{F4266395-F575-47D4-AB89-CAE5F21FE15C}" type="sibTrans" cxnId="{3EA05DA6-D9E1-4CCC-9E8E-50261912FA0A}">
      <dgm:prSet/>
      <dgm:spPr/>
      <dgm:t>
        <a:bodyPr/>
        <a:lstStyle/>
        <a:p>
          <a:endParaRPr lang="en-US"/>
        </a:p>
      </dgm:t>
    </dgm:pt>
    <dgm:pt modelId="{7236FAF9-A24B-4182-8700-8FC6FE6451E1}" type="pres">
      <dgm:prSet presAssocID="{9CBBD750-2F17-4A43-AF68-708808522D0A}" presName="diagram" presStyleCnt="0">
        <dgm:presLayoutVars>
          <dgm:dir/>
          <dgm:resizeHandles val="exact"/>
        </dgm:presLayoutVars>
      </dgm:prSet>
      <dgm:spPr/>
    </dgm:pt>
    <dgm:pt modelId="{0ED1E670-9934-41D9-AE7C-E602155DA9A7}" type="pres">
      <dgm:prSet presAssocID="{BECF11B1-3AE8-4D20-A5F0-9ECDD06F477A}" presName="node" presStyleLbl="node1" presStyleIdx="0" presStyleCnt="5">
        <dgm:presLayoutVars>
          <dgm:bulletEnabled val="1"/>
        </dgm:presLayoutVars>
      </dgm:prSet>
      <dgm:spPr/>
    </dgm:pt>
    <dgm:pt modelId="{78ACD3D0-D305-4C8C-B38D-01B0470CA148}" type="pres">
      <dgm:prSet presAssocID="{3928C081-7E6F-439B-921D-2547E4B32EDD}" presName="sibTrans" presStyleCnt="0"/>
      <dgm:spPr/>
    </dgm:pt>
    <dgm:pt modelId="{8CDA9BCA-2BB8-4711-96D4-61C64786C036}" type="pres">
      <dgm:prSet presAssocID="{0B0D14C6-E79F-493E-8000-A4A0124A2D04}" presName="node" presStyleLbl="node1" presStyleIdx="1" presStyleCnt="5">
        <dgm:presLayoutVars>
          <dgm:bulletEnabled val="1"/>
        </dgm:presLayoutVars>
      </dgm:prSet>
      <dgm:spPr/>
    </dgm:pt>
    <dgm:pt modelId="{E4EB11E2-A009-481D-B1C7-FC309995B382}" type="pres">
      <dgm:prSet presAssocID="{2D528A01-B1D0-4C8C-9F3D-B5D394F530F5}" presName="sibTrans" presStyleCnt="0"/>
      <dgm:spPr/>
    </dgm:pt>
    <dgm:pt modelId="{D634C3D0-5788-4297-B09B-DBB1FC32447F}" type="pres">
      <dgm:prSet presAssocID="{F30055E0-7504-48EA-9003-5A09FFDB0729}" presName="node" presStyleLbl="node1" presStyleIdx="2" presStyleCnt="5">
        <dgm:presLayoutVars>
          <dgm:bulletEnabled val="1"/>
        </dgm:presLayoutVars>
      </dgm:prSet>
      <dgm:spPr/>
    </dgm:pt>
    <dgm:pt modelId="{E6E7CD6C-8242-45E5-986A-566E876A1420}" type="pres">
      <dgm:prSet presAssocID="{16B31893-71A8-4711-8367-7ADD1817E2AE}" presName="sibTrans" presStyleCnt="0"/>
      <dgm:spPr/>
    </dgm:pt>
    <dgm:pt modelId="{1919EB9B-D2E7-46D3-ABC5-57937D895992}" type="pres">
      <dgm:prSet presAssocID="{4E64EBC3-24AF-48D7-ACB8-90852887C576}" presName="node" presStyleLbl="node1" presStyleIdx="3" presStyleCnt="5">
        <dgm:presLayoutVars>
          <dgm:bulletEnabled val="1"/>
        </dgm:presLayoutVars>
      </dgm:prSet>
      <dgm:spPr/>
    </dgm:pt>
    <dgm:pt modelId="{AEBCD842-29AB-4C2E-BC5F-B2F5782D3F57}" type="pres">
      <dgm:prSet presAssocID="{2AE8C29C-779A-4FFB-84D0-009865592B1F}" presName="sibTrans" presStyleCnt="0"/>
      <dgm:spPr/>
    </dgm:pt>
    <dgm:pt modelId="{47A9D69F-D46A-458D-90EF-E798C06A000D}" type="pres">
      <dgm:prSet presAssocID="{2F50FE6B-0251-4373-82EF-A0784FCA8E3A}" presName="node" presStyleLbl="node1" presStyleIdx="4" presStyleCnt="5">
        <dgm:presLayoutVars>
          <dgm:bulletEnabled val="1"/>
        </dgm:presLayoutVars>
      </dgm:prSet>
      <dgm:spPr/>
    </dgm:pt>
  </dgm:ptLst>
  <dgm:cxnLst>
    <dgm:cxn modelId="{C0840B08-E717-445D-8B44-34C85824DF03}" type="presOf" srcId="{0B0D14C6-E79F-493E-8000-A4A0124A2D04}" destId="{8CDA9BCA-2BB8-4711-96D4-61C64786C036}" srcOrd="0" destOrd="0" presId="urn:microsoft.com/office/officeart/2005/8/layout/default"/>
    <dgm:cxn modelId="{650FC612-25E9-4A90-A131-3ACC527F37FE}" srcId="{9CBBD750-2F17-4A43-AF68-708808522D0A}" destId="{BECF11B1-3AE8-4D20-A5F0-9ECDD06F477A}" srcOrd="0" destOrd="0" parTransId="{68845B89-DC93-4AA9-BD0E-0021ADA16E4B}" sibTransId="{3928C081-7E6F-439B-921D-2547E4B32EDD}"/>
    <dgm:cxn modelId="{77BF6A15-12F7-41EA-A50C-84A6B51BAD84}" type="presOf" srcId="{BECF11B1-3AE8-4D20-A5F0-9ECDD06F477A}" destId="{0ED1E670-9934-41D9-AE7C-E602155DA9A7}" srcOrd="0" destOrd="0" presId="urn:microsoft.com/office/officeart/2005/8/layout/default"/>
    <dgm:cxn modelId="{DD3C881C-834B-49A6-A31F-9445DA20D8E8}" type="presOf" srcId="{F30055E0-7504-48EA-9003-5A09FFDB0729}" destId="{D634C3D0-5788-4297-B09B-DBB1FC32447F}" srcOrd="0" destOrd="0" presId="urn:microsoft.com/office/officeart/2005/8/layout/default"/>
    <dgm:cxn modelId="{0EA81E5F-0F17-4F4E-9CB9-72D29DA8C232}" type="presOf" srcId="{4E64EBC3-24AF-48D7-ACB8-90852887C576}" destId="{1919EB9B-D2E7-46D3-ABC5-57937D895992}" srcOrd="0" destOrd="0" presId="urn:microsoft.com/office/officeart/2005/8/layout/default"/>
    <dgm:cxn modelId="{22372062-17EC-4D96-B909-59444CB2959E}" srcId="{9CBBD750-2F17-4A43-AF68-708808522D0A}" destId="{0B0D14C6-E79F-493E-8000-A4A0124A2D04}" srcOrd="1" destOrd="0" parTransId="{7F4359A6-E281-4C0A-9DF0-0F8EFED1DD2E}" sibTransId="{2D528A01-B1D0-4C8C-9F3D-B5D394F530F5}"/>
    <dgm:cxn modelId="{12A0D19C-4756-4C84-BD7B-2B01E373CE68}" srcId="{9CBBD750-2F17-4A43-AF68-708808522D0A}" destId="{F30055E0-7504-48EA-9003-5A09FFDB0729}" srcOrd="2" destOrd="0" parTransId="{5CC91635-647E-426B-A947-A7DB9192438D}" sibTransId="{16B31893-71A8-4711-8367-7ADD1817E2AE}"/>
    <dgm:cxn modelId="{3EA05DA6-D9E1-4CCC-9E8E-50261912FA0A}" srcId="{9CBBD750-2F17-4A43-AF68-708808522D0A}" destId="{2F50FE6B-0251-4373-82EF-A0784FCA8E3A}" srcOrd="4" destOrd="0" parTransId="{AD7BB2FF-D348-4872-AF1B-0F6A6E152BF2}" sibTransId="{F4266395-F575-47D4-AB89-CAE5F21FE15C}"/>
    <dgm:cxn modelId="{636DA4C5-CE20-4C41-8233-E61129AEF033}" type="presOf" srcId="{9CBBD750-2F17-4A43-AF68-708808522D0A}" destId="{7236FAF9-A24B-4182-8700-8FC6FE6451E1}" srcOrd="0" destOrd="0" presId="urn:microsoft.com/office/officeart/2005/8/layout/default"/>
    <dgm:cxn modelId="{A60DFCE2-C700-4433-8248-08EF72DFCC79}" srcId="{9CBBD750-2F17-4A43-AF68-708808522D0A}" destId="{4E64EBC3-24AF-48D7-ACB8-90852887C576}" srcOrd="3" destOrd="0" parTransId="{AF9ABB8B-C7A6-47C7-91CD-1EBBA9E3A4E6}" sibTransId="{2AE8C29C-779A-4FFB-84D0-009865592B1F}"/>
    <dgm:cxn modelId="{CD5FFEF6-0148-4604-86C2-DDC6B380CC06}" type="presOf" srcId="{2F50FE6B-0251-4373-82EF-A0784FCA8E3A}" destId="{47A9D69F-D46A-458D-90EF-E798C06A000D}" srcOrd="0" destOrd="0" presId="urn:microsoft.com/office/officeart/2005/8/layout/default"/>
    <dgm:cxn modelId="{3D732C4E-36C1-4A38-9C1A-DA49F5C00221}" type="presParOf" srcId="{7236FAF9-A24B-4182-8700-8FC6FE6451E1}" destId="{0ED1E670-9934-41D9-AE7C-E602155DA9A7}" srcOrd="0" destOrd="0" presId="urn:microsoft.com/office/officeart/2005/8/layout/default"/>
    <dgm:cxn modelId="{38AB44E5-42BE-4D29-A2DF-2D15B824792F}" type="presParOf" srcId="{7236FAF9-A24B-4182-8700-8FC6FE6451E1}" destId="{78ACD3D0-D305-4C8C-B38D-01B0470CA148}" srcOrd="1" destOrd="0" presId="urn:microsoft.com/office/officeart/2005/8/layout/default"/>
    <dgm:cxn modelId="{BF1D7AEF-9D72-438E-90E7-E5665CA9F15D}" type="presParOf" srcId="{7236FAF9-A24B-4182-8700-8FC6FE6451E1}" destId="{8CDA9BCA-2BB8-4711-96D4-61C64786C036}" srcOrd="2" destOrd="0" presId="urn:microsoft.com/office/officeart/2005/8/layout/default"/>
    <dgm:cxn modelId="{8373C90B-5CC7-4696-A418-767617D5F36A}" type="presParOf" srcId="{7236FAF9-A24B-4182-8700-8FC6FE6451E1}" destId="{E4EB11E2-A009-481D-B1C7-FC309995B382}" srcOrd="3" destOrd="0" presId="urn:microsoft.com/office/officeart/2005/8/layout/default"/>
    <dgm:cxn modelId="{F0FC2E70-D29C-43DB-9A4A-D4847C4A2E4E}" type="presParOf" srcId="{7236FAF9-A24B-4182-8700-8FC6FE6451E1}" destId="{D634C3D0-5788-4297-B09B-DBB1FC32447F}" srcOrd="4" destOrd="0" presId="urn:microsoft.com/office/officeart/2005/8/layout/default"/>
    <dgm:cxn modelId="{4CB3653C-10B6-4D9D-A35B-F5D624BCAC2E}" type="presParOf" srcId="{7236FAF9-A24B-4182-8700-8FC6FE6451E1}" destId="{E6E7CD6C-8242-45E5-986A-566E876A1420}" srcOrd="5" destOrd="0" presId="urn:microsoft.com/office/officeart/2005/8/layout/default"/>
    <dgm:cxn modelId="{C029521A-4D3D-4804-96D5-E4E0CEB37C71}" type="presParOf" srcId="{7236FAF9-A24B-4182-8700-8FC6FE6451E1}" destId="{1919EB9B-D2E7-46D3-ABC5-57937D895992}" srcOrd="6" destOrd="0" presId="urn:microsoft.com/office/officeart/2005/8/layout/default"/>
    <dgm:cxn modelId="{C8085CFD-7553-43E7-B8B5-071A82922964}" type="presParOf" srcId="{7236FAF9-A24B-4182-8700-8FC6FE6451E1}" destId="{AEBCD842-29AB-4C2E-BC5F-B2F5782D3F57}" srcOrd="7" destOrd="0" presId="urn:microsoft.com/office/officeart/2005/8/layout/default"/>
    <dgm:cxn modelId="{88CD75A6-4D3C-4044-8A11-779E9343C1C7}" type="presParOf" srcId="{7236FAF9-A24B-4182-8700-8FC6FE6451E1}" destId="{47A9D69F-D46A-458D-90EF-E798C06A000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DBFBF9-11A9-4EFA-A8DE-0381C5EF293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DB853F0-983B-43B0-9D47-B5299DFEA4A6}">
      <dgm:prSet/>
      <dgm:spPr/>
      <dgm:t>
        <a:bodyPr/>
        <a:lstStyle/>
        <a:p>
          <a:r>
            <a:rPr lang="cs-CZ" b="1"/>
            <a:t>Místo řízení</a:t>
          </a:r>
          <a:endParaRPr lang="en-US"/>
        </a:p>
      </dgm:t>
    </dgm:pt>
    <dgm:pt modelId="{6A8E8476-6947-426D-8E01-F5C7EE8285CD}" type="parTrans" cxnId="{414CD1A6-62FD-4F88-A98A-EE073131EFFF}">
      <dgm:prSet/>
      <dgm:spPr/>
      <dgm:t>
        <a:bodyPr/>
        <a:lstStyle/>
        <a:p>
          <a:endParaRPr lang="en-US"/>
        </a:p>
      </dgm:t>
    </dgm:pt>
    <dgm:pt modelId="{27121719-780D-4E14-85F6-4DA851F4B1C7}" type="sibTrans" cxnId="{414CD1A6-62FD-4F88-A98A-EE073131EFFF}">
      <dgm:prSet/>
      <dgm:spPr/>
      <dgm:t>
        <a:bodyPr/>
        <a:lstStyle/>
        <a:p>
          <a:endParaRPr lang="en-US"/>
        </a:p>
      </dgm:t>
    </dgm:pt>
    <dgm:pt modelId="{C474A635-C9C2-482E-A577-CE8C8797605F}">
      <dgm:prSet/>
      <dgm:spPr/>
      <dgm:t>
        <a:bodyPr/>
        <a:lstStyle/>
        <a:p>
          <a:r>
            <a:rPr lang="cs-CZ"/>
            <a:t>Vnější</a:t>
          </a:r>
          <a:endParaRPr lang="en-US"/>
        </a:p>
      </dgm:t>
    </dgm:pt>
    <dgm:pt modelId="{1A5D5514-5C71-4015-B63C-A291E10BFC80}" type="parTrans" cxnId="{F2804846-90D7-4FF1-A7DC-EDAA07B385A3}">
      <dgm:prSet/>
      <dgm:spPr/>
      <dgm:t>
        <a:bodyPr/>
        <a:lstStyle/>
        <a:p>
          <a:endParaRPr lang="en-US"/>
        </a:p>
      </dgm:t>
    </dgm:pt>
    <dgm:pt modelId="{8A3DFF47-0035-40E6-8A2D-D0DBE76AB1A9}" type="sibTrans" cxnId="{F2804846-90D7-4FF1-A7DC-EDAA07B385A3}">
      <dgm:prSet/>
      <dgm:spPr/>
      <dgm:t>
        <a:bodyPr/>
        <a:lstStyle/>
        <a:p>
          <a:endParaRPr lang="en-US"/>
        </a:p>
      </dgm:t>
    </dgm:pt>
    <dgm:pt modelId="{0F67DC19-15E9-487A-9B84-A5A67873C08B}">
      <dgm:prSet/>
      <dgm:spPr/>
      <dgm:t>
        <a:bodyPr/>
        <a:lstStyle/>
        <a:p>
          <a:r>
            <a:rPr lang="cs-CZ"/>
            <a:t>Vnitřní</a:t>
          </a:r>
          <a:endParaRPr lang="en-US"/>
        </a:p>
      </dgm:t>
    </dgm:pt>
    <dgm:pt modelId="{75ADD6FB-830E-4DAE-BFAD-FA01A07A7649}" type="parTrans" cxnId="{3C39518C-3BFC-4DA6-BE3A-E99A2D2F9CEE}">
      <dgm:prSet/>
      <dgm:spPr/>
      <dgm:t>
        <a:bodyPr/>
        <a:lstStyle/>
        <a:p>
          <a:endParaRPr lang="en-US"/>
        </a:p>
      </dgm:t>
    </dgm:pt>
    <dgm:pt modelId="{BDC050D2-9A1B-49D9-B6E3-9C31E9A21265}" type="sibTrans" cxnId="{3C39518C-3BFC-4DA6-BE3A-E99A2D2F9CEE}">
      <dgm:prSet/>
      <dgm:spPr/>
      <dgm:t>
        <a:bodyPr/>
        <a:lstStyle/>
        <a:p>
          <a:endParaRPr lang="en-US"/>
        </a:p>
      </dgm:t>
    </dgm:pt>
    <dgm:pt modelId="{9F1CD191-2B2F-423A-8CB2-5C4F721AD604}">
      <dgm:prSet/>
      <dgm:spPr/>
      <dgm:t>
        <a:bodyPr/>
        <a:lstStyle/>
        <a:p>
          <a:r>
            <a:rPr lang="cs-CZ" b="1"/>
            <a:t>Ne/stabilita</a:t>
          </a:r>
          <a:endParaRPr lang="en-US"/>
        </a:p>
      </dgm:t>
    </dgm:pt>
    <dgm:pt modelId="{2C6711C3-0F89-497A-8ECC-C7870E45B9D7}" type="parTrans" cxnId="{549D8178-4812-4258-9E44-86327AFADF69}">
      <dgm:prSet/>
      <dgm:spPr/>
      <dgm:t>
        <a:bodyPr/>
        <a:lstStyle/>
        <a:p>
          <a:endParaRPr lang="en-US"/>
        </a:p>
      </dgm:t>
    </dgm:pt>
    <dgm:pt modelId="{6663F994-CCA6-4B90-92D8-24CEC4C649D8}" type="sibTrans" cxnId="{549D8178-4812-4258-9E44-86327AFADF69}">
      <dgm:prSet/>
      <dgm:spPr/>
      <dgm:t>
        <a:bodyPr/>
        <a:lstStyle/>
        <a:p>
          <a:endParaRPr lang="en-US"/>
        </a:p>
      </dgm:t>
    </dgm:pt>
    <dgm:pt modelId="{2B557C5F-9916-45DD-8D99-685D2729C600}">
      <dgm:prSet/>
      <dgm:spPr/>
      <dgm:t>
        <a:bodyPr/>
        <a:lstStyle/>
        <a:p>
          <a:r>
            <a:rPr lang="cs-CZ"/>
            <a:t>Nestabilní</a:t>
          </a:r>
          <a:endParaRPr lang="en-US"/>
        </a:p>
      </dgm:t>
    </dgm:pt>
    <dgm:pt modelId="{F138081F-9E50-4372-A1F3-ADA6EAA42A10}" type="parTrans" cxnId="{1F58A59C-34AB-498F-9632-1C9C3E8576E5}">
      <dgm:prSet/>
      <dgm:spPr/>
      <dgm:t>
        <a:bodyPr/>
        <a:lstStyle/>
        <a:p>
          <a:endParaRPr lang="en-US"/>
        </a:p>
      </dgm:t>
    </dgm:pt>
    <dgm:pt modelId="{07EF78CF-F467-4551-88D3-B420DC7D1321}" type="sibTrans" cxnId="{1F58A59C-34AB-498F-9632-1C9C3E8576E5}">
      <dgm:prSet/>
      <dgm:spPr/>
      <dgm:t>
        <a:bodyPr/>
        <a:lstStyle/>
        <a:p>
          <a:endParaRPr lang="en-US"/>
        </a:p>
      </dgm:t>
    </dgm:pt>
    <dgm:pt modelId="{97FED9C5-60DF-4787-B09C-57BBA00B7291}">
      <dgm:prSet/>
      <dgm:spPr/>
      <dgm:t>
        <a:bodyPr/>
        <a:lstStyle/>
        <a:p>
          <a:r>
            <a:rPr lang="cs-CZ" dirty="0"/>
            <a:t>Stabilní</a:t>
          </a:r>
          <a:endParaRPr lang="en-US" dirty="0"/>
        </a:p>
      </dgm:t>
    </dgm:pt>
    <dgm:pt modelId="{37AFCFF0-4EA9-47CD-816C-EA1E2A660A53}" type="parTrans" cxnId="{9EB97FDA-2CA3-4C70-A54B-0B3910AB56E1}">
      <dgm:prSet/>
      <dgm:spPr/>
      <dgm:t>
        <a:bodyPr/>
        <a:lstStyle/>
        <a:p>
          <a:endParaRPr lang="en-US"/>
        </a:p>
      </dgm:t>
    </dgm:pt>
    <dgm:pt modelId="{D6CFBDEE-BB6C-4585-852C-29C65D11E294}" type="sibTrans" cxnId="{9EB97FDA-2CA3-4C70-A54B-0B3910AB56E1}">
      <dgm:prSet/>
      <dgm:spPr/>
      <dgm:t>
        <a:bodyPr/>
        <a:lstStyle/>
        <a:p>
          <a:endParaRPr lang="en-US"/>
        </a:p>
      </dgm:t>
    </dgm:pt>
    <dgm:pt modelId="{2F584412-B2FB-4E0B-9096-89EE1FFDE3A1}" type="pres">
      <dgm:prSet presAssocID="{3BDBFBF9-11A9-4EFA-A8DE-0381C5EF293A}" presName="root" presStyleCnt="0">
        <dgm:presLayoutVars>
          <dgm:dir/>
          <dgm:resizeHandles val="exact"/>
        </dgm:presLayoutVars>
      </dgm:prSet>
      <dgm:spPr/>
    </dgm:pt>
    <dgm:pt modelId="{342D5C6F-36F7-483B-8609-78F4548A877C}" type="pres">
      <dgm:prSet presAssocID="{5DB853F0-983B-43B0-9D47-B5299DFEA4A6}" presName="compNode" presStyleCnt="0"/>
      <dgm:spPr/>
    </dgm:pt>
    <dgm:pt modelId="{EBF102E1-5B4F-48EA-847D-4D20FC1C395A}" type="pres">
      <dgm:prSet presAssocID="{5DB853F0-983B-43B0-9D47-B5299DFEA4A6}" presName="bgRect" presStyleLbl="bgShp" presStyleIdx="0" presStyleCnt="2"/>
      <dgm:spPr/>
    </dgm:pt>
    <dgm:pt modelId="{1E31E5B8-7E27-4779-8C01-419743DB8F44}" type="pres">
      <dgm:prSet presAssocID="{5DB853F0-983B-43B0-9D47-B5299DFEA4A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to"/>
        </a:ext>
      </dgm:extLst>
    </dgm:pt>
    <dgm:pt modelId="{2F0550DA-B8C1-401C-BF9C-CE7303FAC8D2}" type="pres">
      <dgm:prSet presAssocID="{5DB853F0-983B-43B0-9D47-B5299DFEA4A6}" presName="spaceRect" presStyleCnt="0"/>
      <dgm:spPr/>
    </dgm:pt>
    <dgm:pt modelId="{B1224F1F-B89E-46FE-85DA-1524858A264E}" type="pres">
      <dgm:prSet presAssocID="{5DB853F0-983B-43B0-9D47-B5299DFEA4A6}" presName="parTx" presStyleLbl="revTx" presStyleIdx="0" presStyleCnt="4">
        <dgm:presLayoutVars>
          <dgm:chMax val="0"/>
          <dgm:chPref val="0"/>
        </dgm:presLayoutVars>
      </dgm:prSet>
      <dgm:spPr/>
    </dgm:pt>
    <dgm:pt modelId="{9A5A3C0F-3D57-4370-BC3B-AA24BB1E2323}" type="pres">
      <dgm:prSet presAssocID="{5DB853F0-983B-43B0-9D47-B5299DFEA4A6}" presName="desTx" presStyleLbl="revTx" presStyleIdx="1" presStyleCnt="4">
        <dgm:presLayoutVars/>
      </dgm:prSet>
      <dgm:spPr/>
    </dgm:pt>
    <dgm:pt modelId="{6D7C4011-F952-4234-ADEF-90CF32B800F5}" type="pres">
      <dgm:prSet presAssocID="{27121719-780D-4E14-85F6-4DA851F4B1C7}" presName="sibTrans" presStyleCnt="0"/>
      <dgm:spPr/>
    </dgm:pt>
    <dgm:pt modelId="{EAE5C8DE-C808-461D-8711-088BD9990A90}" type="pres">
      <dgm:prSet presAssocID="{9F1CD191-2B2F-423A-8CB2-5C4F721AD604}" presName="compNode" presStyleCnt="0"/>
      <dgm:spPr/>
    </dgm:pt>
    <dgm:pt modelId="{BBBFBFDE-3DFA-415E-8CFD-677F9E1ECA81}" type="pres">
      <dgm:prSet presAssocID="{9F1CD191-2B2F-423A-8CB2-5C4F721AD604}" presName="bgRect" presStyleLbl="bgShp" presStyleIdx="1" presStyleCnt="2"/>
      <dgm:spPr/>
    </dgm:pt>
    <dgm:pt modelId="{17C68A07-5C68-40BC-BA3E-A43D866EE050}" type="pres">
      <dgm:prSet presAssocID="{9F1CD191-2B2F-423A-8CB2-5C4F721AD60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1843FB43-EA2A-4444-A057-27BA3B5CEDC8}" type="pres">
      <dgm:prSet presAssocID="{9F1CD191-2B2F-423A-8CB2-5C4F721AD604}" presName="spaceRect" presStyleCnt="0"/>
      <dgm:spPr/>
    </dgm:pt>
    <dgm:pt modelId="{E0E0EA56-D43D-4F8D-AA5B-92506D1C52DF}" type="pres">
      <dgm:prSet presAssocID="{9F1CD191-2B2F-423A-8CB2-5C4F721AD604}" presName="parTx" presStyleLbl="revTx" presStyleIdx="2" presStyleCnt="4">
        <dgm:presLayoutVars>
          <dgm:chMax val="0"/>
          <dgm:chPref val="0"/>
        </dgm:presLayoutVars>
      </dgm:prSet>
      <dgm:spPr/>
    </dgm:pt>
    <dgm:pt modelId="{916298F7-D3F9-41AD-ADE8-FB8988409A3C}" type="pres">
      <dgm:prSet presAssocID="{9F1CD191-2B2F-423A-8CB2-5C4F721AD604}" presName="desTx" presStyleLbl="revTx" presStyleIdx="3" presStyleCnt="4">
        <dgm:presLayoutVars/>
      </dgm:prSet>
      <dgm:spPr/>
    </dgm:pt>
  </dgm:ptLst>
  <dgm:cxnLst>
    <dgm:cxn modelId="{43859462-D726-4B8A-80F3-D3C3949A8707}" type="presOf" srcId="{97FED9C5-60DF-4787-B09C-57BBA00B7291}" destId="{916298F7-D3F9-41AD-ADE8-FB8988409A3C}" srcOrd="0" destOrd="1" presId="urn:microsoft.com/office/officeart/2018/2/layout/IconVerticalSolidList"/>
    <dgm:cxn modelId="{F2804846-90D7-4FF1-A7DC-EDAA07B385A3}" srcId="{5DB853F0-983B-43B0-9D47-B5299DFEA4A6}" destId="{C474A635-C9C2-482E-A577-CE8C8797605F}" srcOrd="0" destOrd="0" parTransId="{1A5D5514-5C71-4015-B63C-A291E10BFC80}" sibTransId="{8A3DFF47-0035-40E6-8A2D-D0DBE76AB1A9}"/>
    <dgm:cxn modelId="{549D8178-4812-4258-9E44-86327AFADF69}" srcId="{3BDBFBF9-11A9-4EFA-A8DE-0381C5EF293A}" destId="{9F1CD191-2B2F-423A-8CB2-5C4F721AD604}" srcOrd="1" destOrd="0" parTransId="{2C6711C3-0F89-497A-8ECC-C7870E45B9D7}" sibTransId="{6663F994-CCA6-4B90-92D8-24CEC4C649D8}"/>
    <dgm:cxn modelId="{3B7E5186-A12E-49A5-B3C9-470855ED1EAA}" type="presOf" srcId="{0F67DC19-15E9-487A-9B84-A5A67873C08B}" destId="{9A5A3C0F-3D57-4370-BC3B-AA24BB1E2323}" srcOrd="0" destOrd="1" presId="urn:microsoft.com/office/officeart/2018/2/layout/IconVerticalSolidList"/>
    <dgm:cxn modelId="{3C39518C-3BFC-4DA6-BE3A-E99A2D2F9CEE}" srcId="{5DB853F0-983B-43B0-9D47-B5299DFEA4A6}" destId="{0F67DC19-15E9-487A-9B84-A5A67873C08B}" srcOrd="1" destOrd="0" parTransId="{75ADD6FB-830E-4DAE-BFAD-FA01A07A7649}" sibTransId="{BDC050D2-9A1B-49D9-B6E3-9C31E9A21265}"/>
    <dgm:cxn modelId="{0AE4E48C-42C5-4816-8CA7-68850BB7F394}" type="presOf" srcId="{2B557C5F-9916-45DD-8D99-685D2729C600}" destId="{916298F7-D3F9-41AD-ADE8-FB8988409A3C}" srcOrd="0" destOrd="0" presId="urn:microsoft.com/office/officeart/2018/2/layout/IconVerticalSolidList"/>
    <dgm:cxn modelId="{1F58A59C-34AB-498F-9632-1C9C3E8576E5}" srcId="{9F1CD191-2B2F-423A-8CB2-5C4F721AD604}" destId="{2B557C5F-9916-45DD-8D99-685D2729C600}" srcOrd="0" destOrd="0" parTransId="{F138081F-9E50-4372-A1F3-ADA6EAA42A10}" sibTransId="{07EF78CF-F467-4551-88D3-B420DC7D1321}"/>
    <dgm:cxn modelId="{414CD1A6-62FD-4F88-A98A-EE073131EFFF}" srcId="{3BDBFBF9-11A9-4EFA-A8DE-0381C5EF293A}" destId="{5DB853F0-983B-43B0-9D47-B5299DFEA4A6}" srcOrd="0" destOrd="0" parTransId="{6A8E8476-6947-426D-8E01-F5C7EE8285CD}" sibTransId="{27121719-780D-4E14-85F6-4DA851F4B1C7}"/>
    <dgm:cxn modelId="{26B0F5A8-583F-419D-A4DD-9E9EAF04392B}" type="presOf" srcId="{5DB853F0-983B-43B0-9D47-B5299DFEA4A6}" destId="{B1224F1F-B89E-46FE-85DA-1524858A264E}" srcOrd="0" destOrd="0" presId="urn:microsoft.com/office/officeart/2018/2/layout/IconVerticalSolidList"/>
    <dgm:cxn modelId="{8A9229B6-4CC6-4FDF-8CAA-FD29B9DE7751}" type="presOf" srcId="{C474A635-C9C2-482E-A577-CE8C8797605F}" destId="{9A5A3C0F-3D57-4370-BC3B-AA24BB1E2323}" srcOrd="0" destOrd="0" presId="urn:microsoft.com/office/officeart/2018/2/layout/IconVerticalSolidList"/>
    <dgm:cxn modelId="{01B866C9-D111-47F4-A8BE-F265A79B0E45}" type="presOf" srcId="{3BDBFBF9-11A9-4EFA-A8DE-0381C5EF293A}" destId="{2F584412-B2FB-4E0B-9096-89EE1FFDE3A1}" srcOrd="0" destOrd="0" presId="urn:microsoft.com/office/officeart/2018/2/layout/IconVerticalSolidList"/>
    <dgm:cxn modelId="{0A3CF7D7-01AD-47B3-82DB-1D2307DBA73F}" type="presOf" srcId="{9F1CD191-2B2F-423A-8CB2-5C4F721AD604}" destId="{E0E0EA56-D43D-4F8D-AA5B-92506D1C52DF}" srcOrd="0" destOrd="0" presId="urn:microsoft.com/office/officeart/2018/2/layout/IconVerticalSolidList"/>
    <dgm:cxn modelId="{9EB97FDA-2CA3-4C70-A54B-0B3910AB56E1}" srcId="{9F1CD191-2B2F-423A-8CB2-5C4F721AD604}" destId="{97FED9C5-60DF-4787-B09C-57BBA00B7291}" srcOrd="1" destOrd="0" parTransId="{37AFCFF0-4EA9-47CD-816C-EA1E2A660A53}" sibTransId="{D6CFBDEE-BB6C-4585-852C-29C65D11E294}"/>
    <dgm:cxn modelId="{4F191C47-CBCF-4A6E-A3B5-4E5676B410A7}" type="presParOf" srcId="{2F584412-B2FB-4E0B-9096-89EE1FFDE3A1}" destId="{342D5C6F-36F7-483B-8609-78F4548A877C}" srcOrd="0" destOrd="0" presId="urn:microsoft.com/office/officeart/2018/2/layout/IconVerticalSolidList"/>
    <dgm:cxn modelId="{6F57874A-B9BB-483F-AC8E-16AED3728AA3}" type="presParOf" srcId="{342D5C6F-36F7-483B-8609-78F4548A877C}" destId="{EBF102E1-5B4F-48EA-847D-4D20FC1C395A}" srcOrd="0" destOrd="0" presId="urn:microsoft.com/office/officeart/2018/2/layout/IconVerticalSolidList"/>
    <dgm:cxn modelId="{1A8BE501-4CA8-4BD6-8EEC-48BF6B3BCBD4}" type="presParOf" srcId="{342D5C6F-36F7-483B-8609-78F4548A877C}" destId="{1E31E5B8-7E27-4779-8C01-419743DB8F44}" srcOrd="1" destOrd="0" presId="urn:microsoft.com/office/officeart/2018/2/layout/IconVerticalSolidList"/>
    <dgm:cxn modelId="{1F4C9280-CF56-4C8B-9D03-46E93285EFB4}" type="presParOf" srcId="{342D5C6F-36F7-483B-8609-78F4548A877C}" destId="{2F0550DA-B8C1-401C-BF9C-CE7303FAC8D2}" srcOrd="2" destOrd="0" presId="urn:microsoft.com/office/officeart/2018/2/layout/IconVerticalSolidList"/>
    <dgm:cxn modelId="{18F0EAD1-E7E8-40AF-8C08-45CB464EB82E}" type="presParOf" srcId="{342D5C6F-36F7-483B-8609-78F4548A877C}" destId="{B1224F1F-B89E-46FE-85DA-1524858A264E}" srcOrd="3" destOrd="0" presId="urn:microsoft.com/office/officeart/2018/2/layout/IconVerticalSolidList"/>
    <dgm:cxn modelId="{4300A993-E1E9-465A-AC31-C6DE4B345A8E}" type="presParOf" srcId="{342D5C6F-36F7-483B-8609-78F4548A877C}" destId="{9A5A3C0F-3D57-4370-BC3B-AA24BB1E2323}" srcOrd="4" destOrd="0" presId="urn:microsoft.com/office/officeart/2018/2/layout/IconVerticalSolidList"/>
    <dgm:cxn modelId="{84A041DC-53F5-40C6-9572-77ECFA08B97F}" type="presParOf" srcId="{2F584412-B2FB-4E0B-9096-89EE1FFDE3A1}" destId="{6D7C4011-F952-4234-ADEF-90CF32B800F5}" srcOrd="1" destOrd="0" presId="urn:microsoft.com/office/officeart/2018/2/layout/IconVerticalSolidList"/>
    <dgm:cxn modelId="{6376A8CB-BCBF-4B4E-84DF-DD77105151A7}" type="presParOf" srcId="{2F584412-B2FB-4E0B-9096-89EE1FFDE3A1}" destId="{EAE5C8DE-C808-461D-8711-088BD9990A90}" srcOrd="2" destOrd="0" presId="urn:microsoft.com/office/officeart/2018/2/layout/IconVerticalSolidList"/>
    <dgm:cxn modelId="{35842615-63CE-4F1D-94DC-6126B3515941}" type="presParOf" srcId="{EAE5C8DE-C808-461D-8711-088BD9990A90}" destId="{BBBFBFDE-3DFA-415E-8CFD-677F9E1ECA81}" srcOrd="0" destOrd="0" presId="urn:microsoft.com/office/officeart/2018/2/layout/IconVerticalSolidList"/>
    <dgm:cxn modelId="{A9618772-02A1-4A3B-8937-EC3DBA9F49B3}" type="presParOf" srcId="{EAE5C8DE-C808-461D-8711-088BD9990A90}" destId="{17C68A07-5C68-40BC-BA3E-A43D866EE050}" srcOrd="1" destOrd="0" presId="urn:microsoft.com/office/officeart/2018/2/layout/IconVerticalSolidList"/>
    <dgm:cxn modelId="{BF5B45D5-0EAD-4ED1-B11A-1AE45D5DD661}" type="presParOf" srcId="{EAE5C8DE-C808-461D-8711-088BD9990A90}" destId="{1843FB43-EA2A-4444-A057-27BA3B5CEDC8}" srcOrd="2" destOrd="0" presId="urn:microsoft.com/office/officeart/2018/2/layout/IconVerticalSolidList"/>
    <dgm:cxn modelId="{DB770A44-D313-4329-A7B1-46A6EF9FD69F}" type="presParOf" srcId="{EAE5C8DE-C808-461D-8711-088BD9990A90}" destId="{E0E0EA56-D43D-4F8D-AA5B-92506D1C52DF}" srcOrd="3" destOrd="0" presId="urn:microsoft.com/office/officeart/2018/2/layout/IconVerticalSolidList"/>
    <dgm:cxn modelId="{CEC55008-9B62-4569-8153-37981DD97F68}" type="presParOf" srcId="{EAE5C8DE-C808-461D-8711-088BD9990A90}" destId="{916298F7-D3F9-41AD-ADE8-FB8988409A3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DBFBF9-11A9-4EFA-A8DE-0381C5EF293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DB853F0-983B-43B0-9D47-B5299DFEA4A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Vnitřní</a:t>
          </a:r>
          <a:endParaRPr lang="en-US" dirty="0"/>
        </a:p>
      </dgm:t>
    </dgm:pt>
    <dgm:pt modelId="{6A8E8476-6947-426D-8E01-F5C7EE8285CD}" type="parTrans" cxnId="{414CD1A6-62FD-4F88-A98A-EE073131EFFF}">
      <dgm:prSet/>
      <dgm:spPr/>
      <dgm:t>
        <a:bodyPr/>
        <a:lstStyle/>
        <a:p>
          <a:endParaRPr lang="en-US"/>
        </a:p>
      </dgm:t>
    </dgm:pt>
    <dgm:pt modelId="{27121719-780D-4E14-85F6-4DA851F4B1C7}" type="sibTrans" cxnId="{414CD1A6-62FD-4F88-A98A-EE073131EFFF}">
      <dgm:prSet/>
      <dgm:spPr/>
      <dgm:t>
        <a:bodyPr/>
        <a:lstStyle/>
        <a:p>
          <a:endParaRPr lang="en-US"/>
        </a:p>
      </dgm:t>
    </dgm:pt>
    <dgm:pt modelId="{C474A635-C9C2-482E-A577-CE8C8797605F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1A5D5514-5C71-4015-B63C-A291E10BFC80}" type="parTrans" cxnId="{F2804846-90D7-4FF1-A7DC-EDAA07B385A3}">
      <dgm:prSet/>
      <dgm:spPr/>
      <dgm:t>
        <a:bodyPr/>
        <a:lstStyle/>
        <a:p>
          <a:endParaRPr lang="en-US"/>
        </a:p>
      </dgm:t>
    </dgm:pt>
    <dgm:pt modelId="{8A3DFF47-0035-40E6-8A2D-D0DBE76AB1A9}" type="sibTrans" cxnId="{F2804846-90D7-4FF1-A7DC-EDAA07B385A3}">
      <dgm:prSet/>
      <dgm:spPr/>
      <dgm:t>
        <a:bodyPr/>
        <a:lstStyle/>
        <a:p>
          <a:endParaRPr lang="en-US"/>
        </a:p>
      </dgm:t>
    </dgm:pt>
    <dgm:pt modelId="{9F1CD191-2B2F-423A-8CB2-5C4F721AD60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Vnější</a:t>
          </a:r>
          <a:endParaRPr lang="en-US" dirty="0"/>
        </a:p>
      </dgm:t>
    </dgm:pt>
    <dgm:pt modelId="{2C6711C3-0F89-497A-8ECC-C7870E45B9D7}" type="parTrans" cxnId="{549D8178-4812-4258-9E44-86327AFADF69}">
      <dgm:prSet/>
      <dgm:spPr/>
      <dgm:t>
        <a:bodyPr/>
        <a:lstStyle/>
        <a:p>
          <a:endParaRPr lang="en-US"/>
        </a:p>
      </dgm:t>
    </dgm:pt>
    <dgm:pt modelId="{6663F994-CCA6-4B90-92D8-24CEC4C649D8}" type="sibTrans" cxnId="{549D8178-4812-4258-9E44-86327AFADF69}">
      <dgm:prSet/>
      <dgm:spPr/>
      <dgm:t>
        <a:bodyPr/>
        <a:lstStyle/>
        <a:p>
          <a:endParaRPr lang="en-US"/>
        </a:p>
      </dgm:t>
    </dgm:pt>
    <dgm:pt modelId="{2B557C5F-9916-45DD-8D99-685D2729C600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F138081F-9E50-4372-A1F3-ADA6EAA42A10}" type="parTrans" cxnId="{1F58A59C-34AB-498F-9632-1C9C3E8576E5}">
      <dgm:prSet/>
      <dgm:spPr/>
      <dgm:t>
        <a:bodyPr/>
        <a:lstStyle/>
        <a:p>
          <a:endParaRPr lang="en-US"/>
        </a:p>
      </dgm:t>
    </dgm:pt>
    <dgm:pt modelId="{07EF78CF-F467-4551-88D3-B420DC7D1321}" type="sibTrans" cxnId="{1F58A59C-34AB-498F-9632-1C9C3E8576E5}">
      <dgm:prSet/>
      <dgm:spPr/>
      <dgm:t>
        <a:bodyPr/>
        <a:lstStyle/>
        <a:p>
          <a:endParaRPr lang="en-US"/>
        </a:p>
      </dgm:t>
    </dgm:pt>
    <dgm:pt modelId="{2F584412-B2FB-4E0B-9096-89EE1FFDE3A1}" type="pres">
      <dgm:prSet presAssocID="{3BDBFBF9-11A9-4EFA-A8DE-0381C5EF293A}" presName="root" presStyleCnt="0">
        <dgm:presLayoutVars>
          <dgm:dir/>
          <dgm:resizeHandles val="exact"/>
        </dgm:presLayoutVars>
      </dgm:prSet>
      <dgm:spPr/>
    </dgm:pt>
    <dgm:pt modelId="{342D5C6F-36F7-483B-8609-78F4548A877C}" type="pres">
      <dgm:prSet presAssocID="{5DB853F0-983B-43B0-9D47-B5299DFEA4A6}" presName="compNode" presStyleCnt="0"/>
      <dgm:spPr/>
    </dgm:pt>
    <dgm:pt modelId="{EBF102E1-5B4F-48EA-847D-4D20FC1C395A}" type="pres">
      <dgm:prSet presAssocID="{5DB853F0-983B-43B0-9D47-B5299DFEA4A6}" presName="bgRect" presStyleLbl="bgShp" presStyleIdx="0" presStyleCnt="2" custLinFactNeighborX="193" custLinFactNeighborY="-255"/>
      <dgm:spPr/>
    </dgm:pt>
    <dgm:pt modelId="{1E31E5B8-7E27-4779-8C01-419743DB8F44}" type="pres">
      <dgm:prSet presAssocID="{5DB853F0-983B-43B0-9D47-B5299DFEA4A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to"/>
        </a:ext>
      </dgm:extLst>
    </dgm:pt>
    <dgm:pt modelId="{2F0550DA-B8C1-401C-BF9C-CE7303FAC8D2}" type="pres">
      <dgm:prSet presAssocID="{5DB853F0-983B-43B0-9D47-B5299DFEA4A6}" presName="spaceRect" presStyleCnt="0"/>
      <dgm:spPr/>
    </dgm:pt>
    <dgm:pt modelId="{B1224F1F-B89E-46FE-85DA-1524858A264E}" type="pres">
      <dgm:prSet presAssocID="{5DB853F0-983B-43B0-9D47-B5299DFEA4A6}" presName="parTx" presStyleLbl="revTx" presStyleIdx="0" presStyleCnt="4">
        <dgm:presLayoutVars>
          <dgm:chMax val="0"/>
          <dgm:chPref val="0"/>
        </dgm:presLayoutVars>
      </dgm:prSet>
      <dgm:spPr/>
    </dgm:pt>
    <dgm:pt modelId="{9A5A3C0F-3D57-4370-BC3B-AA24BB1E2323}" type="pres">
      <dgm:prSet presAssocID="{5DB853F0-983B-43B0-9D47-B5299DFEA4A6}" presName="desTx" presStyleLbl="revTx" presStyleIdx="1" presStyleCnt="4">
        <dgm:presLayoutVars/>
      </dgm:prSet>
      <dgm:spPr/>
    </dgm:pt>
    <dgm:pt modelId="{6D7C4011-F952-4234-ADEF-90CF32B800F5}" type="pres">
      <dgm:prSet presAssocID="{27121719-780D-4E14-85F6-4DA851F4B1C7}" presName="sibTrans" presStyleCnt="0"/>
      <dgm:spPr/>
    </dgm:pt>
    <dgm:pt modelId="{EAE5C8DE-C808-461D-8711-088BD9990A90}" type="pres">
      <dgm:prSet presAssocID="{9F1CD191-2B2F-423A-8CB2-5C4F721AD604}" presName="compNode" presStyleCnt="0"/>
      <dgm:spPr/>
    </dgm:pt>
    <dgm:pt modelId="{BBBFBFDE-3DFA-415E-8CFD-677F9E1ECA81}" type="pres">
      <dgm:prSet presAssocID="{9F1CD191-2B2F-423A-8CB2-5C4F721AD604}" presName="bgRect" presStyleLbl="bgShp" presStyleIdx="1" presStyleCnt="2"/>
      <dgm:spPr/>
    </dgm:pt>
    <dgm:pt modelId="{17C68A07-5C68-40BC-BA3E-A43D866EE050}" type="pres">
      <dgm:prSet presAssocID="{9F1CD191-2B2F-423A-8CB2-5C4F721AD604}" presName="iconRect" presStyleLbl="node1" presStyleIdx="1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1843FB43-EA2A-4444-A057-27BA3B5CEDC8}" type="pres">
      <dgm:prSet presAssocID="{9F1CD191-2B2F-423A-8CB2-5C4F721AD604}" presName="spaceRect" presStyleCnt="0"/>
      <dgm:spPr/>
    </dgm:pt>
    <dgm:pt modelId="{E0E0EA56-D43D-4F8D-AA5B-92506D1C52DF}" type="pres">
      <dgm:prSet presAssocID="{9F1CD191-2B2F-423A-8CB2-5C4F721AD604}" presName="parTx" presStyleLbl="revTx" presStyleIdx="2" presStyleCnt="4">
        <dgm:presLayoutVars>
          <dgm:chMax val="0"/>
          <dgm:chPref val="0"/>
        </dgm:presLayoutVars>
      </dgm:prSet>
      <dgm:spPr/>
    </dgm:pt>
    <dgm:pt modelId="{916298F7-D3F9-41AD-ADE8-FB8988409A3C}" type="pres">
      <dgm:prSet presAssocID="{9F1CD191-2B2F-423A-8CB2-5C4F721AD604}" presName="desTx" presStyleLbl="revTx" presStyleIdx="3" presStyleCnt="4">
        <dgm:presLayoutVars/>
      </dgm:prSet>
      <dgm:spPr/>
    </dgm:pt>
  </dgm:ptLst>
  <dgm:cxnLst>
    <dgm:cxn modelId="{F2804846-90D7-4FF1-A7DC-EDAA07B385A3}" srcId="{5DB853F0-983B-43B0-9D47-B5299DFEA4A6}" destId="{C474A635-C9C2-482E-A577-CE8C8797605F}" srcOrd="0" destOrd="0" parTransId="{1A5D5514-5C71-4015-B63C-A291E10BFC80}" sibTransId="{8A3DFF47-0035-40E6-8A2D-D0DBE76AB1A9}"/>
    <dgm:cxn modelId="{549D8178-4812-4258-9E44-86327AFADF69}" srcId="{3BDBFBF9-11A9-4EFA-A8DE-0381C5EF293A}" destId="{9F1CD191-2B2F-423A-8CB2-5C4F721AD604}" srcOrd="1" destOrd="0" parTransId="{2C6711C3-0F89-497A-8ECC-C7870E45B9D7}" sibTransId="{6663F994-CCA6-4B90-92D8-24CEC4C649D8}"/>
    <dgm:cxn modelId="{0AE4E48C-42C5-4816-8CA7-68850BB7F394}" type="presOf" srcId="{2B557C5F-9916-45DD-8D99-685D2729C600}" destId="{916298F7-D3F9-41AD-ADE8-FB8988409A3C}" srcOrd="0" destOrd="0" presId="urn:microsoft.com/office/officeart/2018/2/layout/IconVerticalSolidList"/>
    <dgm:cxn modelId="{1F58A59C-34AB-498F-9632-1C9C3E8576E5}" srcId="{9F1CD191-2B2F-423A-8CB2-5C4F721AD604}" destId="{2B557C5F-9916-45DD-8D99-685D2729C600}" srcOrd="0" destOrd="0" parTransId="{F138081F-9E50-4372-A1F3-ADA6EAA42A10}" sibTransId="{07EF78CF-F467-4551-88D3-B420DC7D1321}"/>
    <dgm:cxn modelId="{414CD1A6-62FD-4F88-A98A-EE073131EFFF}" srcId="{3BDBFBF9-11A9-4EFA-A8DE-0381C5EF293A}" destId="{5DB853F0-983B-43B0-9D47-B5299DFEA4A6}" srcOrd="0" destOrd="0" parTransId="{6A8E8476-6947-426D-8E01-F5C7EE8285CD}" sibTransId="{27121719-780D-4E14-85F6-4DA851F4B1C7}"/>
    <dgm:cxn modelId="{26B0F5A8-583F-419D-A4DD-9E9EAF04392B}" type="presOf" srcId="{5DB853F0-983B-43B0-9D47-B5299DFEA4A6}" destId="{B1224F1F-B89E-46FE-85DA-1524858A264E}" srcOrd="0" destOrd="0" presId="urn:microsoft.com/office/officeart/2018/2/layout/IconVerticalSolidList"/>
    <dgm:cxn modelId="{8A9229B6-4CC6-4FDF-8CAA-FD29B9DE7751}" type="presOf" srcId="{C474A635-C9C2-482E-A577-CE8C8797605F}" destId="{9A5A3C0F-3D57-4370-BC3B-AA24BB1E2323}" srcOrd="0" destOrd="0" presId="urn:microsoft.com/office/officeart/2018/2/layout/IconVerticalSolidList"/>
    <dgm:cxn modelId="{01B866C9-D111-47F4-A8BE-F265A79B0E45}" type="presOf" srcId="{3BDBFBF9-11A9-4EFA-A8DE-0381C5EF293A}" destId="{2F584412-B2FB-4E0B-9096-89EE1FFDE3A1}" srcOrd="0" destOrd="0" presId="urn:microsoft.com/office/officeart/2018/2/layout/IconVerticalSolidList"/>
    <dgm:cxn modelId="{0A3CF7D7-01AD-47B3-82DB-1D2307DBA73F}" type="presOf" srcId="{9F1CD191-2B2F-423A-8CB2-5C4F721AD604}" destId="{E0E0EA56-D43D-4F8D-AA5B-92506D1C52DF}" srcOrd="0" destOrd="0" presId="urn:microsoft.com/office/officeart/2018/2/layout/IconVerticalSolidList"/>
    <dgm:cxn modelId="{4F191C47-CBCF-4A6E-A3B5-4E5676B410A7}" type="presParOf" srcId="{2F584412-B2FB-4E0B-9096-89EE1FFDE3A1}" destId="{342D5C6F-36F7-483B-8609-78F4548A877C}" srcOrd="0" destOrd="0" presId="urn:microsoft.com/office/officeart/2018/2/layout/IconVerticalSolidList"/>
    <dgm:cxn modelId="{6F57874A-B9BB-483F-AC8E-16AED3728AA3}" type="presParOf" srcId="{342D5C6F-36F7-483B-8609-78F4548A877C}" destId="{EBF102E1-5B4F-48EA-847D-4D20FC1C395A}" srcOrd="0" destOrd="0" presId="urn:microsoft.com/office/officeart/2018/2/layout/IconVerticalSolidList"/>
    <dgm:cxn modelId="{1A8BE501-4CA8-4BD6-8EEC-48BF6B3BCBD4}" type="presParOf" srcId="{342D5C6F-36F7-483B-8609-78F4548A877C}" destId="{1E31E5B8-7E27-4779-8C01-419743DB8F44}" srcOrd="1" destOrd="0" presId="urn:microsoft.com/office/officeart/2018/2/layout/IconVerticalSolidList"/>
    <dgm:cxn modelId="{1F4C9280-CF56-4C8B-9D03-46E93285EFB4}" type="presParOf" srcId="{342D5C6F-36F7-483B-8609-78F4548A877C}" destId="{2F0550DA-B8C1-401C-BF9C-CE7303FAC8D2}" srcOrd="2" destOrd="0" presId="urn:microsoft.com/office/officeart/2018/2/layout/IconVerticalSolidList"/>
    <dgm:cxn modelId="{18F0EAD1-E7E8-40AF-8C08-45CB464EB82E}" type="presParOf" srcId="{342D5C6F-36F7-483B-8609-78F4548A877C}" destId="{B1224F1F-B89E-46FE-85DA-1524858A264E}" srcOrd="3" destOrd="0" presId="urn:microsoft.com/office/officeart/2018/2/layout/IconVerticalSolidList"/>
    <dgm:cxn modelId="{4300A993-E1E9-465A-AC31-C6DE4B345A8E}" type="presParOf" srcId="{342D5C6F-36F7-483B-8609-78F4548A877C}" destId="{9A5A3C0F-3D57-4370-BC3B-AA24BB1E2323}" srcOrd="4" destOrd="0" presId="urn:microsoft.com/office/officeart/2018/2/layout/IconVerticalSolidList"/>
    <dgm:cxn modelId="{84A041DC-53F5-40C6-9572-77ECFA08B97F}" type="presParOf" srcId="{2F584412-B2FB-4E0B-9096-89EE1FFDE3A1}" destId="{6D7C4011-F952-4234-ADEF-90CF32B800F5}" srcOrd="1" destOrd="0" presId="urn:microsoft.com/office/officeart/2018/2/layout/IconVerticalSolidList"/>
    <dgm:cxn modelId="{6376A8CB-BCBF-4B4E-84DF-DD77105151A7}" type="presParOf" srcId="{2F584412-B2FB-4E0B-9096-89EE1FFDE3A1}" destId="{EAE5C8DE-C808-461D-8711-088BD9990A90}" srcOrd="2" destOrd="0" presId="urn:microsoft.com/office/officeart/2018/2/layout/IconVerticalSolidList"/>
    <dgm:cxn modelId="{35842615-63CE-4F1D-94DC-6126B3515941}" type="presParOf" srcId="{EAE5C8DE-C808-461D-8711-088BD9990A90}" destId="{BBBFBFDE-3DFA-415E-8CFD-677F9E1ECA81}" srcOrd="0" destOrd="0" presId="urn:microsoft.com/office/officeart/2018/2/layout/IconVerticalSolidList"/>
    <dgm:cxn modelId="{A9618772-02A1-4A3B-8937-EC3DBA9F49B3}" type="presParOf" srcId="{EAE5C8DE-C808-461D-8711-088BD9990A90}" destId="{17C68A07-5C68-40BC-BA3E-A43D866EE050}" srcOrd="1" destOrd="0" presId="urn:microsoft.com/office/officeart/2018/2/layout/IconVerticalSolidList"/>
    <dgm:cxn modelId="{BF5B45D5-0EAD-4ED1-B11A-1AE45D5DD661}" type="presParOf" srcId="{EAE5C8DE-C808-461D-8711-088BD9990A90}" destId="{1843FB43-EA2A-4444-A057-27BA3B5CEDC8}" srcOrd="2" destOrd="0" presId="urn:microsoft.com/office/officeart/2018/2/layout/IconVerticalSolidList"/>
    <dgm:cxn modelId="{DB770A44-D313-4329-A7B1-46A6EF9FD69F}" type="presParOf" srcId="{EAE5C8DE-C808-461D-8711-088BD9990A90}" destId="{E0E0EA56-D43D-4F8D-AA5B-92506D1C52DF}" srcOrd="3" destOrd="0" presId="urn:microsoft.com/office/officeart/2018/2/layout/IconVerticalSolidList"/>
    <dgm:cxn modelId="{CEC55008-9B62-4569-8153-37981DD97F68}" type="presParOf" srcId="{EAE5C8DE-C808-461D-8711-088BD9990A90}" destId="{916298F7-D3F9-41AD-ADE8-FB8988409A3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DBFBF9-11A9-4EFA-A8DE-0381C5EF293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DB853F0-983B-43B0-9D47-B5299DFEA4A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Nestabilní</a:t>
          </a:r>
          <a:endParaRPr lang="en-US" dirty="0"/>
        </a:p>
      </dgm:t>
    </dgm:pt>
    <dgm:pt modelId="{6A8E8476-6947-426D-8E01-F5C7EE8285CD}" type="parTrans" cxnId="{414CD1A6-62FD-4F88-A98A-EE073131EFFF}">
      <dgm:prSet/>
      <dgm:spPr/>
      <dgm:t>
        <a:bodyPr/>
        <a:lstStyle/>
        <a:p>
          <a:endParaRPr lang="en-US"/>
        </a:p>
      </dgm:t>
    </dgm:pt>
    <dgm:pt modelId="{27121719-780D-4E14-85F6-4DA851F4B1C7}" type="sibTrans" cxnId="{414CD1A6-62FD-4F88-A98A-EE073131EFFF}">
      <dgm:prSet/>
      <dgm:spPr/>
      <dgm:t>
        <a:bodyPr/>
        <a:lstStyle/>
        <a:p>
          <a:endParaRPr lang="en-US"/>
        </a:p>
      </dgm:t>
    </dgm:pt>
    <dgm:pt modelId="{C474A635-C9C2-482E-A577-CE8C8797605F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1A5D5514-5C71-4015-B63C-A291E10BFC80}" type="parTrans" cxnId="{F2804846-90D7-4FF1-A7DC-EDAA07B385A3}">
      <dgm:prSet/>
      <dgm:spPr/>
      <dgm:t>
        <a:bodyPr/>
        <a:lstStyle/>
        <a:p>
          <a:endParaRPr lang="en-US"/>
        </a:p>
      </dgm:t>
    </dgm:pt>
    <dgm:pt modelId="{8A3DFF47-0035-40E6-8A2D-D0DBE76AB1A9}" type="sibTrans" cxnId="{F2804846-90D7-4FF1-A7DC-EDAA07B385A3}">
      <dgm:prSet/>
      <dgm:spPr/>
      <dgm:t>
        <a:bodyPr/>
        <a:lstStyle/>
        <a:p>
          <a:endParaRPr lang="en-US"/>
        </a:p>
      </dgm:t>
    </dgm:pt>
    <dgm:pt modelId="{9F1CD191-2B2F-423A-8CB2-5C4F721AD60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Stabilní</a:t>
          </a:r>
          <a:endParaRPr lang="en-US" dirty="0"/>
        </a:p>
      </dgm:t>
    </dgm:pt>
    <dgm:pt modelId="{2C6711C3-0F89-497A-8ECC-C7870E45B9D7}" type="parTrans" cxnId="{549D8178-4812-4258-9E44-86327AFADF69}">
      <dgm:prSet/>
      <dgm:spPr/>
      <dgm:t>
        <a:bodyPr/>
        <a:lstStyle/>
        <a:p>
          <a:endParaRPr lang="en-US"/>
        </a:p>
      </dgm:t>
    </dgm:pt>
    <dgm:pt modelId="{6663F994-CCA6-4B90-92D8-24CEC4C649D8}" type="sibTrans" cxnId="{549D8178-4812-4258-9E44-86327AFADF69}">
      <dgm:prSet/>
      <dgm:spPr/>
      <dgm:t>
        <a:bodyPr/>
        <a:lstStyle/>
        <a:p>
          <a:endParaRPr lang="en-US"/>
        </a:p>
      </dgm:t>
    </dgm:pt>
    <dgm:pt modelId="{2B557C5F-9916-45DD-8D99-685D2729C600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F138081F-9E50-4372-A1F3-ADA6EAA42A10}" type="parTrans" cxnId="{1F58A59C-34AB-498F-9632-1C9C3E8576E5}">
      <dgm:prSet/>
      <dgm:spPr/>
      <dgm:t>
        <a:bodyPr/>
        <a:lstStyle/>
        <a:p>
          <a:endParaRPr lang="en-US"/>
        </a:p>
      </dgm:t>
    </dgm:pt>
    <dgm:pt modelId="{07EF78CF-F467-4551-88D3-B420DC7D1321}" type="sibTrans" cxnId="{1F58A59C-34AB-498F-9632-1C9C3E8576E5}">
      <dgm:prSet/>
      <dgm:spPr/>
      <dgm:t>
        <a:bodyPr/>
        <a:lstStyle/>
        <a:p>
          <a:endParaRPr lang="en-US"/>
        </a:p>
      </dgm:t>
    </dgm:pt>
    <dgm:pt modelId="{2F584412-B2FB-4E0B-9096-89EE1FFDE3A1}" type="pres">
      <dgm:prSet presAssocID="{3BDBFBF9-11A9-4EFA-A8DE-0381C5EF293A}" presName="root" presStyleCnt="0">
        <dgm:presLayoutVars>
          <dgm:dir/>
          <dgm:resizeHandles val="exact"/>
        </dgm:presLayoutVars>
      </dgm:prSet>
      <dgm:spPr/>
    </dgm:pt>
    <dgm:pt modelId="{342D5C6F-36F7-483B-8609-78F4548A877C}" type="pres">
      <dgm:prSet presAssocID="{5DB853F0-983B-43B0-9D47-B5299DFEA4A6}" presName="compNode" presStyleCnt="0"/>
      <dgm:spPr/>
    </dgm:pt>
    <dgm:pt modelId="{EBF102E1-5B4F-48EA-847D-4D20FC1C395A}" type="pres">
      <dgm:prSet presAssocID="{5DB853F0-983B-43B0-9D47-B5299DFEA4A6}" presName="bgRect" presStyleLbl="bgShp" presStyleIdx="0" presStyleCnt="2" custLinFactNeighborX="193" custLinFactNeighborY="-255"/>
      <dgm:spPr/>
    </dgm:pt>
    <dgm:pt modelId="{1E31E5B8-7E27-4779-8C01-419743DB8F44}" type="pres">
      <dgm:prSet presAssocID="{5DB853F0-983B-43B0-9D47-B5299DFEA4A6}" presName="iconRect" presStyleLbl="nod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to"/>
        </a:ext>
      </dgm:extLst>
    </dgm:pt>
    <dgm:pt modelId="{2F0550DA-B8C1-401C-BF9C-CE7303FAC8D2}" type="pres">
      <dgm:prSet presAssocID="{5DB853F0-983B-43B0-9D47-B5299DFEA4A6}" presName="spaceRect" presStyleCnt="0"/>
      <dgm:spPr/>
    </dgm:pt>
    <dgm:pt modelId="{B1224F1F-B89E-46FE-85DA-1524858A264E}" type="pres">
      <dgm:prSet presAssocID="{5DB853F0-983B-43B0-9D47-B5299DFEA4A6}" presName="parTx" presStyleLbl="revTx" presStyleIdx="0" presStyleCnt="4">
        <dgm:presLayoutVars>
          <dgm:chMax val="0"/>
          <dgm:chPref val="0"/>
        </dgm:presLayoutVars>
      </dgm:prSet>
      <dgm:spPr/>
    </dgm:pt>
    <dgm:pt modelId="{9A5A3C0F-3D57-4370-BC3B-AA24BB1E2323}" type="pres">
      <dgm:prSet presAssocID="{5DB853F0-983B-43B0-9D47-B5299DFEA4A6}" presName="desTx" presStyleLbl="revTx" presStyleIdx="1" presStyleCnt="4">
        <dgm:presLayoutVars/>
      </dgm:prSet>
      <dgm:spPr/>
    </dgm:pt>
    <dgm:pt modelId="{6D7C4011-F952-4234-ADEF-90CF32B800F5}" type="pres">
      <dgm:prSet presAssocID="{27121719-780D-4E14-85F6-4DA851F4B1C7}" presName="sibTrans" presStyleCnt="0"/>
      <dgm:spPr/>
    </dgm:pt>
    <dgm:pt modelId="{EAE5C8DE-C808-461D-8711-088BD9990A90}" type="pres">
      <dgm:prSet presAssocID="{9F1CD191-2B2F-423A-8CB2-5C4F721AD604}" presName="compNode" presStyleCnt="0"/>
      <dgm:spPr/>
    </dgm:pt>
    <dgm:pt modelId="{BBBFBFDE-3DFA-415E-8CFD-677F9E1ECA81}" type="pres">
      <dgm:prSet presAssocID="{9F1CD191-2B2F-423A-8CB2-5C4F721AD604}" presName="bgRect" presStyleLbl="bgShp" presStyleIdx="1" presStyleCnt="2"/>
      <dgm:spPr/>
    </dgm:pt>
    <dgm:pt modelId="{17C68A07-5C68-40BC-BA3E-A43D866EE050}" type="pres">
      <dgm:prSet presAssocID="{9F1CD191-2B2F-423A-8CB2-5C4F721AD604}" presName="iconRect" presStyleLbl="node1" presStyleIdx="1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1843FB43-EA2A-4444-A057-27BA3B5CEDC8}" type="pres">
      <dgm:prSet presAssocID="{9F1CD191-2B2F-423A-8CB2-5C4F721AD604}" presName="spaceRect" presStyleCnt="0"/>
      <dgm:spPr/>
    </dgm:pt>
    <dgm:pt modelId="{E0E0EA56-D43D-4F8D-AA5B-92506D1C52DF}" type="pres">
      <dgm:prSet presAssocID="{9F1CD191-2B2F-423A-8CB2-5C4F721AD604}" presName="parTx" presStyleLbl="revTx" presStyleIdx="2" presStyleCnt="4">
        <dgm:presLayoutVars>
          <dgm:chMax val="0"/>
          <dgm:chPref val="0"/>
        </dgm:presLayoutVars>
      </dgm:prSet>
      <dgm:spPr/>
    </dgm:pt>
    <dgm:pt modelId="{916298F7-D3F9-41AD-ADE8-FB8988409A3C}" type="pres">
      <dgm:prSet presAssocID="{9F1CD191-2B2F-423A-8CB2-5C4F721AD604}" presName="desTx" presStyleLbl="revTx" presStyleIdx="3" presStyleCnt="4">
        <dgm:presLayoutVars/>
      </dgm:prSet>
      <dgm:spPr/>
    </dgm:pt>
  </dgm:ptLst>
  <dgm:cxnLst>
    <dgm:cxn modelId="{F2804846-90D7-4FF1-A7DC-EDAA07B385A3}" srcId="{5DB853F0-983B-43B0-9D47-B5299DFEA4A6}" destId="{C474A635-C9C2-482E-A577-CE8C8797605F}" srcOrd="0" destOrd="0" parTransId="{1A5D5514-5C71-4015-B63C-A291E10BFC80}" sibTransId="{8A3DFF47-0035-40E6-8A2D-D0DBE76AB1A9}"/>
    <dgm:cxn modelId="{549D8178-4812-4258-9E44-86327AFADF69}" srcId="{3BDBFBF9-11A9-4EFA-A8DE-0381C5EF293A}" destId="{9F1CD191-2B2F-423A-8CB2-5C4F721AD604}" srcOrd="1" destOrd="0" parTransId="{2C6711C3-0F89-497A-8ECC-C7870E45B9D7}" sibTransId="{6663F994-CCA6-4B90-92D8-24CEC4C649D8}"/>
    <dgm:cxn modelId="{0AE4E48C-42C5-4816-8CA7-68850BB7F394}" type="presOf" srcId="{2B557C5F-9916-45DD-8D99-685D2729C600}" destId="{916298F7-D3F9-41AD-ADE8-FB8988409A3C}" srcOrd="0" destOrd="0" presId="urn:microsoft.com/office/officeart/2018/2/layout/IconVerticalSolidList"/>
    <dgm:cxn modelId="{1F58A59C-34AB-498F-9632-1C9C3E8576E5}" srcId="{9F1CD191-2B2F-423A-8CB2-5C4F721AD604}" destId="{2B557C5F-9916-45DD-8D99-685D2729C600}" srcOrd="0" destOrd="0" parTransId="{F138081F-9E50-4372-A1F3-ADA6EAA42A10}" sibTransId="{07EF78CF-F467-4551-88D3-B420DC7D1321}"/>
    <dgm:cxn modelId="{414CD1A6-62FD-4F88-A98A-EE073131EFFF}" srcId="{3BDBFBF9-11A9-4EFA-A8DE-0381C5EF293A}" destId="{5DB853F0-983B-43B0-9D47-B5299DFEA4A6}" srcOrd="0" destOrd="0" parTransId="{6A8E8476-6947-426D-8E01-F5C7EE8285CD}" sibTransId="{27121719-780D-4E14-85F6-4DA851F4B1C7}"/>
    <dgm:cxn modelId="{26B0F5A8-583F-419D-A4DD-9E9EAF04392B}" type="presOf" srcId="{5DB853F0-983B-43B0-9D47-B5299DFEA4A6}" destId="{B1224F1F-B89E-46FE-85DA-1524858A264E}" srcOrd="0" destOrd="0" presId="urn:microsoft.com/office/officeart/2018/2/layout/IconVerticalSolidList"/>
    <dgm:cxn modelId="{8A9229B6-4CC6-4FDF-8CAA-FD29B9DE7751}" type="presOf" srcId="{C474A635-C9C2-482E-A577-CE8C8797605F}" destId="{9A5A3C0F-3D57-4370-BC3B-AA24BB1E2323}" srcOrd="0" destOrd="0" presId="urn:microsoft.com/office/officeart/2018/2/layout/IconVerticalSolidList"/>
    <dgm:cxn modelId="{01B866C9-D111-47F4-A8BE-F265A79B0E45}" type="presOf" srcId="{3BDBFBF9-11A9-4EFA-A8DE-0381C5EF293A}" destId="{2F584412-B2FB-4E0B-9096-89EE1FFDE3A1}" srcOrd="0" destOrd="0" presId="urn:microsoft.com/office/officeart/2018/2/layout/IconVerticalSolidList"/>
    <dgm:cxn modelId="{0A3CF7D7-01AD-47B3-82DB-1D2307DBA73F}" type="presOf" srcId="{9F1CD191-2B2F-423A-8CB2-5C4F721AD604}" destId="{E0E0EA56-D43D-4F8D-AA5B-92506D1C52DF}" srcOrd="0" destOrd="0" presId="urn:microsoft.com/office/officeart/2018/2/layout/IconVerticalSolidList"/>
    <dgm:cxn modelId="{4F191C47-CBCF-4A6E-A3B5-4E5676B410A7}" type="presParOf" srcId="{2F584412-B2FB-4E0B-9096-89EE1FFDE3A1}" destId="{342D5C6F-36F7-483B-8609-78F4548A877C}" srcOrd="0" destOrd="0" presId="urn:microsoft.com/office/officeart/2018/2/layout/IconVerticalSolidList"/>
    <dgm:cxn modelId="{6F57874A-B9BB-483F-AC8E-16AED3728AA3}" type="presParOf" srcId="{342D5C6F-36F7-483B-8609-78F4548A877C}" destId="{EBF102E1-5B4F-48EA-847D-4D20FC1C395A}" srcOrd="0" destOrd="0" presId="urn:microsoft.com/office/officeart/2018/2/layout/IconVerticalSolidList"/>
    <dgm:cxn modelId="{1A8BE501-4CA8-4BD6-8EEC-48BF6B3BCBD4}" type="presParOf" srcId="{342D5C6F-36F7-483B-8609-78F4548A877C}" destId="{1E31E5B8-7E27-4779-8C01-419743DB8F44}" srcOrd="1" destOrd="0" presId="urn:microsoft.com/office/officeart/2018/2/layout/IconVerticalSolidList"/>
    <dgm:cxn modelId="{1F4C9280-CF56-4C8B-9D03-46E93285EFB4}" type="presParOf" srcId="{342D5C6F-36F7-483B-8609-78F4548A877C}" destId="{2F0550DA-B8C1-401C-BF9C-CE7303FAC8D2}" srcOrd="2" destOrd="0" presId="urn:microsoft.com/office/officeart/2018/2/layout/IconVerticalSolidList"/>
    <dgm:cxn modelId="{18F0EAD1-E7E8-40AF-8C08-45CB464EB82E}" type="presParOf" srcId="{342D5C6F-36F7-483B-8609-78F4548A877C}" destId="{B1224F1F-B89E-46FE-85DA-1524858A264E}" srcOrd="3" destOrd="0" presId="urn:microsoft.com/office/officeart/2018/2/layout/IconVerticalSolidList"/>
    <dgm:cxn modelId="{4300A993-E1E9-465A-AC31-C6DE4B345A8E}" type="presParOf" srcId="{342D5C6F-36F7-483B-8609-78F4548A877C}" destId="{9A5A3C0F-3D57-4370-BC3B-AA24BB1E2323}" srcOrd="4" destOrd="0" presId="urn:microsoft.com/office/officeart/2018/2/layout/IconVerticalSolidList"/>
    <dgm:cxn modelId="{84A041DC-53F5-40C6-9572-77ECFA08B97F}" type="presParOf" srcId="{2F584412-B2FB-4E0B-9096-89EE1FFDE3A1}" destId="{6D7C4011-F952-4234-ADEF-90CF32B800F5}" srcOrd="1" destOrd="0" presId="urn:microsoft.com/office/officeart/2018/2/layout/IconVerticalSolidList"/>
    <dgm:cxn modelId="{6376A8CB-BCBF-4B4E-84DF-DD77105151A7}" type="presParOf" srcId="{2F584412-B2FB-4E0B-9096-89EE1FFDE3A1}" destId="{EAE5C8DE-C808-461D-8711-088BD9990A90}" srcOrd="2" destOrd="0" presId="urn:microsoft.com/office/officeart/2018/2/layout/IconVerticalSolidList"/>
    <dgm:cxn modelId="{35842615-63CE-4F1D-94DC-6126B3515941}" type="presParOf" srcId="{EAE5C8DE-C808-461D-8711-088BD9990A90}" destId="{BBBFBFDE-3DFA-415E-8CFD-677F9E1ECA81}" srcOrd="0" destOrd="0" presId="urn:microsoft.com/office/officeart/2018/2/layout/IconVerticalSolidList"/>
    <dgm:cxn modelId="{A9618772-02A1-4A3B-8937-EC3DBA9F49B3}" type="presParOf" srcId="{EAE5C8DE-C808-461D-8711-088BD9990A90}" destId="{17C68A07-5C68-40BC-BA3E-A43D866EE050}" srcOrd="1" destOrd="0" presId="urn:microsoft.com/office/officeart/2018/2/layout/IconVerticalSolidList"/>
    <dgm:cxn modelId="{BF5B45D5-0EAD-4ED1-B11A-1AE45D5DD661}" type="presParOf" srcId="{EAE5C8DE-C808-461D-8711-088BD9990A90}" destId="{1843FB43-EA2A-4444-A057-27BA3B5CEDC8}" srcOrd="2" destOrd="0" presId="urn:microsoft.com/office/officeart/2018/2/layout/IconVerticalSolidList"/>
    <dgm:cxn modelId="{DB770A44-D313-4329-A7B1-46A6EF9FD69F}" type="presParOf" srcId="{EAE5C8DE-C808-461D-8711-088BD9990A90}" destId="{E0E0EA56-D43D-4F8D-AA5B-92506D1C52DF}" srcOrd="3" destOrd="0" presId="urn:microsoft.com/office/officeart/2018/2/layout/IconVerticalSolidList"/>
    <dgm:cxn modelId="{CEC55008-9B62-4569-8153-37981DD97F68}" type="presParOf" srcId="{EAE5C8DE-C808-461D-8711-088BD9990A90}" destId="{916298F7-D3F9-41AD-ADE8-FB8988409A3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DBFBF9-11A9-4EFA-A8DE-0381C5EF293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DB853F0-983B-43B0-9D47-B5299DFEA4A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= důvěra ve vlastní schopnosti</a:t>
          </a:r>
          <a:endParaRPr lang="en-US" dirty="0"/>
        </a:p>
      </dgm:t>
    </dgm:pt>
    <dgm:pt modelId="{6A8E8476-6947-426D-8E01-F5C7EE8285CD}" type="parTrans" cxnId="{414CD1A6-62FD-4F88-A98A-EE073131EFFF}">
      <dgm:prSet/>
      <dgm:spPr/>
      <dgm:t>
        <a:bodyPr/>
        <a:lstStyle/>
        <a:p>
          <a:endParaRPr lang="en-US"/>
        </a:p>
      </dgm:t>
    </dgm:pt>
    <dgm:pt modelId="{27121719-780D-4E14-85F6-4DA851F4B1C7}" type="sibTrans" cxnId="{414CD1A6-62FD-4F88-A98A-EE073131EFFF}">
      <dgm:prSet/>
      <dgm:spPr/>
      <dgm:t>
        <a:bodyPr/>
        <a:lstStyle/>
        <a:p>
          <a:endParaRPr lang="en-US"/>
        </a:p>
      </dgm:t>
    </dgm:pt>
    <dgm:pt modelId="{C474A635-C9C2-482E-A577-CE8C8797605F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1A5D5514-5C71-4015-B63C-A291E10BFC80}" type="parTrans" cxnId="{F2804846-90D7-4FF1-A7DC-EDAA07B385A3}">
      <dgm:prSet/>
      <dgm:spPr/>
      <dgm:t>
        <a:bodyPr/>
        <a:lstStyle/>
        <a:p>
          <a:endParaRPr lang="en-US"/>
        </a:p>
      </dgm:t>
    </dgm:pt>
    <dgm:pt modelId="{8A3DFF47-0035-40E6-8A2D-D0DBE76AB1A9}" type="sibTrans" cxnId="{F2804846-90D7-4FF1-A7DC-EDAA07B385A3}">
      <dgm:prSet/>
      <dgm:spPr/>
      <dgm:t>
        <a:bodyPr/>
        <a:lstStyle/>
        <a:p>
          <a:endParaRPr lang="en-US"/>
        </a:p>
      </dgm:t>
    </dgm:pt>
    <dgm:pt modelId="{9F1CD191-2B2F-423A-8CB2-5C4F721AD60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Akademické </a:t>
          </a:r>
          <a:r>
            <a:rPr lang="cs-CZ" dirty="0" err="1"/>
            <a:t>self-efficacy</a:t>
          </a:r>
          <a:endParaRPr lang="en-US" dirty="0"/>
        </a:p>
      </dgm:t>
    </dgm:pt>
    <dgm:pt modelId="{2C6711C3-0F89-497A-8ECC-C7870E45B9D7}" type="parTrans" cxnId="{549D8178-4812-4258-9E44-86327AFADF69}">
      <dgm:prSet/>
      <dgm:spPr/>
      <dgm:t>
        <a:bodyPr/>
        <a:lstStyle/>
        <a:p>
          <a:endParaRPr lang="en-US"/>
        </a:p>
      </dgm:t>
    </dgm:pt>
    <dgm:pt modelId="{6663F994-CCA6-4B90-92D8-24CEC4C649D8}" type="sibTrans" cxnId="{549D8178-4812-4258-9E44-86327AFADF69}">
      <dgm:prSet/>
      <dgm:spPr/>
      <dgm:t>
        <a:bodyPr/>
        <a:lstStyle/>
        <a:p>
          <a:endParaRPr lang="en-US"/>
        </a:p>
      </dgm:t>
    </dgm:pt>
    <dgm:pt modelId="{2B557C5F-9916-45DD-8D99-685D2729C600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F138081F-9E50-4372-A1F3-ADA6EAA42A10}" type="parTrans" cxnId="{1F58A59C-34AB-498F-9632-1C9C3E8576E5}">
      <dgm:prSet/>
      <dgm:spPr/>
      <dgm:t>
        <a:bodyPr/>
        <a:lstStyle/>
        <a:p>
          <a:endParaRPr lang="en-US"/>
        </a:p>
      </dgm:t>
    </dgm:pt>
    <dgm:pt modelId="{07EF78CF-F467-4551-88D3-B420DC7D1321}" type="sibTrans" cxnId="{1F58A59C-34AB-498F-9632-1C9C3E8576E5}">
      <dgm:prSet/>
      <dgm:spPr/>
      <dgm:t>
        <a:bodyPr/>
        <a:lstStyle/>
        <a:p>
          <a:endParaRPr lang="en-US"/>
        </a:p>
      </dgm:t>
    </dgm:pt>
    <dgm:pt modelId="{2F584412-B2FB-4E0B-9096-89EE1FFDE3A1}" type="pres">
      <dgm:prSet presAssocID="{3BDBFBF9-11A9-4EFA-A8DE-0381C5EF293A}" presName="root" presStyleCnt="0">
        <dgm:presLayoutVars>
          <dgm:dir/>
          <dgm:resizeHandles val="exact"/>
        </dgm:presLayoutVars>
      </dgm:prSet>
      <dgm:spPr/>
    </dgm:pt>
    <dgm:pt modelId="{342D5C6F-36F7-483B-8609-78F4548A877C}" type="pres">
      <dgm:prSet presAssocID="{5DB853F0-983B-43B0-9D47-B5299DFEA4A6}" presName="compNode" presStyleCnt="0"/>
      <dgm:spPr/>
    </dgm:pt>
    <dgm:pt modelId="{EBF102E1-5B4F-48EA-847D-4D20FC1C395A}" type="pres">
      <dgm:prSet presAssocID="{5DB853F0-983B-43B0-9D47-B5299DFEA4A6}" presName="bgRect" presStyleLbl="bgShp" presStyleIdx="0" presStyleCnt="2" custLinFactNeighborX="193" custLinFactNeighborY="-255"/>
      <dgm:spPr/>
    </dgm:pt>
    <dgm:pt modelId="{1E31E5B8-7E27-4779-8C01-419743DB8F44}" type="pres">
      <dgm:prSet presAssocID="{5DB853F0-983B-43B0-9D47-B5299DFEA4A6}" presName="iconRect" presStyleLbl="node1" presStyleIdx="0" presStyleCnt="2" custLinFactX="266969" custLinFactY="-38839" custLinFactNeighborX="300000" custLinFactNeighborY="-100000"/>
      <dgm:spPr>
        <a:solidFill>
          <a:schemeClr val="bg1"/>
        </a:solidFill>
        <a:ln>
          <a:noFill/>
        </a:ln>
      </dgm:spPr>
    </dgm:pt>
    <dgm:pt modelId="{2F0550DA-B8C1-401C-BF9C-CE7303FAC8D2}" type="pres">
      <dgm:prSet presAssocID="{5DB853F0-983B-43B0-9D47-B5299DFEA4A6}" presName="spaceRect" presStyleCnt="0"/>
      <dgm:spPr/>
    </dgm:pt>
    <dgm:pt modelId="{B1224F1F-B89E-46FE-85DA-1524858A264E}" type="pres">
      <dgm:prSet presAssocID="{5DB853F0-983B-43B0-9D47-B5299DFEA4A6}" presName="parTx" presStyleLbl="revTx" presStyleIdx="0" presStyleCnt="4" custScaleX="222222" custLinFactNeighborX="-39905" custLinFactNeighborY="5732">
        <dgm:presLayoutVars>
          <dgm:chMax val="0"/>
          <dgm:chPref val="0"/>
        </dgm:presLayoutVars>
      </dgm:prSet>
      <dgm:spPr/>
    </dgm:pt>
    <dgm:pt modelId="{9A5A3C0F-3D57-4370-BC3B-AA24BB1E2323}" type="pres">
      <dgm:prSet presAssocID="{5DB853F0-983B-43B0-9D47-B5299DFEA4A6}" presName="desTx" presStyleLbl="revTx" presStyleIdx="1" presStyleCnt="4">
        <dgm:presLayoutVars/>
      </dgm:prSet>
      <dgm:spPr/>
    </dgm:pt>
    <dgm:pt modelId="{6D7C4011-F952-4234-ADEF-90CF32B800F5}" type="pres">
      <dgm:prSet presAssocID="{27121719-780D-4E14-85F6-4DA851F4B1C7}" presName="sibTrans" presStyleCnt="0"/>
      <dgm:spPr/>
    </dgm:pt>
    <dgm:pt modelId="{EAE5C8DE-C808-461D-8711-088BD9990A90}" type="pres">
      <dgm:prSet presAssocID="{9F1CD191-2B2F-423A-8CB2-5C4F721AD604}" presName="compNode" presStyleCnt="0"/>
      <dgm:spPr/>
    </dgm:pt>
    <dgm:pt modelId="{BBBFBFDE-3DFA-415E-8CFD-677F9E1ECA81}" type="pres">
      <dgm:prSet presAssocID="{9F1CD191-2B2F-423A-8CB2-5C4F721AD604}" presName="bgRect" presStyleLbl="bgShp" presStyleIdx="1" presStyleCnt="2"/>
      <dgm:spPr/>
    </dgm:pt>
    <dgm:pt modelId="{17C68A07-5C68-40BC-BA3E-A43D866EE050}" type="pres">
      <dgm:prSet presAssocID="{9F1CD191-2B2F-423A-8CB2-5C4F721AD604}" presName="iconRect" presStyleLbl="node1" presStyleIdx="1" presStyleCnt="2" custLinFactX="240682" custLinFactY="88521" custLinFactNeighborX="300000" custLinFactNeighborY="100000"/>
      <dgm:spPr>
        <a:solidFill>
          <a:schemeClr val="bg1"/>
        </a:solidFill>
        <a:ln>
          <a:noFill/>
        </a:ln>
      </dgm:spPr>
    </dgm:pt>
    <dgm:pt modelId="{1843FB43-EA2A-4444-A057-27BA3B5CEDC8}" type="pres">
      <dgm:prSet presAssocID="{9F1CD191-2B2F-423A-8CB2-5C4F721AD604}" presName="spaceRect" presStyleCnt="0"/>
      <dgm:spPr/>
    </dgm:pt>
    <dgm:pt modelId="{E0E0EA56-D43D-4F8D-AA5B-92506D1C52DF}" type="pres">
      <dgm:prSet presAssocID="{9F1CD191-2B2F-423A-8CB2-5C4F721AD604}" presName="parTx" presStyleLbl="revTx" presStyleIdx="2" presStyleCnt="4" custScaleX="222222" custLinFactNeighborX="-17949" custLinFactNeighborY="3999">
        <dgm:presLayoutVars>
          <dgm:chMax val="0"/>
          <dgm:chPref val="0"/>
        </dgm:presLayoutVars>
      </dgm:prSet>
      <dgm:spPr/>
    </dgm:pt>
    <dgm:pt modelId="{916298F7-D3F9-41AD-ADE8-FB8988409A3C}" type="pres">
      <dgm:prSet presAssocID="{9F1CD191-2B2F-423A-8CB2-5C4F721AD604}" presName="desTx" presStyleLbl="revTx" presStyleIdx="3" presStyleCnt="4">
        <dgm:presLayoutVars/>
      </dgm:prSet>
      <dgm:spPr/>
    </dgm:pt>
  </dgm:ptLst>
  <dgm:cxnLst>
    <dgm:cxn modelId="{F2804846-90D7-4FF1-A7DC-EDAA07B385A3}" srcId="{5DB853F0-983B-43B0-9D47-B5299DFEA4A6}" destId="{C474A635-C9C2-482E-A577-CE8C8797605F}" srcOrd="0" destOrd="0" parTransId="{1A5D5514-5C71-4015-B63C-A291E10BFC80}" sibTransId="{8A3DFF47-0035-40E6-8A2D-D0DBE76AB1A9}"/>
    <dgm:cxn modelId="{549D8178-4812-4258-9E44-86327AFADF69}" srcId="{3BDBFBF9-11A9-4EFA-A8DE-0381C5EF293A}" destId="{9F1CD191-2B2F-423A-8CB2-5C4F721AD604}" srcOrd="1" destOrd="0" parTransId="{2C6711C3-0F89-497A-8ECC-C7870E45B9D7}" sibTransId="{6663F994-CCA6-4B90-92D8-24CEC4C649D8}"/>
    <dgm:cxn modelId="{0AE4E48C-42C5-4816-8CA7-68850BB7F394}" type="presOf" srcId="{2B557C5F-9916-45DD-8D99-685D2729C600}" destId="{916298F7-D3F9-41AD-ADE8-FB8988409A3C}" srcOrd="0" destOrd="0" presId="urn:microsoft.com/office/officeart/2018/2/layout/IconVerticalSolidList"/>
    <dgm:cxn modelId="{1F58A59C-34AB-498F-9632-1C9C3E8576E5}" srcId="{9F1CD191-2B2F-423A-8CB2-5C4F721AD604}" destId="{2B557C5F-9916-45DD-8D99-685D2729C600}" srcOrd="0" destOrd="0" parTransId="{F138081F-9E50-4372-A1F3-ADA6EAA42A10}" sibTransId="{07EF78CF-F467-4551-88D3-B420DC7D1321}"/>
    <dgm:cxn modelId="{414CD1A6-62FD-4F88-A98A-EE073131EFFF}" srcId="{3BDBFBF9-11A9-4EFA-A8DE-0381C5EF293A}" destId="{5DB853F0-983B-43B0-9D47-B5299DFEA4A6}" srcOrd="0" destOrd="0" parTransId="{6A8E8476-6947-426D-8E01-F5C7EE8285CD}" sibTransId="{27121719-780D-4E14-85F6-4DA851F4B1C7}"/>
    <dgm:cxn modelId="{26B0F5A8-583F-419D-A4DD-9E9EAF04392B}" type="presOf" srcId="{5DB853F0-983B-43B0-9D47-B5299DFEA4A6}" destId="{B1224F1F-B89E-46FE-85DA-1524858A264E}" srcOrd="0" destOrd="0" presId="urn:microsoft.com/office/officeart/2018/2/layout/IconVerticalSolidList"/>
    <dgm:cxn modelId="{8A9229B6-4CC6-4FDF-8CAA-FD29B9DE7751}" type="presOf" srcId="{C474A635-C9C2-482E-A577-CE8C8797605F}" destId="{9A5A3C0F-3D57-4370-BC3B-AA24BB1E2323}" srcOrd="0" destOrd="0" presId="urn:microsoft.com/office/officeart/2018/2/layout/IconVerticalSolidList"/>
    <dgm:cxn modelId="{01B866C9-D111-47F4-A8BE-F265A79B0E45}" type="presOf" srcId="{3BDBFBF9-11A9-4EFA-A8DE-0381C5EF293A}" destId="{2F584412-B2FB-4E0B-9096-89EE1FFDE3A1}" srcOrd="0" destOrd="0" presId="urn:microsoft.com/office/officeart/2018/2/layout/IconVerticalSolidList"/>
    <dgm:cxn modelId="{0A3CF7D7-01AD-47B3-82DB-1D2307DBA73F}" type="presOf" srcId="{9F1CD191-2B2F-423A-8CB2-5C4F721AD604}" destId="{E0E0EA56-D43D-4F8D-AA5B-92506D1C52DF}" srcOrd="0" destOrd="0" presId="urn:microsoft.com/office/officeart/2018/2/layout/IconVerticalSolidList"/>
    <dgm:cxn modelId="{4F191C47-CBCF-4A6E-A3B5-4E5676B410A7}" type="presParOf" srcId="{2F584412-B2FB-4E0B-9096-89EE1FFDE3A1}" destId="{342D5C6F-36F7-483B-8609-78F4548A877C}" srcOrd="0" destOrd="0" presId="urn:microsoft.com/office/officeart/2018/2/layout/IconVerticalSolidList"/>
    <dgm:cxn modelId="{6F57874A-B9BB-483F-AC8E-16AED3728AA3}" type="presParOf" srcId="{342D5C6F-36F7-483B-8609-78F4548A877C}" destId="{EBF102E1-5B4F-48EA-847D-4D20FC1C395A}" srcOrd="0" destOrd="0" presId="urn:microsoft.com/office/officeart/2018/2/layout/IconVerticalSolidList"/>
    <dgm:cxn modelId="{1A8BE501-4CA8-4BD6-8EEC-48BF6B3BCBD4}" type="presParOf" srcId="{342D5C6F-36F7-483B-8609-78F4548A877C}" destId="{1E31E5B8-7E27-4779-8C01-419743DB8F44}" srcOrd="1" destOrd="0" presId="urn:microsoft.com/office/officeart/2018/2/layout/IconVerticalSolidList"/>
    <dgm:cxn modelId="{1F4C9280-CF56-4C8B-9D03-46E93285EFB4}" type="presParOf" srcId="{342D5C6F-36F7-483B-8609-78F4548A877C}" destId="{2F0550DA-B8C1-401C-BF9C-CE7303FAC8D2}" srcOrd="2" destOrd="0" presId="urn:microsoft.com/office/officeart/2018/2/layout/IconVerticalSolidList"/>
    <dgm:cxn modelId="{18F0EAD1-E7E8-40AF-8C08-45CB464EB82E}" type="presParOf" srcId="{342D5C6F-36F7-483B-8609-78F4548A877C}" destId="{B1224F1F-B89E-46FE-85DA-1524858A264E}" srcOrd="3" destOrd="0" presId="urn:microsoft.com/office/officeart/2018/2/layout/IconVerticalSolidList"/>
    <dgm:cxn modelId="{4300A993-E1E9-465A-AC31-C6DE4B345A8E}" type="presParOf" srcId="{342D5C6F-36F7-483B-8609-78F4548A877C}" destId="{9A5A3C0F-3D57-4370-BC3B-AA24BB1E2323}" srcOrd="4" destOrd="0" presId="urn:microsoft.com/office/officeart/2018/2/layout/IconVerticalSolidList"/>
    <dgm:cxn modelId="{84A041DC-53F5-40C6-9572-77ECFA08B97F}" type="presParOf" srcId="{2F584412-B2FB-4E0B-9096-89EE1FFDE3A1}" destId="{6D7C4011-F952-4234-ADEF-90CF32B800F5}" srcOrd="1" destOrd="0" presId="urn:microsoft.com/office/officeart/2018/2/layout/IconVerticalSolidList"/>
    <dgm:cxn modelId="{6376A8CB-BCBF-4B4E-84DF-DD77105151A7}" type="presParOf" srcId="{2F584412-B2FB-4E0B-9096-89EE1FFDE3A1}" destId="{EAE5C8DE-C808-461D-8711-088BD9990A90}" srcOrd="2" destOrd="0" presId="urn:microsoft.com/office/officeart/2018/2/layout/IconVerticalSolidList"/>
    <dgm:cxn modelId="{35842615-63CE-4F1D-94DC-6126B3515941}" type="presParOf" srcId="{EAE5C8DE-C808-461D-8711-088BD9990A90}" destId="{BBBFBFDE-3DFA-415E-8CFD-677F9E1ECA81}" srcOrd="0" destOrd="0" presId="urn:microsoft.com/office/officeart/2018/2/layout/IconVerticalSolidList"/>
    <dgm:cxn modelId="{A9618772-02A1-4A3B-8937-EC3DBA9F49B3}" type="presParOf" srcId="{EAE5C8DE-C808-461D-8711-088BD9990A90}" destId="{17C68A07-5C68-40BC-BA3E-A43D866EE050}" srcOrd="1" destOrd="0" presId="urn:microsoft.com/office/officeart/2018/2/layout/IconVerticalSolidList"/>
    <dgm:cxn modelId="{BF5B45D5-0EAD-4ED1-B11A-1AE45D5DD661}" type="presParOf" srcId="{EAE5C8DE-C808-461D-8711-088BD9990A90}" destId="{1843FB43-EA2A-4444-A057-27BA3B5CEDC8}" srcOrd="2" destOrd="0" presId="urn:microsoft.com/office/officeart/2018/2/layout/IconVerticalSolidList"/>
    <dgm:cxn modelId="{DB770A44-D313-4329-A7B1-46A6EF9FD69F}" type="presParOf" srcId="{EAE5C8DE-C808-461D-8711-088BD9990A90}" destId="{E0E0EA56-D43D-4F8D-AA5B-92506D1C52DF}" srcOrd="3" destOrd="0" presId="urn:microsoft.com/office/officeart/2018/2/layout/IconVerticalSolidList"/>
    <dgm:cxn modelId="{CEC55008-9B62-4569-8153-37981DD97F68}" type="presParOf" srcId="{EAE5C8DE-C808-461D-8711-088BD9990A90}" destId="{916298F7-D3F9-41AD-ADE8-FB8988409A3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DBFBF9-11A9-4EFA-A8DE-0381C5EF293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DB853F0-983B-43B0-9D47-B5299DFEA4A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zaměřené na úkol</a:t>
          </a:r>
          <a:endParaRPr lang="en-US" dirty="0"/>
        </a:p>
      </dgm:t>
    </dgm:pt>
    <dgm:pt modelId="{6A8E8476-6947-426D-8E01-F5C7EE8285CD}" type="parTrans" cxnId="{414CD1A6-62FD-4F88-A98A-EE073131EFFF}">
      <dgm:prSet/>
      <dgm:spPr/>
      <dgm:t>
        <a:bodyPr/>
        <a:lstStyle/>
        <a:p>
          <a:endParaRPr lang="en-US"/>
        </a:p>
      </dgm:t>
    </dgm:pt>
    <dgm:pt modelId="{27121719-780D-4E14-85F6-4DA851F4B1C7}" type="sibTrans" cxnId="{414CD1A6-62FD-4F88-A98A-EE073131EFFF}">
      <dgm:prSet/>
      <dgm:spPr/>
      <dgm:t>
        <a:bodyPr/>
        <a:lstStyle/>
        <a:p>
          <a:endParaRPr lang="en-US"/>
        </a:p>
      </dgm:t>
    </dgm:pt>
    <dgm:pt modelId="{C474A635-C9C2-482E-A577-CE8C8797605F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1A5D5514-5C71-4015-B63C-A291E10BFC80}" type="parTrans" cxnId="{F2804846-90D7-4FF1-A7DC-EDAA07B385A3}">
      <dgm:prSet/>
      <dgm:spPr/>
      <dgm:t>
        <a:bodyPr/>
        <a:lstStyle/>
        <a:p>
          <a:endParaRPr lang="en-US"/>
        </a:p>
      </dgm:t>
    </dgm:pt>
    <dgm:pt modelId="{8A3DFF47-0035-40E6-8A2D-D0DBE76AB1A9}" type="sibTrans" cxnId="{F2804846-90D7-4FF1-A7DC-EDAA07B385A3}">
      <dgm:prSet/>
      <dgm:spPr/>
      <dgm:t>
        <a:bodyPr/>
        <a:lstStyle/>
        <a:p>
          <a:endParaRPr lang="en-US"/>
        </a:p>
      </dgm:t>
    </dgm:pt>
    <dgm:pt modelId="{9F1CD191-2B2F-423A-8CB2-5C4F721AD60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zaměřené na cíl</a:t>
          </a:r>
          <a:endParaRPr lang="en-US" dirty="0"/>
        </a:p>
      </dgm:t>
    </dgm:pt>
    <dgm:pt modelId="{2C6711C3-0F89-497A-8ECC-C7870E45B9D7}" type="parTrans" cxnId="{549D8178-4812-4258-9E44-86327AFADF69}">
      <dgm:prSet/>
      <dgm:spPr/>
      <dgm:t>
        <a:bodyPr/>
        <a:lstStyle/>
        <a:p>
          <a:endParaRPr lang="en-US"/>
        </a:p>
      </dgm:t>
    </dgm:pt>
    <dgm:pt modelId="{6663F994-CCA6-4B90-92D8-24CEC4C649D8}" type="sibTrans" cxnId="{549D8178-4812-4258-9E44-86327AFADF69}">
      <dgm:prSet/>
      <dgm:spPr/>
      <dgm:t>
        <a:bodyPr/>
        <a:lstStyle/>
        <a:p>
          <a:endParaRPr lang="en-US"/>
        </a:p>
      </dgm:t>
    </dgm:pt>
    <dgm:pt modelId="{2B557C5F-9916-45DD-8D99-685D2729C600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F138081F-9E50-4372-A1F3-ADA6EAA42A10}" type="parTrans" cxnId="{1F58A59C-34AB-498F-9632-1C9C3E8576E5}">
      <dgm:prSet/>
      <dgm:spPr/>
      <dgm:t>
        <a:bodyPr/>
        <a:lstStyle/>
        <a:p>
          <a:endParaRPr lang="en-US"/>
        </a:p>
      </dgm:t>
    </dgm:pt>
    <dgm:pt modelId="{07EF78CF-F467-4551-88D3-B420DC7D1321}" type="sibTrans" cxnId="{1F58A59C-34AB-498F-9632-1C9C3E8576E5}">
      <dgm:prSet/>
      <dgm:spPr/>
      <dgm:t>
        <a:bodyPr/>
        <a:lstStyle/>
        <a:p>
          <a:endParaRPr lang="en-US"/>
        </a:p>
      </dgm:t>
    </dgm:pt>
    <dgm:pt modelId="{2F584412-B2FB-4E0B-9096-89EE1FFDE3A1}" type="pres">
      <dgm:prSet presAssocID="{3BDBFBF9-11A9-4EFA-A8DE-0381C5EF293A}" presName="root" presStyleCnt="0">
        <dgm:presLayoutVars>
          <dgm:dir/>
          <dgm:resizeHandles val="exact"/>
        </dgm:presLayoutVars>
      </dgm:prSet>
      <dgm:spPr/>
    </dgm:pt>
    <dgm:pt modelId="{342D5C6F-36F7-483B-8609-78F4548A877C}" type="pres">
      <dgm:prSet presAssocID="{5DB853F0-983B-43B0-9D47-B5299DFEA4A6}" presName="compNode" presStyleCnt="0"/>
      <dgm:spPr/>
    </dgm:pt>
    <dgm:pt modelId="{EBF102E1-5B4F-48EA-847D-4D20FC1C395A}" type="pres">
      <dgm:prSet presAssocID="{5DB853F0-983B-43B0-9D47-B5299DFEA4A6}" presName="bgRect" presStyleLbl="bgShp" presStyleIdx="0" presStyleCnt="2" custLinFactNeighborX="193" custLinFactNeighborY="-255"/>
      <dgm:spPr/>
    </dgm:pt>
    <dgm:pt modelId="{1E31E5B8-7E27-4779-8C01-419743DB8F44}" type="pres">
      <dgm:prSet presAssocID="{5DB853F0-983B-43B0-9D47-B5299DFEA4A6}" presName="iconRect" presStyleLbl="node1" presStyleIdx="0" presStyleCnt="2" custLinFactX="266969" custLinFactY="-38839" custLinFactNeighborX="300000" custLinFactNeighborY="-100000"/>
      <dgm:spPr>
        <a:solidFill>
          <a:schemeClr val="bg1"/>
        </a:solidFill>
        <a:ln>
          <a:noFill/>
        </a:ln>
      </dgm:spPr>
    </dgm:pt>
    <dgm:pt modelId="{2F0550DA-B8C1-401C-BF9C-CE7303FAC8D2}" type="pres">
      <dgm:prSet presAssocID="{5DB853F0-983B-43B0-9D47-B5299DFEA4A6}" presName="spaceRect" presStyleCnt="0"/>
      <dgm:spPr/>
    </dgm:pt>
    <dgm:pt modelId="{B1224F1F-B89E-46FE-85DA-1524858A264E}" type="pres">
      <dgm:prSet presAssocID="{5DB853F0-983B-43B0-9D47-B5299DFEA4A6}" presName="parTx" presStyleLbl="revTx" presStyleIdx="0" presStyleCnt="4" custScaleX="222222" custLinFactNeighborX="-39905" custLinFactNeighborY="5732">
        <dgm:presLayoutVars>
          <dgm:chMax val="0"/>
          <dgm:chPref val="0"/>
        </dgm:presLayoutVars>
      </dgm:prSet>
      <dgm:spPr/>
    </dgm:pt>
    <dgm:pt modelId="{9A5A3C0F-3D57-4370-BC3B-AA24BB1E2323}" type="pres">
      <dgm:prSet presAssocID="{5DB853F0-983B-43B0-9D47-B5299DFEA4A6}" presName="desTx" presStyleLbl="revTx" presStyleIdx="1" presStyleCnt="4">
        <dgm:presLayoutVars/>
      </dgm:prSet>
      <dgm:spPr/>
    </dgm:pt>
    <dgm:pt modelId="{6D7C4011-F952-4234-ADEF-90CF32B800F5}" type="pres">
      <dgm:prSet presAssocID="{27121719-780D-4E14-85F6-4DA851F4B1C7}" presName="sibTrans" presStyleCnt="0"/>
      <dgm:spPr/>
    </dgm:pt>
    <dgm:pt modelId="{EAE5C8DE-C808-461D-8711-088BD9990A90}" type="pres">
      <dgm:prSet presAssocID="{9F1CD191-2B2F-423A-8CB2-5C4F721AD604}" presName="compNode" presStyleCnt="0"/>
      <dgm:spPr/>
    </dgm:pt>
    <dgm:pt modelId="{BBBFBFDE-3DFA-415E-8CFD-677F9E1ECA81}" type="pres">
      <dgm:prSet presAssocID="{9F1CD191-2B2F-423A-8CB2-5C4F721AD604}" presName="bgRect" presStyleLbl="bgShp" presStyleIdx="1" presStyleCnt="2"/>
      <dgm:spPr/>
    </dgm:pt>
    <dgm:pt modelId="{17C68A07-5C68-40BC-BA3E-A43D866EE050}" type="pres">
      <dgm:prSet presAssocID="{9F1CD191-2B2F-423A-8CB2-5C4F721AD604}" presName="iconRect" presStyleLbl="node1" presStyleIdx="1" presStyleCnt="2" custLinFactX="240682" custLinFactY="88521" custLinFactNeighborX="300000" custLinFactNeighborY="100000"/>
      <dgm:spPr>
        <a:solidFill>
          <a:schemeClr val="bg1"/>
        </a:solidFill>
        <a:ln>
          <a:noFill/>
        </a:ln>
      </dgm:spPr>
    </dgm:pt>
    <dgm:pt modelId="{1843FB43-EA2A-4444-A057-27BA3B5CEDC8}" type="pres">
      <dgm:prSet presAssocID="{9F1CD191-2B2F-423A-8CB2-5C4F721AD604}" presName="spaceRect" presStyleCnt="0"/>
      <dgm:spPr/>
    </dgm:pt>
    <dgm:pt modelId="{E0E0EA56-D43D-4F8D-AA5B-92506D1C52DF}" type="pres">
      <dgm:prSet presAssocID="{9F1CD191-2B2F-423A-8CB2-5C4F721AD604}" presName="parTx" presStyleLbl="revTx" presStyleIdx="2" presStyleCnt="4" custScaleX="222222" custLinFactNeighborX="-17949" custLinFactNeighborY="3999">
        <dgm:presLayoutVars>
          <dgm:chMax val="0"/>
          <dgm:chPref val="0"/>
        </dgm:presLayoutVars>
      </dgm:prSet>
      <dgm:spPr/>
    </dgm:pt>
    <dgm:pt modelId="{916298F7-D3F9-41AD-ADE8-FB8988409A3C}" type="pres">
      <dgm:prSet presAssocID="{9F1CD191-2B2F-423A-8CB2-5C4F721AD604}" presName="desTx" presStyleLbl="revTx" presStyleIdx="3" presStyleCnt="4">
        <dgm:presLayoutVars/>
      </dgm:prSet>
      <dgm:spPr/>
    </dgm:pt>
  </dgm:ptLst>
  <dgm:cxnLst>
    <dgm:cxn modelId="{F2804846-90D7-4FF1-A7DC-EDAA07B385A3}" srcId="{5DB853F0-983B-43B0-9D47-B5299DFEA4A6}" destId="{C474A635-C9C2-482E-A577-CE8C8797605F}" srcOrd="0" destOrd="0" parTransId="{1A5D5514-5C71-4015-B63C-A291E10BFC80}" sibTransId="{8A3DFF47-0035-40E6-8A2D-D0DBE76AB1A9}"/>
    <dgm:cxn modelId="{549D8178-4812-4258-9E44-86327AFADF69}" srcId="{3BDBFBF9-11A9-4EFA-A8DE-0381C5EF293A}" destId="{9F1CD191-2B2F-423A-8CB2-5C4F721AD604}" srcOrd="1" destOrd="0" parTransId="{2C6711C3-0F89-497A-8ECC-C7870E45B9D7}" sibTransId="{6663F994-CCA6-4B90-92D8-24CEC4C649D8}"/>
    <dgm:cxn modelId="{0AE4E48C-42C5-4816-8CA7-68850BB7F394}" type="presOf" srcId="{2B557C5F-9916-45DD-8D99-685D2729C600}" destId="{916298F7-D3F9-41AD-ADE8-FB8988409A3C}" srcOrd="0" destOrd="0" presId="urn:microsoft.com/office/officeart/2018/2/layout/IconVerticalSolidList"/>
    <dgm:cxn modelId="{1F58A59C-34AB-498F-9632-1C9C3E8576E5}" srcId="{9F1CD191-2B2F-423A-8CB2-5C4F721AD604}" destId="{2B557C5F-9916-45DD-8D99-685D2729C600}" srcOrd="0" destOrd="0" parTransId="{F138081F-9E50-4372-A1F3-ADA6EAA42A10}" sibTransId="{07EF78CF-F467-4551-88D3-B420DC7D1321}"/>
    <dgm:cxn modelId="{414CD1A6-62FD-4F88-A98A-EE073131EFFF}" srcId="{3BDBFBF9-11A9-4EFA-A8DE-0381C5EF293A}" destId="{5DB853F0-983B-43B0-9D47-B5299DFEA4A6}" srcOrd="0" destOrd="0" parTransId="{6A8E8476-6947-426D-8E01-F5C7EE8285CD}" sibTransId="{27121719-780D-4E14-85F6-4DA851F4B1C7}"/>
    <dgm:cxn modelId="{26B0F5A8-583F-419D-A4DD-9E9EAF04392B}" type="presOf" srcId="{5DB853F0-983B-43B0-9D47-B5299DFEA4A6}" destId="{B1224F1F-B89E-46FE-85DA-1524858A264E}" srcOrd="0" destOrd="0" presId="urn:microsoft.com/office/officeart/2018/2/layout/IconVerticalSolidList"/>
    <dgm:cxn modelId="{8A9229B6-4CC6-4FDF-8CAA-FD29B9DE7751}" type="presOf" srcId="{C474A635-C9C2-482E-A577-CE8C8797605F}" destId="{9A5A3C0F-3D57-4370-BC3B-AA24BB1E2323}" srcOrd="0" destOrd="0" presId="urn:microsoft.com/office/officeart/2018/2/layout/IconVerticalSolidList"/>
    <dgm:cxn modelId="{01B866C9-D111-47F4-A8BE-F265A79B0E45}" type="presOf" srcId="{3BDBFBF9-11A9-4EFA-A8DE-0381C5EF293A}" destId="{2F584412-B2FB-4E0B-9096-89EE1FFDE3A1}" srcOrd="0" destOrd="0" presId="urn:microsoft.com/office/officeart/2018/2/layout/IconVerticalSolidList"/>
    <dgm:cxn modelId="{0A3CF7D7-01AD-47B3-82DB-1D2307DBA73F}" type="presOf" srcId="{9F1CD191-2B2F-423A-8CB2-5C4F721AD604}" destId="{E0E0EA56-D43D-4F8D-AA5B-92506D1C52DF}" srcOrd="0" destOrd="0" presId="urn:microsoft.com/office/officeart/2018/2/layout/IconVerticalSolidList"/>
    <dgm:cxn modelId="{4F191C47-CBCF-4A6E-A3B5-4E5676B410A7}" type="presParOf" srcId="{2F584412-B2FB-4E0B-9096-89EE1FFDE3A1}" destId="{342D5C6F-36F7-483B-8609-78F4548A877C}" srcOrd="0" destOrd="0" presId="urn:microsoft.com/office/officeart/2018/2/layout/IconVerticalSolidList"/>
    <dgm:cxn modelId="{6F57874A-B9BB-483F-AC8E-16AED3728AA3}" type="presParOf" srcId="{342D5C6F-36F7-483B-8609-78F4548A877C}" destId="{EBF102E1-5B4F-48EA-847D-4D20FC1C395A}" srcOrd="0" destOrd="0" presId="urn:microsoft.com/office/officeart/2018/2/layout/IconVerticalSolidList"/>
    <dgm:cxn modelId="{1A8BE501-4CA8-4BD6-8EEC-48BF6B3BCBD4}" type="presParOf" srcId="{342D5C6F-36F7-483B-8609-78F4548A877C}" destId="{1E31E5B8-7E27-4779-8C01-419743DB8F44}" srcOrd="1" destOrd="0" presId="urn:microsoft.com/office/officeart/2018/2/layout/IconVerticalSolidList"/>
    <dgm:cxn modelId="{1F4C9280-CF56-4C8B-9D03-46E93285EFB4}" type="presParOf" srcId="{342D5C6F-36F7-483B-8609-78F4548A877C}" destId="{2F0550DA-B8C1-401C-BF9C-CE7303FAC8D2}" srcOrd="2" destOrd="0" presId="urn:microsoft.com/office/officeart/2018/2/layout/IconVerticalSolidList"/>
    <dgm:cxn modelId="{18F0EAD1-E7E8-40AF-8C08-45CB464EB82E}" type="presParOf" srcId="{342D5C6F-36F7-483B-8609-78F4548A877C}" destId="{B1224F1F-B89E-46FE-85DA-1524858A264E}" srcOrd="3" destOrd="0" presId="urn:microsoft.com/office/officeart/2018/2/layout/IconVerticalSolidList"/>
    <dgm:cxn modelId="{4300A993-E1E9-465A-AC31-C6DE4B345A8E}" type="presParOf" srcId="{342D5C6F-36F7-483B-8609-78F4548A877C}" destId="{9A5A3C0F-3D57-4370-BC3B-AA24BB1E2323}" srcOrd="4" destOrd="0" presId="urn:microsoft.com/office/officeart/2018/2/layout/IconVerticalSolidList"/>
    <dgm:cxn modelId="{84A041DC-53F5-40C6-9572-77ECFA08B97F}" type="presParOf" srcId="{2F584412-B2FB-4E0B-9096-89EE1FFDE3A1}" destId="{6D7C4011-F952-4234-ADEF-90CF32B800F5}" srcOrd="1" destOrd="0" presId="urn:microsoft.com/office/officeart/2018/2/layout/IconVerticalSolidList"/>
    <dgm:cxn modelId="{6376A8CB-BCBF-4B4E-84DF-DD77105151A7}" type="presParOf" srcId="{2F584412-B2FB-4E0B-9096-89EE1FFDE3A1}" destId="{EAE5C8DE-C808-461D-8711-088BD9990A90}" srcOrd="2" destOrd="0" presId="urn:microsoft.com/office/officeart/2018/2/layout/IconVerticalSolidList"/>
    <dgm:cxn modelId="{35842615-63CE-4F1D-94DC-6126B3515941}" type="presParOf" srcId="{EAE5C8DE-C808-461D-8711-088BD9990A90}" destId="{BBBFBFDE-3DFA-415E-8CFD-677F9E1ECA81}" srcOrd="0" destOrd="0" presId="urn:microsoft.com/office/officeart/2018/2/layout/IconVerticalSolidList"/>
    <dgm:cxn modelId="{A9618772-02A1-4A3B-8937-EC3DBA9F49B3}" type="presParOf" srcId="{EAE5C8DE-C808-461D-8711-088BD9990A90}" destId="{17C68A07-5C68-40BC-BA3E-A43D866EE050}" srcOrd="1" destOrd="0" presId="urn:microsoft.com/office/officeart/2018/2/layout/IconVerticalSolidList"/>
    <dgm:cxn modelId="{BF5B45D5-0EAD-4ED1-B11A-1AE45D5DD661}" type="presParOf" srcId="{EAE5C8DE-C808-461D-8711-088BD9990A90}" destId="{1843FB43-EA2A-4444-A057-27BA3B5CEDC8}" srcOrd="2" destOrd="0" presId="urn:microsoft.com/office/officeart/2018/2/layout/IconVerticalSolidList"/>
    <dgm:cxn modelId="{DB770A44-D313-4329-A7B1-46A6EF9FD69F}" type="presParOf" srcId="{EAE5C8DE-C808-461D-8711-088BD9990A90}" destId="{E0E0EA56-D43D-4F8D-AA5B-92506D1C52DF}" srcOrd="3" destOrd="0" presId="urn:microsoft.com/office/officeart/2018/2/layout/IconVerticalSolidList"/>
    <dgm:cxn modelId="{CEC55008-9B62-4569-8153-37981DD97F68}" type="presParOf" srcId="{EAE5C8DE-C808-461D-8711-088BD9990A90}" destId="{916298F7-D3F9-41AD-ADE8-FB8988409A3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EC5D420-D14C-4A28-A31C-824DE4DD433C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14332800-9245-4F38-A8DD-6EF789185CCF}">
      <dgm:prSet phldrT="[Text]"/>
      <dgm:spPr/>
      <dgm:t>
        <a:bodyPr/>
        <a:lstStyle/>
        <a:p>
          <a:r>
            <a:rPr lang="cs-CZ" dirty="0" err="1"/>
            <a:t>Amotivace</a:t>
          </a:r>
          <a:endParaRPr lang="cs-CZ" dirty="0"/>
        </a:p>
      </dgm:t>
    </dgm:pt>
    <dgm:pt modelId="{4F72A484-E3AB-4694-ADA8-52A07A83A716}" type="parTrans" cxnId="{F13FB088-20EB-4406-B447-5B0898E893C3}">
      <dgm:prSet/>
      <dgm:spPr/>
      <dgm:t>
        <a:bodyPr/>
        <a:lstStyle/>
        <a:p>
          <a:endParaRPr lang="cs-CZ"/>
        </a:p>
      </dgm:t>
    </dgm:pt>
    <dgm:pt modelId="{BB8D932C-B12A-45B5-B4BA-BAC196FAEAAD}" type="sibTrans" cxnId="{F13FB088-20EB-4406-B447-5B0898E893C3}">
      <dgm:prSet/>
      <dgm:spPr/>
      <dgm:t>
        <a:bodyPr/>
        <a:lstStyle/>
        <a:p>
          <a:endParaRPr lang="cs-CZ"/>
        </a:p>
      </dgm:t>
    </dgm:pt>
    <dgm:pt modelId="{45D17670-5013-4CC6-BBDB-8F2433FBD8BC}">
      <dgm:prSet phldrT="[Text]"/>
      <dgm:spPr/>
      <dgm:t>
        <a:bodyPr/>
        <a:lstStyle/>
        <a:p>
          <a:r>
            <a:rPr lang="cs-CZ" dirty="0"/>
            <a:t>Vnější motivace</a:t>
          </a:r>
        </a:p>
      </dgm:t>
    </dgm:pt>
    <dgm:pt modelId="{D92782A8-11E8-4A82-906A-BF90A91571AA}" type="parTrans" cxnId="{373F6794-7ED5-421E-B1C2-81D082843869}">
      <dgm:prSet/>
      <dgm:spPr/>
      <dgm:t>
        <a:bodyPr/>
        <a:lstStyle/>
        <a:p>
          <a:endParaRPr lang="cs-CZ"/>
        </a:p>
      </dgm:t>
    </dgm:pt>
    <dgm:pt modelId="{B23F7FFB-0C42-436F-BB0C-BCD029047A41}" type="sibTrans" cxnId="{373F6794-7ED5-421E-B1C2-81D082843869}">
      <dgm:prSet/>
      <dgm:spPr/>
      <dgm:t>
        <a:bodyPr/>
        <a:lstStyle/>
        <a:p>
          <a:endParaRPr lang="cs-CZ"/>
        </a:p>
      </dgm:t>
    </dgm:pt>
    <dgm:pt modelId="{DDBDE103-E08F-4522-91DB-9A34E7515E0F}">
      <dgm:prSet phldrT="[Text]"/>
      <dgm:spPr/>
      <dgm:t>
        <a:bodyPr/>
        <a:lstStyle/>
        <a:p>
          <a:r>
            <a:rPr lang="cs-CZ" dirty="0"/>
            <a:t>Vnitřní motivace</a:t>
          </a:r>
        </a:p>
      </dgm:t>
    </dgm:pt>
    <dgm:pt modelId="{D0AF0459-5000-4B1B-BD96-1B93F1586B11}" type="parTrans" cxnId="{CF4F6124-B5E8-41BC-8C6D-26D64F8CF3D1}">
      <dgm:prSet/>
      <dgm:spPr/>
      <dgm:t>
        <a:bodyPr/>
        <a:lstStyle/>
        <a:p>
          <a:endParaRPr lang="cs-CZ"/>
        </a:p>
      </dgm:t>
    </dgm:pt>
    <dgm:pt modelId="{15A918E5-1802-4A54-8B56-A4A0F975A8F2}" type="sibTrans" cxnId="{CF4F6124-B5E8-41BC-8C6D-26D64F8CF3D1}">
      <dgm:prSet/>
      <dgm:spPr/>
      <dgm:t>
        <a:bodyPr/>
        <a:lstStyle/>
        <a:p>
          <a:endParaRPr lang="cs-CZ"/>
        </a:p>
      </dgm:t>
    </dgm:pt>
    <dgm:pt modelId="{CB20302B-3FA0-4830-A283-32A515B3C0D0}" type="pres">
      <dgm:prSet presAssocID="{2EC5D420-D14C-4A28-A31C-824DE4DD433C}" presName="Name0" presStyleCnt="0">
        <dgm:presLayoutVars>
          <dgm:dir/>
          <dgm:animLvl val="lvl"/>
          <dgm:resizeHandles val="exact"/>
        </dgm:presLayoutVars>
      </dgm:prSet>
      <dgm:spPr/>
    </dgm:pt>
    <dgm:pt modelId="{38B6A759-460D-4DB5-AC45-FD0F3E031088}" type="pres">
      <dgm:prSet presAssocID="{14332800-9245-4F38-A8DD-6EF789185CC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48FAA36-6ED5-4673-B236-C64CD4877CFC}" type="pres">
      <dgm:prSet presAssocID="{BB8D932C-B12A-45B5-B4BA-BAC196FAEAAD}" presName="parTxOnlySpace" presStyleCnt="0"/>
      <dgm:spPr/>
    </dgm:pt>
    <dgm:pt modelId="{AF57C04E-AFF4-4CAE-A30C-583A0D627CA3}" type="pres">
      <dgm:prSet presAssocID="{45D17670-5013-4CC6-BBDB-8F2433FBD8B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E21AE84-0C83-4CAE-9D42-3B639FF923A0}" type="pres">
      <dgm:prSet presAssocID="{B23F7FFB-0C42-436F-BB0C-BCD029047A41}" presName="parTxOnlySpace" presStyleCnt="0"/>
      <dgm:spPr/>
    </dgm:pt>
    <dgm:pt modelId="{27B079A0-40FB-414E-AC41-479D7E8A1B8F}" type="pres">
      <dgm:prSet presAssocID="{DDBDE103-E08F-4522-91DB-9A34E7515E0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F4F6124-B5E8-41BC-8C6D-26D64F8CF3D1}" srcId="{2EC5D420-D14C-4A28-A31C-824DE4DD433C}" destId="{DDBDE103-E08F-4522-91DB-9A34E7515E0F}" srcOrd="2" destOrd="0" parTransId="{D0AF0459-5000-4B1B-BD96-1B93F1586B11}" sibTransId="{15A918E5-1802-4A54-8B56-A4A0F975A8F2}"/>
    <dgm:cxn modelId="{C2419929-B1AF-4338-B65B-09164DC6DE72}" type="presOf" srcId="{DDBDE103-E08F-4522-91DB-9A34E7515E0F}" destId="{27B079A0-40FB-414E-AC41-479D7E8A1B8F}" srcOrd="0" destOrd="0" presId="urn:microsoft.com/office/officeart/2005/8/layout/chevron1"/>
    <dgm:cxn modelId="{9BD12C7F-BEB5-4C58-BFB3-6A2F4E3E72A8}" type="presOf" srcId="{2EC5D420-D14C-4A28-A31C-824DE4DD433C}" destId="{CB20302B-3FA0-4830-A283-32A515B3C0D0}" srcOrd="0" destOrd="0" presId="urn:microsoft.com/office/officeart/2005/8/layout/chevron1"/>
    <dgm:cxn modelId="{F13FB088-20EB-4406-B447-5B0898E893C3}" srcId="{2EC5D420-D14C-4A28-A31C-824DE4DD433C}" destId="{14332800-9245-4F38-A8DD-6EF789185CCF}" srcOrd="0" destOrd="0" parTransId="{4F72A484-E3AB-4694-ADA8-52A07A83A716}" sibTransId="{BB8D932C-B12A-45B5-B4BA-BAC196FAEAAD}"/>
    <dgm:cxn modelId="{F4846D8D-B337-44BE-836E-86A004447E76}" type="presOf" srcId="{14332800-9245-4F38-A8DD-6EF789185CCF}" destId="{38B6A759-460D-4DB5-AC45-FD0F3E031088}" srcOrd="0" destOrd="0" presId="urn:microsoft.com/office/officeart/2005/8/layout/chevron1"/>
    <dgm:cxn modelId="{373F6794-7ED5-421E-B1C2-81D082843869}" srcId="{2EC5D420-D14C-4A28-A31C-824DE4DD433C}" destId="{45D17670-5013-4CC6-BBDB-8F2433FBD8BC}" srcOrd="1" destOrd="0" parTransId="{D92782A8-11E8-4A82-906A-BF90A91571AA}" sibTransId="{B23F7FFB-0C42-436F-BB0C-BCD029047A41}"/>
    <dgm:cxn modelId="{58371FE0-131B-4610-8A0A-12BA6FD31BFC}" type="presOf" srcId="{45D17670-5013-4CC6-BBDB-8F2433FBD8BC}" destId="{AF57C04E-AFF4-4CAE-A30C-583A0D627CA3}" srcOrd="0" destOrd="0" presId="urn:microsoft.com/office/officeart/2005/8/layout/chevron1"/>
    <dgm:cxn modelId="{4DAFC90D-7785-4C4A-A5EC-68C20AF50E7F}" type="presParOf" srcId="{CB20302B-3FA0-4830-A283-32A515B3C0D0}" destId="{38B6A759-460D-4DB5-AC45-FD0F3E031088}" srcOrd="0" destOrd="0" presId="urn:microsoft.com/office/officeart/2005/8/layout/chevron1"/>
    <dgm:cxn modelId="{A18DA441-C46E-495D-B5AC-07966D03AEE0}" type="presParOf" srcId="{CB20302B-3FA0-4830-A283-32A515B3C0D0}" destId="{748FAA36-6ED5-4673-B236-C64CD4877CFC}" srcOrd="1" destOrd="0" presId="urn:microsoft.com/office/officeart/2005/8/layout/chevron1"/>
    <dgm:cxn modelId="{DE52A394-3E44-4EA5-97A6-6301DC1AA8B1}" type="presParOf" srcId="{CB20302B-3FA0-4830-A283-32A515B3C0D0}" destId="{AF57C04E-AFF4-4CAE-A30C-583A0D627CA3}" srcOrd="2" destOrd="0" presId="urn:microsoft.com/office/officeart/2005/8/layout/chevron1"/>
    <dgm:cxn modelId="{0DE0853F-A744-4A20-9356-DB1322519630}" type="presParOf" srcId="{CB20302B-3FA0-4830-A283-32A515B3C0D0}" destId="{4E21AE84-0C83-4CAE-9D42-3B639FF923A0}" srcOrd="3" destOrd="0" presId="urn:microsoft.com/office/officeart/2005/8/layout/chevron1"/>
    <dgm:cxn modelId="{D04351B1-2B86-42AC-BBD8-D1AEF7B57135}" type="presParOf" srcId="{CB20302B-3FA0-4830-A283-32A515B3C0D0}" destId="{27B079A0-40FB-414E-AC41-479D7E8A1B8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64C97-4BF0-4866-BD24-2924843C6121}">
      <dsp:nvSpPr>
        <dsp:cNvPr id="0" name=""/>
        <dsp:cNvSpPr/>
      </dsp:nvSpPr>
      <dsp:spPr>
        <a:xfrm>
          <a:off x="0" y="1393229"/>
          <a:ext cx="2143125" cy="1360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12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AB95E1-0A3F-496D-BDF2-028F1502C8AD}">
      <dsp:nvSpPr>
        <dsp:cNvPr id="0" name=""/>
        <dsp:cNvSpPr/>
      </dsp:nvSpPr>
      <dsp:spPr>
        <a:xfrm>
          <a:off x="238124" y="1619448"/>
          <a:ext cx="2143125" cy="1360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Poznávací</a:t>
          </a:r>
          <a:endParaRPr lang="en-US" sz="3000" kern="1200"/>
        </a:p>
      </dsp:txBody>
      <dsp:txXfrm>
        <a:off x="277983" y="1659307"/>
        <a:ext cx="2063407" cy="1281166"/>
      </dsp:txXfrm>
    </dsp:sp>
    <dsp:sp modelId="{70334B67-C965-42DD-B6C2-AA3141D8B933}">
      <dsp:nvSpPr>
        <dsp:cNvPr id="0" name=""/>
        <dsp:cNvSpPr/>
      </dsp:nvSpPr>
      <dsp:spPr>
        <a:xfrm>
          <a:off x="2619374" y="1393229"/>
          <a:ext cx="2143125" cy="1360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12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F09368-9ED2-4DF1-8ADD-E022477EC707}">
      <dsp:nvSpPr>
        <dsp:cNvPr id="0" name=""/>
        <dsp:cNvSpPr/>
      </dsp:nvSpPr>
      <dsp:spPr>
        <a:xfrm>
          <a:off x="2857500" y="1619448"/>
          <a:ext cx="2143125" cy="1360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Sociální</a:t>
          </a:r>
          <a:endParaRPr lang="en-US" sz="3000" kern="1200"/>
        </a:p>
      </dsp:txBody>
      <dsp:txXfrm>
        <a:off x="2897359" y="1659307"/>
        <a:ext cx="2063407" cy="1281166"/>
      </dsp:txXfrm>
    </dsp:sp>
    <dsp:sp modelId="{B222A541-F923-4717-9DEC-BED99574C1C9}">
      <dsp:nvSpPr>
        <dsp:cNvPr id="0" name=""/>
        <dsp:cNvSpPr/>
      </dsp:nvSpPr>
      <dsp:spPr>
        <a:xfrm>
          <a:off x="5238750" y="1393229"/>
          <a:ext cx="2143125" cy="1360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12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2378C7-63C2-47D8-B635-472821CBDC01}">
      <dsp:nvSpPr>
        <dsp:cNvPr id="0" name=""/>
        <dsp:cNvSpPr/>
      </dsp:nvSpPr>
      <dsp:spPr>
        <a:xfrm>
          <a:off x="5476875" y="1619448"/>
          <a:ext cx="2143125" cy="1360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Výkonová</a:t>
          </a:r>
          <a:endParaRPr lang="en-US" sz="3000" kern="1200"/>
        </a:p>
      </dsp:txBody>
      <dsp:txXfrm>
        <a:off x="5516734" y="1659307"/>
        <a:ext cx="2063407" cy="12811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1E670-9934-41D9-AE7C-E602155DA9A7}">
      <dsp:nvSpPr>
        <dsp:cNvPr id="0" name=""/>
        <dsp:cNvSpPr/>
      </dsp:nvSpPr>
      <dsp:spPr>
        <a:xfrm>
          <a:off x="0" y="638968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12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vysoká PÚV a současně nízká PVN</a:t>
          </a:r>
          <a:endParaRPr lang="en-US" sz="2700" kern="1200"/>
        </a:p>
      </dsp:txBody>
      <dsp:txXfrm>
        <a:off x="0" y="638968"/>
        <a:ext cx="2381250" cy="1428750"/>
      </dsp:txXfrm>
    </dsp:sp>
    <dsp:sp modelId="{8CDA9BCA-2BB8-4711-96D4-61C64786C036}">
      <dsp:nvSpPr>
        <dsp:cNvPr id="0" name=""/>
        <dsp:cNvSpPr/>
      </dsp:nvSpPr>
      <dsp:spPr>
        <a:xfrm>
          <a:off x="2619374" y="638968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12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nízká PÚV</a:t>
          </a:r>
          <a:r>
            <a:rPr lang="cs-CZ" sz="2700" b="1" kern="1200"/>
            <a:t> </a:t>
          </a:r>
          <a:r>
            <a:rPr lang="en-US" sz="2700" b="1" kern="1200"/>
            <a:t>a současně vysoká PVN</a:t>
          </a:r>
          <a:endParaRPr lang="en-US" sz="2700" kern="1200"/>
        </a:p>
      </dsp:txBody>
      <dsp:txXfrm>
        <a:off x="2619374" y="638968"/>
        <a:ext cx="2381250" cy="1428750"/>
      </dsp:txXfrm>
    </dsp:sp>
    <dsp:sp modelId="{D634C3D0-5788-4297-B09B-DBB1FC32447F}">
      <dsp:nvSpPr>
        <dsp:cNvPr id="0" name=""/>
        <dsp:cNvSpPr/>
      </dsp:nvSpPr>
      <dsp:spPr>
        <a:xfrm>
          <a:off x="5238749" y="638968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12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vysoká PÚV a současně vysoká PVN</a:t>
          </a:r>
          <a:endParaRPr lang="en-US" sz="2700" kern="1200"/>
        </a:p>
      </dsp:txBody>
      <dsp:txXfrm>
        <a:off x="5238749" y="638968"/>
        <a:ext cx="2381250" cy="1428750"/>
      </dsp:txXfrm>
    </dsp:sp>
    <dsp:sp modelId="{1919EB9B-D2E7-46D3-ABC5-57937D895992}">
      <dsp:nvSpPr>
        <dsp:cNvPr id="0" name=""/>
        <dsp:cNvSpPr/>
      </dsp:nvSpPr>
      <dsp:spPr>
        <a:xfrm>
          <a:off x="1309687" y="2305844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12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nízká PÚV a současně PVN</a:t>
          </a:r>
          <a:endParaRPr lang="en-US" sz="2700" kern="1200"/>
        </a:p>
      </dsp:txBody>
      <dsp:txXfrm>
        <a:off x="1309687" y="2305844"/>
        <a:ext cx="2381250" cy="1428750"/>
      </dsp:txXfrm>
    </dsp:sp>
    <dsp:sp modelId="{47A9D69F-D46A-458D-90EF-E798C06A000D}">
      <dsp:nvSpPr>
        <dsp:cNvPr id="0" name=""/>
        <dsp:cNvSpPr/>
      </dsp:nvSpPr>
      <dsp:spPr>
        <a:xfrm>
          <a:off x="3929062" y="2305844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12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nevyhraněný </a:t>
          </a:r>
          <a:endParaRPr lang="en-US" sz="2700" kern="1200"/>
        </a:p>
      </dsp:txBody>
      <dsp:txXfrm>
        <a:off x="3929062" y="2305844"/>
        <a:ext cx="2381250" cy="14287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102E1-5B4F-48EA-847D-4D20FC1C395A}">
      <dsp:nvSpPr>
        <dsp:cNvPr id="0" name=""/>
        <dsp:cNvSpPr/>
      </dsp:nvSpPr>
      <dsp:spPr>
        <a:xfrm>
          <a:off x="0" y="710703"/>
          <a:ext cx="7620000" cy="13120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1E5B8-7E27-4779-8C01-419743DB8F44}">
      <dsp:nvSpPr>
        <dsp:cNvPr id="0" name=""/>
        <dsp:cNvSpPr/>
      </dsp:nvSpPr>
      <dsp:spPr>
        <a:xfrm>
          <a:off x="396900" y="1005919"/>
          <a:ext cx="721637" cy="7216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24F1F-B89E-46FE-85DA-1524858A264E}">
      <dsp:nvSpPr>
        <dsp:cNvPr id="0" name=""/>
        <dsp:cNvSpPr/>
      </dsp:nvSpPr>
      <dsp:spPr>
        <a:xfrm>
          <a:off x="1515439" y="710703"/>
          <a:ext cx="3429000" cy="1312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61" tIns="138861" rIns="138861" bIns="13886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/>
            <a:t>Místo řízení</a:t>
          </a:r>
          <a:endParaRPr lang="en-US" sz="2500" kern="1200"/>
        </a:p>
      </dsp:txBody>
      <dsp:txXfrm>
        <a:off x="1515439" y="710703"/>
        <a:ext cx="3429000" cy="1312068"/>
      </dsp:txXfrm>
    </dsp:sp>
    <dsp:sp modelId="{9A5A3C0F-3D57-4370-BC3B-AA24BB1E2323}">
      <dsp:nvSpPr>
        <dsp:cNvPr id="0" name=""/>
        <dsp:cNvSpPr/>
      </dsp:nvSpPr>
      <dsp:spPr>
        <a:xfrm>
          <a:off x="4944439" y="710703"/>
          <a:ext cx="2675560" cy="1312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61" tIns="138861" rIns="138861" bIns="13886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Vnější</a:t>
          </a:r>
          <a:endParaRPr lang="en-US" sz="1800" kern="120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Vnitřní</a:t>
          </a:r>
          <a:endParaRPr lang="en-US" sz="1800" kern="1200"/>
        </a:p>
      </dsp:txBody>
      <dsp:txXfrm>
        <a:off x="4944439" y="710703"/>
        <a:ext cx="2675560" cy="1312068"/>
      </dsp:txXfrm>
    </dsp:sp>
    <dsp:sp modelId="{BBBFBFDE-3DFA-415E-8CFD-677F9E1ECA81}">
      <dsp:nvSpPr>
        <dsp:cNvPr id="0" name=""/>
        <dsp:cNvSpPr/>
      </dsp:nvSpPr>
      <dsp:spPr>
        <a:xfrm>
          <a:off x="0" y="2350790"/>
          <a:ext cx="7620000" cy="13120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68A07-5C68-40BC-BA3E-A43D866EE050}">
      <dsp:nvSpPr>
        <dsp:cNvPr id="0" name=""/>
        <dsp:cNvSpPr/>
      </dsp:nvSpPr>
      <dsp:spPr>
        <a:xfrm>
          <a:off x="396900" y="2646005"/>
          <a:ext cx="721637" cy="7216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0EA56-D43D-4F8D-AA5B-92506D1C52DF}">
      <dsp:nvSpPr>
        <dsp:cNvPr id="0" name=""/>
        <dsp:cNvSpPr/>
      </dsp:nvSpPr>
      <dsp:spPr>
        <a:xfrm>
          <a:off x="1515439" y="2350790"/>
          <a:ext cx="3429000" cy="1312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61" tIns="138861" rIns="138861" bIns="13886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/>
            <a:t>Ne/stabilita</a:t>
          </a:r>
          <a:endParaRPr lang="en-US" sz="2500" kern="1200"/>
        </a:p>
      </dsp:txBody>
      <dsp:txXfrm>
        <a:off x="1515439" y="2350790"/>
        <a:ext cx="3429000" cy="1312068"/>
      </dsp:txXfrm>
    </dsp:sp>
    <dsp:sp modelId="{916298F7-D3F9-41AD-ADE8-FB8988409A3C}">
      <dsp:nvSpPr>
        <dsp:cNvPr id="0" name=""/>
        <dsp:cNvSpPr/>
      </dsp:nvSpPr>
      <dsp:spPr>
        <a:xfrm>
          <a:off x="4944439" y="2350790"/>
          <a:ext cx="2675560" cy="1312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61" tIns="138861" rIns="138861" bIns="13886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Nestabilní</a:t>
          </a:r>
          <a:endParaRPr lang="en-US" sz="1800" kern="120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Stabilní</a:t>
          </a:r>
          <a:endParaRPr lang="en-US" sz="1800" kern="1200" dirty="0"/>
        </a:p>
      </dsp:txBody>
      <dsp:txXfrm>
        <a:off x="4944439" y="2350790"/>
        <a:ext cx="2675560" cy="13120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102E1-5B4F-48EA-847D-4D20FC1C395A}">
      <dsp:nvSpPr>
        <dsp:cNvPr id="0" name=""/>
        <dsp:cNvSpPr/>
      </dsp:nvSpPr>
      <dsp:spPr>
        <a:xfrm>
          <a:off x="0" y="724663"/>
          <a:ext cx="3384376" cy="13441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1E5B8-7E27-4779-8C01-419743DB8F44}">
      <dsp:nvSpPr>
        <dsp:cNvPr id="0" name=""/>
        <dsp:cNvSpPr/>
      </dsp:nvSpPr>
      <dsp:spPr>
        <a:xfrm>
          <a:off x="406610" y="1030528"/>
          <a:ext cx="739292" cy="7392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24F1F-B89E-46FE-85DA-1524858A264E}">
      <dsp:nvSpPr>
        <dsp:cNvPr id="0" name=""/>
        <dsp:cNvSpPr/>
      </dsp:nvSpPr>
      <dsp:spPr>
        <a:xfrm>
          <a:off x="1552514" y="728090"/>
          <a:ext cx="1522969" cy="1344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58" tIns="142258" rIns="142258" bIns="1422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Vnitřní</a:t>
          </a:r>
          <a:endParaRPr lang="en-US" sz="2500" kern="1200" dirty="0"/>
        </a:p>
      </dsp:txBody>
      <dsp:txXfrm>
        <a:off x="1552514" y="728090"/>
        <a:ext cx="1522969" cy="1344168"/>
      </dsp:txXfrm>
    </dsp:sp>
    <dsp:sp modelId="{9A5A3C0F-3D57-4370-BC3B-AA24BB1E2323}">
      <dsp:nvSpPr>
        <dsp:cNvPr id="0" name=""/>
        <dsp:cNvSpPr/>
      </dsp:nvSpPr>
      <dsp:spPr>
        <a:xfrm>
          <a:off x="3075483" y="728090"/>
          <a:ext cx="308892" cy="1344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58" tIns="142258" rIns="142258" bIns="1422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075483" y="728090"/>
        <a:ext cx="308892" cy="1344168"/>
      </dsp:txXfrm>
    </dsp:sp>
    <dsp:sp modelId="{BBBFBFDE-3DFA-415E-8CFD-677F9E1ECA81}">
      <dsp:nvSpPr>
        <dsp:cNvPr id="0" name=""/>
        <dsp:cNvSpPr/>
      </dsp:nvSpPr>
      <dsp:spPr>
        <a:xfrm>
          <a:off x="0" y="2408300"/>
          <a:ext cx="3384376" cy="13441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68A07-5C68-40BC-BA3E-A43D866EE050}">
      <dsp:nvSpPr>
        <dsp:cNvPr id="0" name=""/>
        <dsp:cNvSpPr/>
      </dsp:nvSpPr>
      <dsp:spPr>
        <a:xfrm>
          <a:off x="406610" y="2710738"/>
          <a:ext cx="739292" cy="739292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0EA56-D43D-4F8D-AA5B-92506D1C52DF}">
      <dsp:nvSpPr>
        <dsp:cNvPr id="0" name=""/>
        <dsp:cNvSpPr/>
      </dsp:nvSpPr>
      <dsp:spPr>
        <a:xfrm>
          <a:off x="1552514" y="2408300"/>
          <a:ext cx="1522969" cy="1344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58" tIns="142258" rIns="142258" bIns="1422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Vnější</a:t>
          </a:r>
          <a:endParaRPr lang="en-US" sz="2500" kern="1200" dirty="0"/>
        </a:p>
      </dsp:txBody>
      <dsp:txXfrm>
        <a:off x="1552514" y="2408300"/>
        <a:ext cx="1522969" cy="1344168"/>
      </dsp:txXfrm>
    </dsp:sp>
    <dsp:sp modelId="{916298F7-D3F9-41AD-ADE8-FB8988409A3C}">
      <dsp:nvSpPr>
        <dsp:cNvPr id="0" name=""/>
        <dsp:cNvSpPr/>
      </dsp:nvSpPr>
      <dsp:spPr>
        <a:xfrm>
          <a:off x="3075483" y="2408300"/>
          <a:ext cx="308892" cy="1344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58" tIns="142258" rIns="142258" bIns="1422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075483" y="2408300"/>
        <a:ext cx="308892" cy="13441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102E1-5B4F-48EA-847D-4D20FC1C395A}">
      <dsp:nvSpPr>
        <dsp:cNvPr id="0" name=""/>
        <dsp:cNvSpPr/>
      </dsp:nvSpPr>
      <dsp:spPr>
        <a:xfrm>
          <a:off x="0" y="724663"/>
          <a:ext cx="3384376" cy="13441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1E5B8-7E27-4779-8C01-419743DB8F44}">
      <dsp:nvSpPr>
        <dsp:cNvPr id="0" name=""/>
        <dsp:cNvSpPr/>
      </dsp:nvSpPr>
      <dsp:spPr>
        <a:xfrm>
          <a:off x="406610" y="1030528"/>
          <a:ext cx="739292" cy="739292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24F1F-B89E-46FE-85DA-1524858A264E}">
      <dsp:nvSpPr>
        <dsp:cNvPr id="0" name=""/>
        <dsp:cNvSpPr/>
      </dsp:nvSpPr>
      <dsp:spPr>
        <a:xfrm>
          <a:off x="1552514" y="728090"/>
          <a:ext cx="1522969" cy="1344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58" tIns="142258" rIns="142258" bIns="142258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Nestabilní</a:t>
          </a:r>
          <a:endParaRPr lang="en-US" sz="2100" kern="1200" dirty="0"/>
        </a:p>
      </dsp:txBody>
      <dsp:txXfrm>
        <a:off x="1552514" y="728090"/>
        <a:ext cx="1522969" cy="1344168"/>
      </dsp:txXfrm>
    </dsp:sp>
    <dsp:sp modelId="{9A5A3C0F-3D57-4370-BC3B-AA24BB1E2323}">
      <dsp:nvSpPr>
        <dsp:cNvPr id="0" name=""/>
        <dsp:cNvSpPr/>
      </dsp:nvSpPr>
      <dsp:spPr>
        <a:xfrm>
          <a:off x="3075483" y="728090"/>
          <a:ext cx="308892" cy="1344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58" tIns="142258" rIns="142258" bIns="1422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3075483" y="728090"/>
        <a:ext cx="308892" cy="1344168"/>
      </dsp:txXfrm>
    </dsp:sp>
    <dsp:sp modelId="{BBBFBFDE-3DFA-415E-8CFD-677F9E1ECA81}">
      <dsp:nvSpPr>
        <dsp:cNvPr id="0" name=""/>
        <dsp:cNvSpPr/>
      </dsp:nvSpPr>
      <dsp:spPr>
        <a:xfrm>
          <a:off x="0" y="2408300"/>
          <a:ext cx="3384376" cy="13441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68A07-5C68-40BC-BA3E-A43D866EE050}">
      <dsp:nvSpPr>
        <dsp:cNvPr id="0" name=""/>
        <dsp:cNvSpPr/>
      </dsp:nvSpPr>
      <dsp:spPr>
        <a:xfrm>
          <a:off x="406610" y="2710738"/>
          <a:ext cx="739292" cy="739292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0EA56-D43D-4F8D-AA5B-92506D1C52DF}">
      <dsp:nvSpPr>
        <dsp:cNvPr id="0" name=""/>
        <dsp:cNvSpPr/>
      </dsp:nvSpPr>
      <dsp:spPr>
        <a:xfrm>
          <a:off x="1552514" y="2408300"/>
          <a:ext cx="1522969" cy="1344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58" tIns="142258" rIns="142258" bIns="142258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Stabilní</a:t>
          </a:r>
          <a:endParaRPr lang="en-US" sz="2100" kern="1200" dirty="0"/>
        </a:p>
      </dsp:txBody>
      <dsp:txXfrm>
        <a:off x="1552514" y="2408300"/>
        <a:ext cx="1522969" cy="1344168"/>
      </dsp:txXfrm>
    </dsp:sp>
    <dsp:sp modelId="{916298F7-D3F9-41AD-ADE8-FB8988409A3C}">
      <dsp:nvSpPr>
        <dsp:cNvPr id="0" name=""/>
        <dsp:cNvSpPr/>
      </dsp:nvSpPr>
      <dsp:spPr>
        <a:xfrm>
          <a:off x="3075483" y="2408300"/>
          <a:ext cx="308892" cy="1344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58" tIns="142258" rIns="142258" bIns="1422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3075483" y="2408300"/>
        <a:ext cx="308892" cy="13441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102E1-5B4F-48EA-847D-4D20FC1C395A}">
      <dsp:nvSpPr>
        <dsp:cNvPr id="0" name=""/>
        <dsp:cNvSpPr/>
      </dsp:nvSpPr>
      <dsp:spPr>
        <a:xfrm>
          <a:off x="-301344" y="730575"/>
          <a:ext cx="3384376" cy="13389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1E5B8-7E27-4779-8C01-419743DB8F44}">
      <dsp:nvSpPr>
        <dsp:cNvPr id="0" name=""/>
        <dsp:cNvSpPr/>
      </dsp:nvSpPr>
      <dsp:spPr>
        <a:xfrm>
          <a:off x="2647967" y="12824"/>
          <a:ext cx="736408" cy="736408"/>
        </a:xfrm>
        <a:prstGeom prst="rect">
          <a:avLst/>
        </a:prstGeom>
        <a:solidFill>
          <a:schemeClr val="bg1"/>
        </a:solid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24F1F-B89E-46FE-85DA-1524858A264E}">
      <dsp:nvSpPr>
        <dsp:cNvPr id="0" name=""/>
        <dsp:cNvSpPr/>
      </dsp:nvSpPr>
      <dsp:spPr>
        <a:xfrm>
          <a:off x="0" y="810736"/>
          <a:ext cx="3384372" cy="133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03" tIns="141703" rIns="141703" bIns="14170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= důvěra ve vlastní schopnosti</a:t>
          </a:r>
          <a:endParaRPr lang="en-US" sz="1700" kern="1200" dirty="0"/>
        </a:p>
      </dsp:txBody>
      <dsp:txXfrm>
        <a:off x="0" y="810736"/>
        <a:ext cx="3384372" cy="1338925"/>
      </dsp:txXfrm>
    </dsp:sp>
    <dsp:sp modelId="{9A5A3C0F-3D57-4370-BC3B-AA24BB1E2323}">
      <dsp:nvSpPr>
        <dsp:cNvPr id="0" name=""/>
        <dsp:cNvSpPr/>
      </dsp:nvSpPr>
      <dsp:spPr>
        <a:xfrm>
          <a:off x="2761550" y="733989"/>
          <a:ext cx="311923" cy="133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03" tIns="141703" rIns="141703" bIns="141703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2761550" y="733989"/>
        <a:ext cx="311923" cy="1338925"/>
      </dsp:txXfrm>
    </dsp:sp>
    <dsp:sp modelId="{BBBFBFDE-3DFA-415E-8CFD-677F9E1ECA81}">
      <dsp:nvSpPr>
        <dsp:cNvPr id="0" name=""/>
        <dsp:cNvSpPr/>
      </dsp:nvSpPr>
      <dsp:spPr>
        <a:xfrm>
          <a:off x="-307876" y="2407645"/>
          <a:ext cx="3384376" cy="13389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68A07-5C68-40BC-BA3E-A43D866EE050}">
      <dsp:nvSpPr>
        <dsp:cNvPr id="0" name=""/>
        <dsp:cNvSpPr/>
      </dsp:nvSpPr>
      <dsp:spPr>
        <a:xfrm>
          <a:off x="2647967" y="3744151"/>
          <a:ext cx="736408" cy="736408"/>
        </a:xfrm>
        <a:prstGeom prst="rect">
          <a:avLst/>
        </a:prstGeom>
        <a:solidFill>
          <a:schemeClr val="bg1"/>
        </a:solid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0EA56-D43D-4F8D-AA5B-92506D1C52DF}">
      <dsp:nvSpPr>
        <dsp:cNvPr id="0" name=""/>
        <dsp:cNvSpPr/>
      </dsp:nvSpPr>
      <dsp:spPr>
        <a:xfrm>
          <a:off x="34522" y="2461189"/>
          <a:ext cx="3384372" cy="133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03" tIns="141703" rIns="141703" bIns="14170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Akademické </a:t>
          </a:r>
          <a:r>
            <a:rPr lang="cs-CZ" sz="1700" kern="1200" dirty="0" err="1"/>
            <a:t>self-efficacy</a:t>
          </a:r>
          <a:endParaRPr lang="en-US" sz="1700" kern="1200" dirty="0"/>
        </a:p>
      </dsp:txBody>
      <dsp:txXfrm>
        <a:off x="34522" y="2461189"/>
        <a:ext cx="3384372" cy="1338925"/>
      </dsp:txXfrm>
    </dsp:sp>
    <dsp:sp modelId="{916298F7-D3F9-41AD-ADE8-FB8988409A3C}">
      <dsp:nvSpPr>
        <dsp:cNvPr id="0" name=""/>
        <dsp:cNvSpPr/>
      </dsp:nvSpPr>
      <dsp:spPr>
        <a:xfrm>
          <a:off x="2761550" y="2407645"/>
          <a:ext cx="311923" cy="133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03" tIns="141703" rIns="141703" bIns="141703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2761550" y="2407645"/>
        <a:ext cx="311923" cy="13389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102E1-5B4F-48EA-847D-4D20FC1C395A}">
      <dsp:nvSpPr>
        <dsp:cNvPr id="0" name=""/>
        <dsp:cNvSpPr/>
      </dsp:nvSpPr>
      <dsp:spPr>
        <a:xfrm>
          <a:off x="-301344" y="730575"/>
          <a:ext cx="3384376" cy="13389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1E5B8-7E27-4779-8C01-419743DB8F44}">
      <dsp:nvSpPr>
        <dsp:cNvPr id="0" name=""/>
        <dsp:cNvSpPr/>
      </dsp:nvSpPr>
      <dsp:spPr>
        <a:xfrm>
          <a:off x="2647967" y="12824"/>
          <a:ext cx="736408" cy="736408"/>
        </a:xfrm>
        <a:prstGeom prst="rect">
          <a:avLst/>
        </a:prstGeom>
        <a:solidFill>
          <a:schemeClr val="bg1"/>
        </a:solid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24F1F-B89E-46FE-85DA-1524858A264E}">
      <dsp:nvSpPr>
        <dsp:cNvPr id="0" name=""/>
        <dsp:cNvSpPr/>
      </dsp:nvSpPr>
      <dsp:spPr>
        <a:xfrm>
          <a:off x="0" y="810736"/>
          <a:ext cx="3384372" cy="133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03" tIns="141703" rIns="141703" bIns="14170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zaměřené na úkol</a:t>
          </a:r>
          <a:endParaRPr lang="en-US" sz="2100" kern="1200" dirty="0"/>
        </a:p>
      </dsp:txBody>
      <dsp:txXfrm>
        <a:off x="0" y="810736"/>
        <a:ext cx="3384372" cy="1338925"/>
      </dsp:txXfrm>
    </dsp:sp>
    <dsp:sp modelId="{9A5A3C0F-3D57-4370-BC3B-AA24BB1E2323}">
      <dsp:nvSpPr>
        <dsp:cNvPr id="0" name=""/>
        <dsp:cNvSpPr/>
      </dsp:nvSpPr>
      <dsp:spPr>
        <a:xfrm>
          <a:off x="2761550" y="733989"/>
          <a:ext cx="311923" cy="133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03" tIns="141703" rIns="141703" bIns="1417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2761550" y="733989"/>
        <a:ext cx="311923" cy="1338925"/>
      </dsp:txXfrm>
    </dsp:sp>
    <dsp:sp modelId="{BBBFBFDE-3DFA-415E-8CFD-677F9E1ECA81}">
      <dsp:nvSpPr>
        <dsp:cNvPr id="0" name=""/>
        <dsp:cNvSpPr/>
      </dsp:nvSpPr>
      <dsp:spPr>
        <a:xfrm>
          <a:off x="-307876" y="2407645"/>
          <a:ext cx="3384376" cy="13389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68A07-5C68-40BC-BA3E-A43D866EE050}">
      <dsp:nvSpPr>
        <dsp:cNvPr id="0" name=""/>
        <dsp:cNvSpPr/>
      </dsp:nvSpPr>
      <dsp:spPr>
        <a:xfrm>
          <a:off x="2647967" y="3744151"/>
          <a:ext cx="736408" cy="736408"/>
        </a:xfrm>
        <a:prstGeom prst="rect">
          <a:avLst/>
        </a:prstGeom>
        <a:solidFill>
          <a:schemeClr val="bg1"/>
        </a:solid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0EA56-D43D-4F8D-AA5B-92506D1C52DF}">
      <dsp:nvSpPr>
        <dsp:cNvPr id="0" name=""/>
        <dsp:cNvSpPr/>
      </dsp:nvSpPr>
      <dsp:spPr>
        <a:xfrm>
          <a:off x="34522" y="2461189"/>
          <a:ext cx="3384372" cy="133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03" tIns="141703" rIns="141703" bIns="14170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zaměřené na cíl</a:t>
          </a:r>
          <a:endParaRPr lang="en-US" sz="2100" kern="1200" dirty="0"/>
        </a:p>
      </dsp:txBody>
      <dsp:txXfrm>
        <a:off x="34522" y="2461189"/>
        <a:ext cx="3384372" cy="1338925"/>
      </dsp:txXfrm>
    </dsp:sp>
    <dsp:sp modelId="{916298F7-D3F9-41AD-ADE8-FB8988409A3C}">
      <dsp:nvSpPr>
        <dsp:cNvPr id="0" name=""/>
        <dsp:cNvSpPr/>
      </dsp:nvSpPr>
      <dsp:spPr>
        <a:xfrm>
          <a:off x="2761550" y="2407645"/>
          <a:ext cx="311923" cy="133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03" tIns="141703" rIns="141703" bIns="1417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2761550" y="2407645"/>
        <a:ext cx="311923" cy="13389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6A759-460D-4DB5-AC45-FD0F3E031088}">
      <dsp:nvSpPr>
        <dsp:cNvPr id="0" name=""/>
        <dsp:cNvSpPr/>
      </dsp:nvSpPr>
      <dsp:spPr>
        <a:xfrm>
          <a:off x="2277" y="1731153"/>
          <a:ext cx="2774230" cy="110969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 err="1"/>
            <a:t>Amotivace</a:t>
          </a:r>
          <a:endParaRPr lang="cs-CZ" sz="2500" kern="1200" dirty="0"/>
        </a:p>
      </dsp:txBody>
      <dsp:txXfrm>
        <a:off x="557123" y="1731153"/>
        <a:ext cx="1664538" cy="1109692"/>
      </dsp:txXfrm>
    </dsp:sp>
    <dsp:sp modelId="{AF57C04E-AFF4-4CAE-A30C-583A0D627CA3}">
      <dsp:nvSpPr>
        <dsp:cNvPr id="0" name=""/>
        <dsp:cNvSpPr/>
      </dsp:nvSpPr>
      <dsp:spPr>
        <a:xfrm>
          <a:off x="2499084" y="1731153"/>
          <a:ext cx="2774230" cy="1109692"/>
        </a:xfrm>
        <a:prstGeom prst="chevron">
          <a:avLst/>
        </a:prstGeom>
        <a:solidFill>
          <a:schemeClr val="accent4">
            <a:hueOff val="-6501580"/>
            <a:satOff val="30845"/>
            <a:lumOff val="-6667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Vnější motivace</a:t>
          </a:r>
        </a:p>
      </dsp:txBody>
      <dsp:txXfrm>
        <a:off x="3053930" y="1731153"/>
        <a:ext cx="1664538" cy="1109692"/>
      </dsp:txXfrm>
    </dsp:sp>
    <dsp:sp modelId="{27B079A0-40FB-414E-AC41-479D7E8A1B8F}">
      <dsp:nvSpPr>
        <dsp:cNvPr id="0" name=""/>
        <dsp:cNvSpPr/>
      </dsp:nvSpPr>
      <dsp:spPr>
        <a:xfrm>
          <a:off x="4995892" y="1731153"/>
          <a:ext cx="2774230" cy="1109692"/>
        </a:xfrm>
        <a:prstGeom prst="chevron">
          <a:avLst/>
        </a:prstGeom>
        <a:solidFill>
          <a:schemeClr val="accent4">
            <a:hueOff val="-13003161"/>
            <a:satOff val="61689"/>
            <a:lumOff val="-13333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Vnitřní motivace</a:t>
          </a:r>
        </a:p>
      </dsp:txBody>
      <dsp:txXfrm>
        <a:off x="5550738" y="1731153"/>
        <a:ext cx="1664538" cy="1109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D634A-9794-4652-8E2D-D63AEB00967C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25A23-7C80-4824-A882-097FFC9857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846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94A7-44F8-494B-A78C-AD262A8BEFEF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6BF6AA-AB11-499F-ABB3-13AC8AA72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94A7-44F8-494B-A78C-AD262A8BEFEF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BF6AA-AB11-499F-ABB3-13AC8AA72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94A7-44F8-494B-A78C-AD262A8BEFEF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BF6AA-AB11-499F-ABB3-13AC8AA72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94A7-44F8-494B-A78C-AD262A8BEFEF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BF6AA-AB11-499F-ABB3-13AC8AA72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94A7-44F8-494B-A78C-AD262A8BEFEF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BF6AA-AB11-499F-ABB3-13AC8AA727C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94A7-44F8-494B-A78C-AD262A8BEFEF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BF6AA-AB11-499F-ABB3-13AC8AA72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94A7-44F8-494B-A78C-AD262A8BEFEF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BF6AA-AB11-499F-ABB3-13AC8AA72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94A7-44F8-494B-A78C-AD262A8BEFEF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BF6AA-AB11-499F-ABB3-13AC8AA72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94A7-44F8-494B-A78C-AD262A8BEFEF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BF6AA-AB11-499F-ABB3-13AC8AA72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94A7-44F8-494B-A78C-AD262A8BEFEF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BF6AA-AB11-499F-ABB3-13AC8AA727C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94A7-44F8-494B-A78C-AD262A8BEFEF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6BF6AA-AB11-499F-ABB3-13AC8AA727C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D7694A7-44F8-494B-A78C-AD262A8BEFEF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E46BF6AA-AB11-499F-ABB3-13AC8AA727C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suny-oneonta-education106/chapter/9-3-differences-in-learning-and-motivation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hyperlink" Target="https://creativecommons.org/licenses/by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olcatteacher.blogspot.com/2012/09/the-captivating-teacher-manifesto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84865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portal.aprendiz.uol.com.br/2016/08/31/entenda-principais-ameacas-ao-direito-educacao-na-atual-conjuntura/" TargetMode="External"/><Relationship Id="rId3" Type="http://schemas.openxmlformats.org/officeDocument/2006/relationships/diagramLayout" Target="../diagrams/layout4.xml"/><Relationship Id="rId7" Type="http://schemas.openxmlformats.org/officeDocument/2006/relationships/image" Target="../media/image17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hyperlink" Target="https://creativecommons.org/licenses/by-nc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wm-organizationalbehavior/chapter/individual-components-of-motivation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lluminatedlvg.com/2014/10/walking-with-stability.html" TargetMode="External"/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hyperlink" Target="https://creativecommons.org/licenses/by-nc-nd/3.0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uku.it/en/inefficient-efficiency-hyperconvergence-alternatives/" TargetMode="External"/><Relationship Id="rId3" Type="http://schemas.openxmlformats.org/officeDocument/2006/relationships/diagramLayout" Target="../diagrams/layout6.xml"/><Relationship Id="rId7" Type="http://schemas.openxmlformats.org/officeDocument/2006/relationships/image" Target="../media/image2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hyperlink" Target="https://creativecommons.org/licenses/by-sa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ylviaduckworth/29612438861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recoveringengineer.com/disc-model/disc-model-faqs-can-four-styles-really-describe-everyone/" TargetMode="External"/><Relationship Id="rId3" Type="http://schemas.openxmlformats.org/officeDocument/2006/relationships/diagramLayout" Target="../diagrams/layout7.xml"/><Relationship Id="rId7" Type="http://schemas.openxmlformats.org/officeDocument/2006/relationships/image" Target="../media/image23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hyperlink" Target="https://creativecommons.org/licenses/by-sa/3.0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media.library.ku.edu.tr/reserve/resspring09/psyc510_NAksan/Mar16th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rewminate.com/get-moving-the-psychology-of-motivation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mprovingteaching.co.uk/2013/08/17/knowledge-skills-and-false-dichotomies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02920B3-274C-4D7F-8404-CE8A3481DD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/>
        </p:blipFill>
        <p:spPr>
          <a:xfrm>
            <a:off x="560341" y="0"/>
            <a:ext cx="7880193" cy="4846320"/>
          </a:xfr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78A173C-C23A-4147-9987-7EB9E66FD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/>
          <a:p>
            <a:r>
              <a:rPr lang="cs-CZ" dirty="0"/>
              <a:t>Pedagogická psychologie</a:t>
            </a:r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F0B970-442D-46A5-BF48-EAAC3EED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/>
          <a:p>
            <a:r>
              <a:rPr lang="cs-CZ" dirty="0"/>
              <a:t>Motivace</a:t>
            </a:r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7F0C78-831C-4556-A7AA-73C2C455B859}"/>
              </a:ext>
            </a:extLst>
          </p:cNvPr>
          <p:cNvSpPr txBox="1"/>
          <p:nvPr/>
        </p:nvSpPr>
        <p:spPr>
          <a:xfrm>
            <a:off x="6167156" y="4646265"/>
            <a:ext cx="22733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urses.lumenlearning.com/suny-oneonta-education106/chapter/9-3-differences-in-learning-and-motivat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en-US" sz="700">
                <a:solidFill>
                  <a:srgbClr val="FFFFFF"/>
                </a:solidFill>
              </a:rPr>
              <a:t> od </a:t>
            </a:r>
            <a:r>
              <a:rPr lang="en-US" sz="700" err="1">
                <a:solidFill>
                  <a:srgbClr val="FFFFFF"/>
                </a:solidFill>
              </a:rPr>
              <a:t>autora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 err="1">
                <a:solidFill>
                  <a:srgbClr val="FFFFFF"/>
                </a:solidFill>
              </a:rPr>
              <a:t>Neznámý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 err="1">
                <a:solidFill>
                  <a:srgbClr val="FFFFFF"/>
                </a:solidFill>
              </a:rPr>
              <a:t>autor</a:t>
            </a:r>
            <a:r>
              <a:rPr lang="en-US" sz="700">
                <a:solidFill>
                  <a:srgbClr val="FFFFFF"/>
                </a:solidFill>
              </a:rPr>
              <a:t> s </a:t>
            </a:r>
            <a:r>
              <a:rPr lang="en-US" sz="700" err="1">
                <a:solidFill>
                  <a:srgbClr val="FFFFFF"/>
                </a:solidFill>
              </a:rPr>
              <a:t>licencí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BC1B16-D74C-4F68-B892-65CFBD3E8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580" y="6381328"/>
            <a:ext cx="1564278" cy="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05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motivace</a:t>
            </a:r>
          </a:p>
        </p:txBody>
      </p:sp>
      <p:pic>
        <p:nvPicPr>
          <p:cNvPr id="4" name="Zástupný obsah 3" descr="Obsah obrázku osoba, silnice, mladý, dítě&#10;&#10;Popis byl vytvořen automaticky">
            <a:extLst>
              <a:ext uri="{FF2B5EF4-FFF2-40B4-BE49-F238E27FC236}">
                <a16:creationId xmlns:a16="http://schemas.microsoft.com/office/drawing/2014/main" id="{57C326B0-0622-4195-AA5C-0AD2CCEB4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7028" y="1752600"/>
            <a:ext cx="6560344" cy="4373563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76340AB-7015-429E-B27A-D02BF3179B0C}"/>
              </a:ext>
            </a:extLst>
          </p:cNvPr>
          <p:cNvSpPr txBox="1"/>
          <p:nvPr/>
        </p:nvSpPr>
        <p:spPr>
          <a:xfrm>
            <a:off x="987028" y="6126163"/>
            <a:ext cx="65603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olcatteacher.blogspot.com/2012/09/the-captivating-teacher-manifesto.html"/>
              </a:rPr>
              <a:t>Tato fotka</a:t>
            </a:r>
            <a:r>
              <a:rPr lang="en-US" sz="900"/>
              <a:t> od autora Neznámý autor s licencí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Důležitost sociálních motivů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Prvotně potřeby vázané na blízké osoby – potřeba mateřské lásky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Potřeba identifikace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Diferenciace sociálních potřeb</a:t>
            </a:r>
          </a:p>
        </p:txBody>
      </p:sp>
      <p:sp>
        <p:nvSpPr>
          <p:cNvPr id="4" name="Elipsa 3"/>
          <p:cNvSpPr/>
          <p:nvPr/>
        </p:nvSpPr>
        <p:spPr>
          <a:xfrm>
            <a:off x="1259632" y="3212976"/>
            <a:ext cx="3024336" cy="1800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5508104" y="3284984"/>
            <a:ext cx="3024336" cy="1800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979712" y="371703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Afiliace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44208" y="3789040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Vliv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Výkonová motivace</a:t>
            </a:r>
          </a:p>
        </p:txBody>
      </p:sp>
      <p:pic>
        <p:nvPicPr>
          <p:cNvPr id="5" name="Zástupný obsah 4" descr="Obsah obrázku muž, jezdectví&#10;&#10;Popis byl vytvořen automaticky">
            <a:extLst>
              <a:ext uri="{FF2B5EF4-FFF2-40B4-BE49-F238E27FC236}">
                <a16:creationId xmlns:a16="http://schemas.microsoft.com/office/drawing/2014/main" id="{C9957A6A-FF37-454A-8985-6208B9D0D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5993" y="1752600"/>
            <a:ext cx="6782413" cy="43735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 výkonové potřeby</a:t>
            </a:r>
          </a:p>
        </p:txBody>
      </p:sp>
      <p:sp>
        <p:nvSpPr>
          <p:cNvPr id="4" name="Elipsa 3"/>
          <p:cNvSpPr/>
          <p:nvPr/>
        </p:nvSpPr>
        <p:spPr>
          <a:xfrm>
            <a:off x="683568" y="4005064"/>
            <a:ext cx="4752528" cy="24482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83568" y="4653136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Dosažení úspěšného výkonu</a:t>
            </a:r>
          </a:p>
        </p:txBody>
      </p:sp>
      <p:sp>
        <p:nvSpPr>
          <p:cNvPr id="8" name="Elipsa 7"/>
          <p:cNvSpPr/>
          <p:nvPr/>
        </p:nvSpPr>
        <p:spPr>
          <a:xfrm>
            <a:off x="4067944" y="1412776"/>
            <a:ext cx="4464496" cy="24482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716016" y="1988840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Vyhnout se neúspěchu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0334A94-D7F6-4524-BA32-24B38F803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332656"/>
            <a:ext cx="6649290" cy="551106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9447CE6-986B-480C-A5B8-2EFA0FC443B6}"/>
              </a:ext>
            </a:extLst>
          </p:cNvPr>
          <p:cNvSpPr txBox="1"/>
          <p:nvPr/>
        </p:nvSpPr>
        <p:spPr>
          <a:xfrm>
            <a:off x="1115616" y="623731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Chování</a:t>
            </a:r>
            <a:r>
              <a:rPr lang="en-US" dirty="0"/>
              <a:t> </a:t>
            </a:r>
            <a:r>
              <a:rPr lang="en-US" dirty="0" err="1"/>
              <a:t>jedince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výkonové</a:t>
            </a:r>
            <a:r>
              <a:rPr lang="en-US" dirty="0"/>
              <a:t> </a:t>
            </a:r>
            <a:r>
              <a:rPr lang="en-US" dirty="0" err="1"/>
              <a:t>situaci</a:t>
            </a:r>
            <a:r>
              <a:rPr lang="en-US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Pavelková</a:t>
            </a:r>
            <a:r>
              <a:rPr lang="en-US" sz="1200" dirty="0"/>
              <a:t>, 2002, s. 28)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190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BD9B8-4FD9-4235-99ED-1173C54BC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</p:spPr>
        <p:txBody>
          <a:bodyPr anchor="b">
            <a:normAutofit/>
          </a:bodyPr>
          <a:lstStyle/>
          <a:p>
            <a:r>
              <a:rPr lang="cs-CZ" dirty="0"/>
              <a:t>5 typů žáků</a:t>
            </a:r>
            <a:endParaRPr lang="en-US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D21B498-D5CD-423C-A872-D328C72996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826158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0EC86D53-3D26-4D83-96BF-A6934BC7F7ED}"/>
              </a:ext>
            </a:extLst>
          </p:cNvPr>
          <p:cNvSpPr txBox="1"/>
          <p:nvPr/>
        </p:nvSpPr>
        <p:spPr>
          <a:xfrm>
            <a:off x="251520" y="6525344"/>
            <a:ext cx="6552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Manuál (i dotazník) ke stažení: http://www.nuv.cz/file/69/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1797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8CFCC1-C606-4480-9A62-9B1C67E8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atribuce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220071-4248-4A2E-B6D4-A6F330E32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Čím to je, že jsem dostal/a Áčko?</a:t>
            </a:r>
          </a:p>
          <a:p>
            <a:endParaRPr lang="cs-CZ" dirty="0"/>
          </a:p>
          <a:p>
            <a:r>
              <a:rPr lang="cs-CZ" dirty="0"/>
              <a:t>Jak to, že jsem dostal/a </a:t>
            </a:r>
            <a:r>
              <a:rPr lang="cs-CZ" dirty="0" err="1"/>
              <a:t>eFko</a:t>
            </a:r>
            <a:r>
              <a:rPr lang="cs-CZ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97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17CF643-9634-4186-9D2E-6E5A7A804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</p:spPr>
        <p:txBody>
          <a:bodyPr/>
          <a:lstStyle/>
          <a:p>
            <a:r>
              <a:rPr lang="cs-CZ" dirty="0"/>
              <a:t>Atribuce</a:t>
            </a:r>
            <a:endParaRPr lang="en-US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2275F40-58C6-454F-AB52-A3D56DE758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3219894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1344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17CF643-9634-4186-9D2E-6E5A7A804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</p:spPr>
        <p:txBody>
          <a:bodyPr anchor="b">
            <a:normAutofit/>
          </a:bodyPr>
          <a:lstStyle/>
          <a:p>
            <a:r>
              <a:rPr lang="cs-CZ" dirty="0"/>
              <a:t>Místo řízení</a:t>
            </a:r>
            <a:endParaRPr lang="en-US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2275F40-58C6-454F-AB52-A3D56DE758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013520"/>
              </p:ext>
            </p:extLst>
          </p:nvPr>
        </p:nvGraphicFramePr>
        <p:xfrm>
          <a:off x="5302424" y="1677496"/>
          <a:ext cx="3384376" cy="448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ázek 2" descr="Obsah obrázku budova, dřevěné, řezání, paluba&#10;&#10;Popis byl vytvořen automaticky">
            <a:extLst>
              <a:ext uri="{FF2B5EF4-FFF2-40B4-BE49-F238E27FC236}">
                <a16:creationId xmlns:a16="http://schemas.microsoft.com/office/drawing/2014/main" id="{55904371-107E-4887-94C5-C75F28BCAE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44377" y="2420888"/>
            <a:ext cx="4536504" cy="300316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B9DCA43-C223-4789-9C2A-AAF518FFF386}"/>
              </a:ext>
            </a:extLst>
          </p:cNvPr>
          <p:cNvSpPr txBox="1"/>
          <p:nvPr/>
        </p:nvSpPr>
        <p:spPr>
          <a:xfrm>
            <a:off x="457200" y="5572929"/>
            <a:ext cx="36107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8" tooltip="https://portal.aprendiz.uol.com.br/2016/08/31/entenda-principais-ameacas-ao-direito-educacao-na-atual-conjuntura/"/>
              </a:rPr>
              <a:t>Tato </a:t>
            </a:r>
            <a:r>
              <a:rPr lang="en-US" sz="900" dirty="0" err="1">
                <a:hlinkClick r:id="rId8" tooltip="https://portal.aprendiz.uol.com.br/2016/08/31/entenda-principais-ameacas-ao-direito-educacao-na-atual-conjuntura/"/>
              </a:rPr>
              <a:t>fotka</a:t>
            </a:r>
            <a:r>
              <a:rPr lang="en-US" sz="900" dirty="0"/>
              <a:t> od </a:t>
            </a:r>
            <a:r>
              <a:rPr lang="en-US" sz="900" dirty="0" err="1"/>
              <a:t>autora</a:t>
            </a:r>
            <a:r>
              <a:rPr lang="en-US" sz="900" dirty="0"/>
              <a:t> </a:t>
            </a:r>
            <a:r>
              <a:rPr lang="en-US" sz="900" dirty="0" err="1"/>
              <a:t>Neznámý</a:t>
            </a:r>
            <a:r>
              <a:rPr lang="en-US" sz="900" dirty="0"/>
              <a:t> </a:t>
            </a:r>
            <a:r>
              <a:rPr lang="en-US" sz="900" dirty="0" err="1"/>
              <a:t>autor</a:t>
            </a:r>
            <a:r>
              <a:rPr lang="en-US" sz="900" dirty="0"/>
              <a:t> s </a:t>
            </a:r>
            <a:r>
              <a:rPr lang="en-US" sz="900" dirty="0" err="1"/>
              <a:t>licencí</a:t>
            </a:r>
            <a:r>
              <a:rPr lang="en-US" sz="900" dirty="0"/>
              <a:t> </a:t>
            </a:r>
            <a:r>
              <a:rPr lang="en-US" sz="900" dirty="0">
                <a:hlinkClick r:id="rId9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70958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52CE62-3E44-4ACA-882B-311226936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 dnešním webináři…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D0F3CD-C829-4CB2-93FD-B4C0EE577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Po dnešní přednášce budete: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znát rozdíly v nastavení mysli učitelů i žáků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vědět, jak aplikovat znalost základních lidských potřeb do pedagogického kontextu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umět popsat základní motivační trojku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vědět, jak </a:t>
            </a:r>
            <a:r>
              <a:rPr lang="cs-CZ" dirty="0" err="1"/>
              <a:t>self-efficacy</a:t>
            </a:r>
            <a:r>
              <a:rPr lang="cs-CZ" dirty="0"/>
              <a:t> a atribuce ovlivňují výkony žáků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diskutovat nad vhodností vnější a vnitřní motivace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2811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D5A06E2-5989-4BD4-9BA7-708A0DD25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8465" y="964294"/>
            <a:ext cx="8167070" cy="4929411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911A5A0-05B4-4075-9B82-D362C9899126}"/>
              </a:ext>
            </a:extLst>
          </p:cNvPr>
          <p:cNvSpPr txBox="1"/>
          <p:nvPr/>
        </p:nvSpPr>
        <p:spPr>
          <a:xfrm>
            <a:off x="644130" y="6126163"/>
            <a:ext cx="72461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urses.lumenlearning.com/wm-organizationalbehavior/chapter/individual-components-of-motivation/"/>
              </a:rPr>
              <a:t>Tato fotka</a:t>
            </a:r>
            <a:r>
              <a:rPr lang="en-US" sz="900"/>
              <a:t> od autora Neznámý autor s licencí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03295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17CF643-9634-4186-9D2E-6E5A7A804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</p:spPr>
        <p:txBody>
          <a:bodyPr anchor="b">
            <a:normAutofit/>
          </a:bodyPr>
          <a:lstStyle/>
          <a:p>
            <a:r>
              <a:rPr lang="cs-CZ" dirty="0"/>
              <a:t>Stabilita</a:t>
            </a:r>
            <a:endParaRPr lang="en-US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2275F40-58C6-454F-AB52-A3D56DE758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773877"/>
              </p:ext>
            </p:extLst>
          </p:nvPr>
        </p:nvGraphicFramePr>
        <p:xfrm>
          <a:off x="5302424" y="1677496"/>
          <a:ext cx="3384376" cy="448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Zástupný obsah 5" descr="Obsah obrázku vsedě, dřevěné, stůl, medvěd&#10;&#10;Popis byl vytvořen automaticky">
            <a:extLst>
              <a:ext uri="{FF2B5EF4-FFF2-40B4-BE49-F238E27FC236}">
                <a16:creationId xmlns:a16="http://schemas.microsoft.com/office/drawing/2014/main" id="{B808BCDE-1194-424F-83F8-A78B25207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23528" y="2565175"/>
            <a:ext cx="4824536" cy="253839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39A8A8D-7200-445B-8B87-E4654D0EA3B2}"/>
              </a:ext>
            </a:extLst>
          </p:cNvPr>
          <p:cNvSpPr txBox="1"/>
          <p:nvPr/>
        </p:nvSpPr>
        <p:spPr>
          <a:xfrm>
            <a:off x="323528" y="5119941"/>
            <a:ext cx="48245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://www.illuminatedlvg.com/2014/10/walking-with-stability.html"/>
              </a:rPr>
              <a:t>Tato fotka</a:t>
            </a:r>
            <a:r>
              <a:rPr lang="en-US" sz="900"/>
              <a:t> od autora Neznámý autor s licencí </a:t>
            </a:r>
            <a:r>
              <a:rPr lang="en-US" sz="900">
                <a:hlinkClick r:id="rId9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69296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17CF643-9634-4186-9D2E-6E5A7A804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</p:spPr>
        <p:txBody>
          <a:bodyPr anchor="b">
            <a:normAutofit/>
          </a:bodyPr>
          <a:lstStyle/>
          <a:p>
            <a:r>
              <a:rPr lang="cs-CZ" dirty="0" err="1"/>
              <a:t>Self-efficacy</a:t>
            </a:r>
            <a:endParaRPr lang="en-US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2275F40-58C6-454F-AB52-A3D56DE758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8596347"/>
              </p:ext>
            </p:extLst>
          </p:nvPr>
        </p:nvGraphicFramePr>
        <p:xfrm>
          <a:off x="5280735" y="1772816"/>
          <a:ext cx="3384376" cy="448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Zástupný obsah 6">
            <a:extLst>
              <a:ext uri="{FF2B5EF4-FFF2-40B4-BE49-F238E27FC236}">
                <a16:creationId xmlns:a16="http://schemas.microsoft.com/office/drawing/2014/main" id="{1E24213A-BD4A-48EC-95B1-7FD88D7F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51520" y="2420888"/>
            <a:ext cx="4615418" cy="308367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804C504-A6F8-4D02-9F60-5550E5DD6A6B}"/>
              </a:ext>
            </a:extLst>
          </p:cNvPr>
          <p:cNvSpPr txBox="1"/>
          <p:nvPr/>
        </p:nvSpPr>
        <p:spPr>
          <a:xfrm>
            <a:off x="251520" y="5575830"/>
            <a:ext cx="65596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8" tooltip="http://www.juku.it/en/inefficient-efficiency-hyperconvergence-alternatives/"/>
              </a:rPr>
              <a:t>Tato </a:t>
            </a:r>
            <a:r>
              <a:rPr lang="en-US" sz="900" dirty="0" err="1">
                <a:hlinkClick r:id="rId8" tooltip="http://www.juku.it/en/inefficient-efficiency-hyperconvergence-alternatives/"/>
              </a:rPr>
              <a:t>fotka</a:t>
            </a:r>
            <a:r>
              <a:rPr lang="en-US" sz="900" dirty="0"/>
              <a:t> od </a:t>
            </a:r>
            <a:r>
              <a:rPr lang="en-US" sz="900" dirty="0" err="1"/>
              <a:t>autora</a:t>
            </a:r>
            <a:r>
              <a:rPr lang="en-US" sz="900" dirty="0"/>
              <a:t> </a:t>
            </a:r>
            <a:r>
              <a:rPr lang="en-US" sz="900" dirty="0" err="1"/>
              <a:t>Neznámý</a:t>
            </a:r>
            <a:r>
              <a:rPr lang="en-US" sz="900" dirty="0"/>
              <a:t> </a:t>
            </a:r>
            <a:r>
              <a:rPr lang="en-US" sz="900" dirty="0" err="1"/>
              <a:t>autor</a:t>
            </a:r>
            <a:r>
              <a:rPr lang="en-US" sz="900" dirty="0"/>
              <a:t> s </a:t>
            </a:r>
            <a:r>
              <a:rPr lang="en-US" sz="900" dirty="0" err="1"/>
              <a:t>licencí</a:t>
            </a:r>
            <a:r>
              <a:rPr lang="en-US" sz="900" dirty="0"/>
              <a:t> </a:t>
            </a:r>
            <a:r>
              <a:rPr lang="en-US" sz="900" dirty="0">
                <a:hlinkClick r:id="rId9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41250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E72AEC-B464-4295-8281-BBD654A97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9944" y="332656"/>
            <a:ext cx="7682916" cy="5762187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038024D-5D0D-4C38-8BFC-FAF8C868237E}"/>
              </a:ext>
            </a:extLst>
          </p:cNvPr>
          <p:cNvSpPr txBox="1"/>
          <p:nvPr/>
        </p:nvSpPr>
        <p:spPr>
          <a:xfrm>
            <a:off x="1351491" y="6126163"/>
            <a:ext cx="58314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sylviaduckworth/29612438861/"/>
              </a:rPr>
              <a:t>Tato fotka</a:t>
            </a:r>
            <a:r>
              <a:rPr lang="en-US" sz="900"/>
              <a:t> od autora Neznámý autor s licencí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345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13843"/>
            <a:ext cx="7129217" cy="52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77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17CF643-9634-4186-9D2E-6E5A7A804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</p:spPr>
        <p:txBody>
          <a:bodyPr anchor="b">
            <a:normAutofit/>
          </a:bodyPr>
          <a:lstStyle/>
          <a:p>
            <a:r>
              <a:rPr lang="cs-CZ" dirty="0"/>
              <a:t>cíle</a:t>
            </a:r>
            <a:endParaRPr lang="en-US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2275F40-58C6-454F-AB52-A3D56DE758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619352"/>
              </p:ext>
            </p:extLst>
          </p:nvPr>
        </p:nvGraphicFramePr>
        <p:xfrm>
          <a:off x="5280735" y="1772816"/>
          <a:ext cx="3384376" cy="448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Zástupný obsah 5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7FF1D26D-8C5C-4C22-B79F-098539295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51520" y="2492896"/>
            <a:ext cx="4601384" cy="324606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A3A83DB-7CC1-4D08-81E8-067980724820}"/>
              </a:ext>
            </a:extLst>
          </p:cNvPr>
          <p:cNvSpPr txBox="1"/>
          <p:nvPr/>
        </p:nvSpPr>
        <p:spPr>
          <a:xfrm>
            <a:off x="251520" y="5762009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://recoveringengineer.com/disc-model/disc-model-faqs-can-four-styles-really-describe-everyone/"/>
              </a:rPr>
              <a:t>Tato fotka</a:t>
            </a:r>
            <a:r>
              <a:rPr lang="en-US" sz="900"/>
              <a:t> od autora Neznámý autor s licencí </a:t>
            </a:r>
            <a:r>
              <a:rPr lang="en-US" sz="900">
                <a:hlinkClick r:id="rId9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60642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6429" y="459275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cs-CZ" dirty="0"/>
              <a:t>Vnitřní nebo vnější motivace?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7" y="857251"/>
            <a:ext cx="7528024" cy="35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23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3504" y="1580769"/>
            <a:ext cx="3357605" cy="89154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500" dirty="0"/>
              <a:t>Co rozvíjí vnitřní motivaci? (</a:t>
            </a:r>
            <a:r>
              <a:rPr lang="cs-CZ" sz="1500" dirty="0">
                <a:hlinkClick r:id="rId2"/>
              </a:rPr>
              <a:t>teorie </a:t>
            </a:r>
            <a:r>
              <a:rPr lang="cs-CZ" sz="1500" dirty="0" err="1">
                <a:hlinkClick r:id="rId2"/>
              </a:rPr>
              <a:t>sebedeterminace</a:t>
            </a:r>
            <a:r>
              <a:rPr lang="cs-CZ" sz="1500" dirty="0"/>
              <a:t>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602433" y="2835783"/>
            <a:ext cx="3369699" cy="244740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cs-CZ"/>
              <a:t>Vnitřní motivace je obvykle posilována, pokud činnost uspokojuje 3 základní potřeby: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cs-CZ" b="1"/>
          </a:p>
          <a:p>
            <a:pPr marL="685800" lvl="1" indent="-342900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b="1"/>
              <a:t>Potřeba být autonomní</a:t>
            </a:r>
            <a:r>
              <a:rPr lang="cs-CZ"/>
              <a:t> – vnímá se jako původce svého chování (x nepřiměřená kontrola, externí motivace)</a:t>
            </a:r>
          </a:p>
          <a:p>
            <a:pPr marL="685800" lvl="1" indent="-342900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b="1"/>
              <a:t>Potřeba vztahu s druhými</a:t>
            </a:r>
            <a:r>
              <a:rPr lang="cs-CZ"/>
              <a:t> – aktivita umožňuje dobré vztahy s druhými lidmi</a:t>
            </a:r>
          </a:p>
          <a:p>
            <a:pPr marL="685800" lvl="1" indent="-342900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b="1"/>
              <a:t>Potřeba být kompetentní</a:t>
            </a:r>
            <a:r>
              <a:rPr lang="cs-CZ"/>
              <a:t> – aktivita poskytuje odpovídající výzvy (x příliš lehké či obtížné úkoly)</a:t>
            </a:r>
          </a:p>
          <a:p>
            <a:pPr marL="342900" lvl="1" indent="0">
              <a:lnSpc>
                <a:spcPct val="90000"/>
              </a:lnSpc>
              <a:buNone/>
              <a:defRPr/>
            </a:pPr>
            <a:endParaRPr lang="cs-CZ"/>
          </a:p>
          <a:p>
            <a:pPr eaLnBrk="1" hangingPunct="1">
              <a:lnSpc>
                <a:spcPct val="90000"/>
              </a:lnSpc>
              <a:defRPr/>
            </a:pPr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92" y="2248356"/>
            <a:ext cx="3586734" cy="236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15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Sebedeterminačí</a:t>
            </a:r>
            <a:r>
              <a:rPr lang="cs-CZ" dirty="0"/>
              <a:t> teorie </a:t>
            </a:r>
            <a:r>
              <a:rPr lang="cs-CZ" sz="2800" dirty="0"/>
              <a:t>(Deci, </a:t>
            </a:r>
            <a:r>
              <a:rPr lang="cs-CZ" sz="2800" dirty="0" err="1"/>
              <a:t>Ryan</a:t>
            </a:r>
            <a:r>
              <a:rPr lang="cs-CZ" sz="2800" dirty="0"/>
              <a:t>, 2012)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914400" y="178435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9" y="1065101"/>
            <a:ext cx="9004698" cy="459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53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CD3C0-9A18-4810-8B75-82220BD2C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motivace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0D2E0E-B037-45D1-995F-7C512CD95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„</a:t>
            </a:r>
            <a:r>
              <a:rPr lang="cs-CZ" dirty="0"/>
              <a:t>S</a:t>
            </a:r>
            <a:r>
              <a:rPr lang="en-US" dirty="0" err="1"/>
              <a:t>ouhrn</a:t>
            </a:r>
            <a:r>
              <a:rPr lang="en-US" dirty="0"/>
              <a:t> </a:t>
            </a:r>
            <a:r>
              <a:rPr lang="en-US" dirty="0" err="1"/>
              <a:t>činitelů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podněcují</a:t>
            </a:r>
            <a:r>
              <a:rPr lang="en-US" dirty="0"/>
              <a:t>, </a:t>
            </a:r>
            <a:r>
              <a:rPr lang="en-US" dirty="0" err="1"/>
              <a:t>směrují</a:t>
            </a:r>
            <a:r>
              <a:rPr lang="en-US" dirty="0"/>
              <a:t> a </a:t>
            </a:r>
            <a:r>
              <a:rPr lang="en-US" dirty="0" err="1"/>
              <a:t>udržují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 </a:t>
            </a:r>
            <a:r>
              <a:rPr lang="en-US" dirty="0" err="1"/>
              <a:t>člověka</a:t>
            </a:r>
            <a:r>
              <a:rPr lang="en-US" dirty="0"/>
              <a:t>.“ (</a:t>
            </a:r>
            <a:r>
              <a:rPr lang="en-US" dirty="0" err="1"/>
              <a:t>Hrabal</a:t>
            </a:r>
            <a:r>
              <a:rPr lang="en-US" dirty="0"/>
              <a:t>, </a:t>
            </a:r>
            <a:r>
              <a:rPr lang="en-US" dirty="0" err="1"/>
              <a:t>Pavelková</a:t>
            </a:r>
            <a:r>
              <a:rPr lang="en-US" dirty="0"/>
              <a:t>, Man, 1984, str. 16). </a:t>
            </a:r>
            <a:endParaRPr lang="cs-CZ" dirty="0"/>
          </a:p>
          <a:p>
            <a:endParaRPr lang="en-US" dirty="0"/>
          </a:p>
        </p:txBody>
      </p:sp>
      <p:pic>
        <p:nvPicPr>
          <p:cNvPr id="5" name="Obrázek 4" descr="Obsah obrázku exteriér, tráva, silnice, pole&#10;&#10;Popis byl vytvořen automaticky">
            <a:extLst>
              <a:ext uri="{FF2B5EF4-FFF2-40B4-BE49-F238E27FC236}">
                <a16:creationId xmlns:a16="http://schemas.microsoft.com/office/drawing/2014/main" id="{0B5EF8FD-A2D7-4BAA-B2D0-DA1AEF5D2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9592" y="3212976"/>
            <a:ext cx="6858000" cy="32385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C0137E2-D16D-4CB3-BE04-5E171782F426}"/>
              </a:ext>
            </a:extLst>
          </p:cNvPr>
          <p:cNvSpPr txBox="1"/>
          <p:nvPr/>
        </p:nvSpPr>
        <p:spPr>
          <a:xfrm>
            <a:off x="899592" y="6451476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brewminate.com/get-moving-the-psychology-of-motivation/"/>
              </a:rPr>
              <a:t>Tato fotka</a:t>
            </a:r>
            <a:r>
              <a:rPr lang="en-US" sz="900"/>
              <a:t> od autora Neznámý autor s licencí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692471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719921-5286-4DD2-94AF-E8E361498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nám říkají výzkumy?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2169A6F-CC1D-4405-8FB9-DD5590B7DC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18" y="1752600"/>
            <a:ext cx="4373563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E14D235E-8CCE-4F09-8474-2814001AFBAB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96BCB21-E52B-4206-B096-7786E13F2026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6F4A0FD-001F-45CC-B448-C4C081F2A76B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5908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3B3834D-995A-4527-9E1E-49C04F983B48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96414CB-3DC7-4093-965E-250A5CE871E4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C773F3D-AB97-4CAD-A920-91D347D401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404664"/>
            <a:ext cx="6329946" cy="631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88C5287-4561-4F98-BA14-13DC7F3EBCB8}"/>
              </a:ext>
            </a:extLst>
          </p:cNvPr>
          <p:cNvSpPr txBox="1"/>
          <p:nvPr/>
        </p:nvSpPr>
        <p:spPr>
          <a:xfrm>
            <a:off x="7524328" y="61653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PISA, 2015</a:t>
            </a:r>
            <a:endParaRPr lang="en-US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D67A3FE-4496-4A7B-B1B6-AB6B27E31D4C}"/>
              </a:ext>
            </a:extLst>
          </p:cNvPr>
          <p:cNvSpPr/>
          <p:nvPr/>
        </p:nvSpPr>
        <p:spPr>
          <a:xfrm>
            <a:off x="945950" y="4509120"/>
            <a:ext cx="6048671" cy="14401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41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42104E-496D-4BFC-A708-F43D3C0EF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04" y="1741705"/>
            <a:ext cx="8293040" cy="5410420"/>
          </a:xfrm>
        </p:spPr>
        <p:txBody>
          <a:bodyPr/>
          <a:lstStyle/>
          <a:p>
            <a:r>
              <a:rPr lang="en-US" b="0" dirty="0"/>
              <a:t> 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D48489C-BAD5-4A16-ACE3-F74BB6CD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2" y="2113614"/>
            <a:ext cx="7983750" cy="33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7BC19D3-D3A3-450D-9708-411B0A51CD71}"/>
              </a:ext>
            </a:extLst>
          </p:cNvPr>
          <p:cNvSpPr txBox="1"/>
          <p:nvPr/>
        </p:nvSpPr>
        <p:spPr>
          <a:xfrm>
            <a:off x="3275856" y="406713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High</a:t>
            </a:r>
            <a:r>
              <a:rPr lang="cs-CZ" sz="1200" dirty="0"/>
              <a:t> (2019)</a:t>
            </a:r>
          </a:p>
          <a:p>
            <a:endParaRPr lang="cs-CZ" sz="1200" dirty="0"/>
          </a:p>
          <a:p>
            <a:r>
              <a:rPr lang="cs-CZ" sz="1200" dirty="0"/>
              <a:t>N=</a:t>
            </a:r>
            <a:r>
              <a:rPr lang="en-US" sz="1200" dirty="0"/>
              <a:t>38 (21 </a:t>
            </a:r>
            <a:r>
              <a:rPr lang="cs-CZ" sz="1200" dirty="0"/>
              <a:t>chlapců</a:t>
            </a:r>
            <a:r>
              <a:rPr lang="en-US" sz="1200" dirty="0"/>
              <a:t> + 17 </a:t>
            </a:r>
            <a:r>
              <a:rPr lang="cs-CZ" sz="1200" dirty="0"/>
              <a:t>dívek</a:t>
            </a:r>
            <a:r>
              <a:rPr lang="en-US" sz="1200" dirty="0"/>
              <a:t>)</a:t>
            </a:r>
            <a:endParaRPr lang="en-US" sz="1000" dirty="0"/>
          </a:p>
          <a:p>
            <a:r>
              <a:rPr lang="cs-CZ" sz="1200" dirty="0"/>
              <a:t>Věk </a:t>
            </a:r>
            <a:r>
              <a:rPr lang="en-US" sz="1200" dirty="0"/>
              <a:t>13-15 (Ø 14</a:t>
            </a:r>
            <a:r>
              <a:rPr lang="cs-CZ" sz="1200" dirty="0"/>
              <a:t>r</a:t>
            </a:r>
            <a:r>
              <a:rPr lang="en-US" sz="1200" dirty="0"/>
              <a:t>9</a:t>
            </a:r>
            <a:r>
              <a:rPr lang="cs-CZ" sz="1200" dirty="0"/>
              <a:t>m</a:t>
            </a:r>
            <a:r>
              <a:rPr lang="en-US" sz="1200" dirty="0"/>
              <a:t>)</a:t>
            </a:r>
            <a:endParaRPr lang="en-US" sz="1000" dirty="0"/>
          </a:p>
          <a:p>
            <a:br>
              <a:rPr lang="en-US" sz="1200" dirty="0"/>
            </a:br>
            <a:endParaRPr lang="en-US" sz="12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D51D39D-077D-4C9D-9012-F18AB4045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2" y="130610"/>
            <a:ext cx="2699792" cy="119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485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A92E7A2-0BBE-4E13-BE06-40A211CA7E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2708920"/>
            <a:ext cx="825620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FFDF0C4-2DEB-4230-B34A-D486343FE4AD}"/>
              </a:ext>
            </a:extLst>
          </p:cNvPr>
          <p:cNvSpPr txBox="1"/>
          <p:nvPr/>
        </p:nvSpPr>
        <p:spPr>
          <a:xfrm>
            <a:off x="251520" y="6381328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High</a:t>
            </a:r>
            <a:r>
              <a:rPr lang="cs-CZ" sz="1200" dirty="0"/>
              <a:t> (2019)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3481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DF2ABB77-D4E8-4660-8D53-BACE37D286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077609"/>
              </p:ext>
            </p:extLst>
          </p:nvPr>
        </p:nvGraphicFramePr>
        <p:xfrm>
          <a:off x="2771800" y="2060848"/>
          <a:ext cx="3600400" cy="28083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28903927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1272313698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453172762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696527054"/>
                    </a:ext>
                  </a:extLst>
                </a:gridCol>
              </a:tblGrid>
              <a:tr h="52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Žák/</a:t>
                      </a:r>
                      <a:r>
                        <a:rPr lang="cs-CZ" sz="1200" dirty="0" err="1">
                          <a:effectLst/>
                        </a:rPr>
                        <a:t>yně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PÚV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PVN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Typ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48681647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302927082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794524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70543824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971191153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8373665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F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45113830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06914742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H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63600482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5707543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EFC31AF-B9D7-47B8-AC81-50F94642C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18137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Přehled dosažených standardních skórů jednotlivých žáků a jejich rozřazení dle typologie (podle Hrabal &amp; Pavelková, 2011).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en-US" sz="1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Pozn.: </a:t>
            </a:r>
            <a:r>
              <a:rPr kumimoji="0" lang="it-IT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PÚV = potřeba úspěšného výkonu; PVN = potřeba vyhnutí se neúspěchu</a:t>
            </a:r>
            <a:endParaRPr kumimoji="0" lang="it-IT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586FF46-FE87-4295-BB7F-AAC2BD53AED5}"/>
              </a:ext>
            </a:extLst>
          </p:cNvPr>
          <p:cNvSpPr txBox="1"/>
          <p:nvPr/>
        </p:nvSpPr>
        <p:spPr>
          <a:xfrm>
            <a:off x="683568" y="476672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Toman, </a:t>
            </a:r>
            <a:r>
              <a:rPr lang="cs-CZ" dirty="0" err="1"/>
              <a:t>High</a:t>
            </a:r>
            <a:r>
              <a:rPr lang="cs-CZ" dirty="0"/>
              <a:t> (přijato do tisku)</a:t>
            </a:r>
            <a:endParaRPr lang="en-US" dirty="0"/>
          </a:p>
          <a:p>
            <a:r>
              <a:rPr lang="cs-CZ" dirty="0"/>
              <a:t>N=9 (8 chlapců + 1 dívka), věk </a:t>
            </a:r>
            <a:r>
              <a:rPr lang="en-US" dirty="0"/>
              <a:t>13-15 (Ø 14</a:t>
            </a:r>
            <a:r>
              <a:rPr lang="cs-CZ" dirty="0"/>
              <a:t>,5r</a:t>
            </a:r>
            <a:r>
              <a:rPr lang="en-US" dirty="0"/>
              <a:t>)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4607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441799F-26AD-4323-9614-2064109D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1.png">
            <a:extLst>
              <a:ext uri="{FF2B5EF4-FFF2-40B4-BE49-F238E27FC236}">
                <a16:creationId xmlns:a16="http://schemas.microsoft.com/office/drawing/2014/main" id="{50FEF54B-1446-4BB5-9B58-E10F0A15F7AD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1520" y="2564904"/>
            <a:ext cx="4248474" cy="2482279"/>
          </a:xfrm>
          <a:prstGeom prst="rect">
            <a:avLst/>
          </a:prstGeom>
          <a:ln/>
        </p:spPr>
      </p:pic>
      <p:pic>
        <p:nvPicPr>
          <p:cNvPr id="8" name="image2.png">
            <a:extLst>
              <a:ext uri="{FF2B5EF4-FFF2-40B4-BE49-F238E27FC236}">
                <a16:creationId xmlns:a16="http://schemas.microsoft.com/office/drawing/2014/main" id="{CD8B6AC1-987E-42A4-A7FE-94E419A4702A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9994" y="2564904"/>
            <a:ext cx="4176463" cy="2482279"/>
          </a:xfrm>
          <a:prstGeom prst="rect">
            <a:avLst/>
          </a:prstGeom>
          <a:ln/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0AF66E6-EFC3-4FC9-9764-61DF21C0588C}"/>
              </a:ext>
            </a:extLst>
          </p:cNvPr>
          <p:cNvSpPr txBox="1"/>
          <p:nvPr/>
        </p:nvSpPr>
        <p:spPr>
          <a:xfrm>
            <a:off x="251520" y="6381328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Toman, </a:t>
            </a:r>
            <a:r>
              <a:rPr lang="cs-CZ" sz="1200" dirty="0" err="1"/>
              <a:t>High</a:t>
            </a:r>
            <a:r>
              <a:rPr lang="cs-CZ" sz="1200" dirty="0"/>
              <a:t> (přijato do tisku)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58298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B5302-8E01-4969-8E60-D632B9883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6393FB-8933-4F12-B1B9-30D8D03C0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390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2D6F8B-938B-4AD8-9495-595F1217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 mysli</a:t>
            </a:r>
            <a:endParaRPr lang="en-US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65E3E05-A583-4362-B00E-85F9D5D10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562" y="1829594"/>
            <a:ext cx="562927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46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55E514-CA4E-4A8B-A70E-C9231A1CD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lidské potřeby</a:t>
            </a:r>
            <a:endParaRPr lang="en-US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8724F13-7B2C-432A-9CF5-CE6EF3CF9FA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 t="28845" r="41347" b="45210"/>
          <a:stretch/>
        </p:blipFill>
        <p:spPr bwMode="auto">
          <a:xfrm>
            <a:off x="457200" y="1772816"/>
            <a:ext cx="8579296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4678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597446-33E5-496F-91F3-2AC67E6D8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</p:spPr>
        <p:txBody>
          <a:bodyPr anchor="b">
            <a:normAutofit/>
          </a:bodyPr>
          <a:lstStyle/>
          <a:p>
            <a:r>
              <a:rPr lang="cs-CZ" dirty="0"/>
              <a:t>Velka motivační trojka</a:t>
            </a:r>
            <a:endParaRPr lang="en-US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21BBA4B-F029-42F8-A2FB-0B58C7196A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23479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283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DEEBD0-D174-48C4-834E-4EAD3976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Poznávací motivace</a:t>
            </a:r>
            <a:endParaRPr lang="en-US" dirty="0"/>
          </a:p>
        </p:txBody>
      </p:sp>
      <p:pic>
        <p:nvPicPr>
          <p:cNvPr id="5" name="Zástupný obsah 4" descr="Obsah obrázku hodiny, věž&#10;&#10;Popis byl vytvořen automaticky">
            <a:extLst>
              <a:ext uri="{FF2B5EF4-FFF2-40B4-BE49-F238E27FC236}">
                <a16:creationId xmlns:a16="http://schemas.microsoft.com/office/drawing/2014/main" id="{AA37BA82-7413-4313-8FBA-9BEC5FF53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95736" y="1620434"/>
            <a:ext cx="5040560" cy="504056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42B9A72-7453-4C93-AD40-8B77D7D572CB}"/>
              </a:ext>
            </a:extLst>
          </p:cNvPr>
          <p:cNvSpPr txBox="1"/>
          <p:nvPr/>
        </p:nvSpPr>
        <p:spPr>
          <a:xfrm>
            <a:off x="2195736" y="6499354"/>
            <a:ext cx="50405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improvingteaching.co.uk/2013/08/17/knowledge-skills-and-false-dichotomies/"/>
              </a:rPr>
              <a:t>Tato fotka</a:t>
            </a:r>
            <a:r>
              <a:rPr lang="en-US" sz="900"/>
              <a:t> od autora Neznámý autor s licencí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0838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Co vzbuzuje poznávací motivaci? </a:t>
            </a:r>
            <a:r>
              <a:rPr lang="cs-CZ" sz="1600" dirty="0"/>
              <a:t>(Hrabal, Man, Pavelková, 1980)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Elipsa 3"/>
          <p:cNvSpPr/>
          <p:nvPr/>
        </p:nvSpPr>
        <p:spPr>
          <a:xfrm>
            <a:off x="1331640" y="2348880"/>
            <a:ext cx="3024336" cy="1800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95736" y="2924944"/>
            <a:ext cx="151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/>
              <a:t>Novost</a:t>
            </a:r>
          </a:p>
        </p:txBody>
      </p:sp>
      <p:sp>
        <p:nvSpPr>
          <p:cNvPr id="6" name="Elipsa 5"/>
          <p:cNvSpPr/>
          <p:nvPr/>
        </p:nvSpPr>
        <p:spPr>
          <a:xfrm>
            <a:off x="3131840" y="4581128"/>
            <a:ext cx="3312368" cy="20162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5292080" y="2348880"/>
            <a:ext cx="3024336" cy="1800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796136" y="2924944"/>
            <a:ext cx="2376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/>
              <a:t>Neurčitost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563888" y="5301208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/>
              <a:t>Problémovost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 typy studentů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2603699"/>
            <a:ext cx="3291840" cy="639762"/>
          </a:xfrm>
        </p:spPr>
        <p:txBody>
          <a:bodyPr/>
          <a:lstStyle/>
          <a:p>
            <a:r>
              <a:rPr lang="cs-CZ" dirty="0"/>
              <a:t>Řešení problémových situací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5076056" y="2236788"/>
            <a:ext cx="3291840" cy="639762"/>
          </a:xfrm>
        </p:spPr>
        <p:txBody>
          <a:bodyPr/>
          <a:lstStyle/>
          <a:p>
            <a:r>
              <a:rPr lang="cs-CZ" dirty="0"/>
              <a:t>Sbírání vědomostí</a:t>
            </a:r>
          </a:p>
          <a:p>
            <a:endParaRPr lang="cs-CZ" dirty="0"/>
          </a:p>
        </p:txBody>
      </p:sp>
      <p:pic>
        <p:nvPicPr>
          <p:cNvPr id="7" name="Zástupný symbol pro obsah 6" descr="problem solution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23580"/>
            <a:ext cx="4040188" cy="3030141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30190" t="14019" r="30402" b="18224"/>
          <a:stretch>
            <a:fillRect/>
          </a:stretch>
        </p:blipFill>
        <p:spPr bwMode="auto">
          <a:xfrm>
            <a:off x="4860032" y="2924944"/>
            <a:ext cx="3168352" cy="306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Základní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kladní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5FB44304B5134580E370660E42F136" ma:contentTypeVersion="2" ma:contentTypeDescription="Vytvoří nový dokument" ma:contentTypeScope="" ma:versionID="bca3eba59380f2cfdf3dbe21135d49c8">
  <xsd:schema xmlns:xsd="http://www.w3.org/2001/XMLSchema" xmlns:xs="http://www.w3.org/2001/XMLSchema" xmlns:p="http://schemas.microsoft.com/office/2006/metadata/properties" xmlns:ns3="666e9bea-3e1b-4789-b29c-f7930e7baf69" targetNamespace="http://schemas.microsoft.com/office/2006/metadata/properties" ma:root="true" ma:fieldsID="7fb875261fb7b224fccae6ace78c9b82" ns3:_="">
    <xsd:import namespace="666e9bea-3e1b-4789-b29c-f7930e7baf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6e9bea-3e1b-4789-b29c-f7930e7baf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A3CE52-CA6F-488E-B6E3-53A402F826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9A3AF0-B345-4E01-BE79-8710F0ED0BF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666e9bea-3e1b-4789-b29c-f7930e7baf69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6C9937E-F1AB-435A-95C9-E4FD7B375F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6e9bea-3e1b-4789-b29c-f7930e7baf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604</Words>
  <Application>Microsoft Office PowerPoint</Application>
  <PresentationFormat>Předvádění na obrazovce (4:3)</PresentationFormat>
  <Paragraphs>152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Arial Black</vt:lpstr>
      <vt:lpstr>Calibri</vt:lpstr>
      <vt:lpstr>Základní</vt:lpstr>
      <vt:lpstr>Motivace</vt:lpstr>
      <vt:lpstr>Po dnešním webináři…</vt:lpstr>
      <vt:lpstr>motivace</vt:lpstr>
      <vt:lpstr>Nastavení mysli</vt:lpstr>
      <vt:lpstr>Základní lidské potřeby</vt:lpstr>
      <vt:lpstr>Velka motivační trojka</vt:lpstr>
      <vt:lpstr>Poznávací motivace</vt:lpstr>
      <vt:lpstr>Co vzbuzuje poznávací motivaci? (Hrabal, Man, Pavelková, 1980)</vt:lpstr>
      <vt:lpstr>2 typy studentů</vt:lpstr>
      <vt:lpstr>Sociální motivace</vt:lpstr>
      <vt:lpstr>Důležitost sociálních motivů</vt:lpstr>
      <vt:lpstr>Diferenciace sociálních potřeb</vt:lpstr>
      <vt:lpstr>Výkonová motivace</vt:lpstr>
      <vt:lpstr>2 výkonové potřeby</vt:lpstr>
      <vt:lpstr>Prezentace aplikace PowerPoint</vt:lpstr>
      <vt:lpstr>5 typů žáků</vt:lpstr>
      <vt:lpstr>atribuce</vt:lpstr>
      <vt:lpstr>Atribuce</vt:lpstr>
      <vt:lpstr>Místo řízení</vt:lpstr>
      <vt:lpstr>Prezentace aplikace PowerPoint</vt:lpstr>
      <vt:lpstr>Stabilita</vt:lpstr>
      <vt:lpstr>Self-efficacy</vt:lpstr>
      <vt:lpstr>Prezentace aplikace PowerPoint</vt:lpstr>
      <vt:lpstr>Prezentace aplikace PowerPoint</vt:lpstr>
      <vt:lpstr>cíle</vt:lpstr>
      <vt:lpstr>Vnitřní nebo vnější motivace?</vt:lpstr>
      <vt:lpstr>Co rozvíjí vnitřní motivaci? (teorie sebedeterminace)</vt:lpstr>
      <vt:lpstr>Sebedeterminačí teorie (Deci, Ryan, 2012)</vt:lpstr>
      <vt:lpstr>Prezentace aplikace PowerPoint</vt:lpstr>
      <vt:lpstr>Co nám říkají výzkumy?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Motivace</dc:title>
  <dc:creator>uzivatel</dc:creator>
  <cp:lastModifiedBy>uzivatel</cp:lastModifiedBy>
  <cp:revision>1</cp:revision>
  <dcterms:created xsi:type="dcterms:W3CDTF">2020-11-11T09:53:37Z</dcterms:created>
  <dcterms:modified xsi:type="dcterms:W3CDTF">2020-11-11T10:58:31Z</dcterms:modified>
</cp:coreProperties>
</file>