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6" autoAdjust="0"/>
    <p:restoredTop sz="94660"/>
  </p:normalViewPr>
  <p:slideViewPr>
    <p:cSldViewPr snapToGrid="0">
      <p:cViewPr varScale="1">
        <p:scale>
          <a:sx n="46" d="100"/>
          <a:sy n="46" d="100"/>
        </p:scale>
        <p:origin x="63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8165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107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8761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7826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0132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1379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1062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454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6678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1470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6362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4B1FF-4549-4C97-83DF-E0842B669149}" type="datetimeFigureOut">
              <a:rPr lang="cs-CZ" smtClean="0"/>
              <a:t>31.10.2019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1040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530942" y="432619"/>
            <a:ext cx="2723535" cy="120032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/>
              <a:t>Vědec</a:t>
            </a:r>
          </a:p>
          <a:p>
            <a:endParaRPr lang="cs-CZ" dirty="0"/>
          </a:p>
          <a:p>
            <a:r>
              <a:rPr lang="cs-CZ" dirty="0" smtClean="0"/>
              <a:t>Humanitní a přírodovědné obory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3751007" y="432619"/>
            <a:ext cx="2723535" cy="1200329"/>
          </a:xfrm>
          <a:prstGeom prst="rect">
            <a:avLst/>
          </a:prstGeom>
          <a:solidFill>
            <a:schemeClr val="accent2">
              <a:lumMod val="75000"/>
              <a:alpha val="48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smtClean="0"/>
              <a:t>Obecné znalosti a přehled v daném oboru</a:t>
            </a:r>
          </a:p>
          <a:p>
            <a:endParaRPr lang="cs-CZ" dirty="0" smtClean="0"/>
          </a:p>
          <a:p>
            <a:r>
              <a:rPr lang="cs-CZ" dirty="0" smtClean="0"/>
              <a:t>specializace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971072" y="432617"/>
            <a:ext cx="4994786" cy="1200329"/>
          </a:xfrm>
          <a:prstGeom prst="rect">
            <a:avLst/>
          </a:prstGeom>
          <a:solidFill>
            <a:schemeClr val="accent2">
              <a:lumMod val="75000"/>
              <a:alpha val="51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/>
              <a:t>Přehled o vývoji v oboru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Časopisy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Publikace (anotace, abstrakty, resumé, recenze)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konference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 rot="16200000">
            <a:off x="-163303" y="3850403"/>
            <a:ext cx="1325205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/>
              <a:t>V Ý Z K U M</a:t>
            </a:r>
            <a:endParaRPr lang="cs-CZ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1076630" y="2633802"/>
            <a:ext cx="3190569" cy="1477328"/>
          </a:xfrm>
          <a:prstGeom prst="rect">
            <a:avLst/>
          </a:prstGeom>
          <a:solidFill>
            <a:schemeClr val="accent4">
              <a:lumMod val="60000"/>
              <a:lumOff val="40000"/>
              <a:alpha val="78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/>
              <a:t>VSTUP/ MOTIVACE VÝZKUMU I.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Nalezení prostoru pro výzkum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Na něco je potřeba reagovat, něco chybí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1076629" y="4310202"/>
            <a:ext cx="3190569" cy="175432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/>
              <a:t>VSTUP/ MOTIVACE VÝZKUMU II.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Nalezení nových neprobádaných zdrojů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Archivní dokumenty, nový živočich…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778475" y="3294539"/>
            <a:ext cx="3190569" cy="20313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/>
              <a:t>VÝZKUM – PRŮBĚH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Seznámení se s dosavadním stavem poznání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Stanovení metodologie 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Sběr dat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Analýza dat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Závěry, kontext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8480320" y="3294539"/>
            <a:ext cx="3190569" cy="20313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/>
              <a:t>VÝSTUPY/UKONČENÍ VÝZKUMU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Publikace článků, knih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Konference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Využití výzkumu při výuce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Možnost polemiky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Komunikace mezi výzkumníky</a:t>
            </a:r>
          </a:p>
        </p:txBody>
      </p:sp>
      <p:sp>
        <p:nvSpPr>
          <p:cNvPr id="13" name="Šipka doprava 12"/>
          <p:cNvSpPr/>
          <p:nvPr/>
        </p:nvSpPr>
        <p:spPr>
          <a:xfrm>
            <a:off x="4326188" y="3513959"/>
            <a:ext cx="422787" cy="294968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 doprava 13"/>
          <p:cNvSpPr/>
          <p:nvPr/>
        </p:nvSpPr>
        <p:spPr>
          <a:xfrm>
            <a:off x="8057533" y="4304041"/>
            <a:ext cx="422787" cy="294968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 doprava 14"/>
          <p:cNvSpPr/>
          <p:nvPr/>
        </p:nvSpPr>
        <p:spPr>
          <a:xfrm>
            <a:off x="4355687" y="4991848"/>
            <a:ext cx="422787" cy="294968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Šipka doprava 15"/>
          <p:cNvSpPr/>
          <p:nvPr/>
        </p:nvSpPr>
        <p:spPr>
          <a:xfrm>
            <a:off x="3328220" y="965202"/>
            <a:ext cx="422787" cy="294968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Šipka doprava 16"/>
          <p:cNvSpPr/>
          <p:nvPr/>
        </p:nvSpPr>
        <p:spPr>
          <a:xfrm>
            <a:off x="6548285" y="965202"/>
            <a:ext cx="422787" cy="294968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35133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104</Words>
  <Application>Microsoft Office PowerPoint</Application>
  <PresentationFormat>Širokoúhlá obrazovka</PresentationFormat>
  <Paragraphs>29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Company>Správa státních hmotných rezerv ČR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Jasenčáková Miroslava</dc:creator>
  <cp:lastModifiedBy>80098</cp:lastModifiedBy>
  <cp:revision>3</cp:revision>
  <dcterms:created xsi:type="dcterms:W3CDTF">2018-11-05T08:53:20Z</dcterms:created>
  <dcterms:modified xsi:type="dcterms:W3CDTF">2019-10-31T10:01:50Z</dcterms:modified>
</cp:coreProperties>
</file>