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7" r:id="rId7"/>
    <p:sldId id="263" r:id="rId8"/>
    <p:sldId id="264" r:id="rId9"/>
    <p:sldId id="260" r:id="rId10"/>
    <p:sldId id="262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20" y="-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mashajzler.com/" TargetMode="External"/><Relationship Id="rId2" Type="http://schemas.openxmlformats.org/officeDocument/2006/relationships/hyperlink" Target="https://www.youtube.com/watch?v=G8PVaJNYR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Horizontální vztahy + svobodná firma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Barbora Eliášová</a:t>
            </a:r>
          </a:p>
          <a:p>
            <a:r>
              <a:rPr lang="cs-CZ" dirty="0" smtClean="0"/>
              <a:t>2NMgr. </a:t>
            </a:r>
          </a:p>
          <a:p>
            <a:r>
              <a:rPr lang="cs-CZ" dirty="0" smtClean="0"/>
              <a:t>Andragogika a personální řízení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8431281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USPOKOJENÍ Z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Obtížnost? Náročnější – PROČ?</a:t>
            </a:r>
          </a:p>
          <a:p>
            <a:r>
              <a:rPr lang="cs-CZ" dirty="0" smtClean="0"/>
              <a:t>Vyšší zodpovědnost, širší pole působení, samostatnost, </a:t>
            </a:r>
          </a:p>
          <a:p>
            <a:r>
              <a:rPr lang="cs-CZ" dirty="0" smtClean="0"/>
              <a:t>Práce je KVALITATIVNĚ jiná – jiné pracovní a sociálně psychologický kontext </a:t>
            </a:r>
          </a:p>
          <a:p>
            <a:r>
              <a:rPr lang="cs-CZ" dirty="0" smtClean="0"/>
              <a:t>Důvěra, spolehlivost, víra, pomoc, tvořivost</a:t>
            </a:r>
          </a:p>
          <a:p>
            <a:r>
              <a:rPr lang="cs-CZ" dirty="0" smtClean="0"/>
              <a:t>Vyšší uspokojení  - SEBEREALIZACE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0194786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Svobodné firmy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Vznik v USA, příznivci – Z Evropa</a:t>
            </a:r>
          </a:p>
          <a:p>
            <a:pPr>
              <a:buFontTx/>
              <a:buChar char="-"/>
            </a:pPr>
            <a:r>
              <a:rPr lang="cs-CZ" dirty="0" smtClean="0"/>
              <a:t>Rysy: demokratické principy</a:t>
            </a:r>
          </a:p>
          <a:p>
            <a:pPr>
              <a:buFontTx/>
              <a:buChar char="-"/>
            </a:pPr>
            <a:r>
              <a:rPr lang="cs-CZ" dirty="0" smtClean="0"/>
              <a:t>Základ: sdílený smysl, autonomní rozhodování, zodpovědnost. Komunikace – angažovanost všech spolupracovníků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Hesla: práce s radostí a chutí – jaké si to uděláš, takové to máš</a:t>
            </a:r>
          </a:p>
        </p:txBody>
      </p:sp>
    </p:spTree>
    <p:extLst>
      <p:ext uri="{BB962C8B-B14F-4D97-AF65-F5344CB8AC3E}">
        <p14:creationId xmlns="" xmlns:p14="http://schemas.microsoft.com/office/powerpoint/2010/main" val="253674064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9127" y="1059873"/>
            <a:ext cx="9135485" cy="4851349"/>
          </a:xfrm>
        </p:spPr>
        <p:txBody>
          <a:bodyPr>
            <a:normAutofit/>
          </a:bodyPr>
          <a:lstStyle/>
          <a:p>
            <a:r>
              <a:rPr lang="en-US" b="1" dirty="0" err="1"/>
              <a:t>Smysl</a:t>
            </a:r>
            <a:r>
              <a:rPr lang="en-US" b="1" dirty="0"/>
              <a:t> &amp; </a:t>
            </a:r>
            <a:r>
              <a:rPr lang="en-US" b="1" dirty="0" err="1"/>
              <a:t>vize</a:t>
            </a:r>
            <a:r>
              <a:rPr lang="en-US" b="1" dirty="0"/>
              <a:t> </a:t>
            </a:r>
            <a:r>
              <a:rPr lang="en-US" dirty="0"/>
              <a:t>(to, co </a:t>
            </a:r>
            <a:r>
              <a:rPr lang="en-US" dirty="0" err="1"/>
              <a:t>děláme</a:t>
            </a:r>
            <a:r>
              <a:rPr lang="en-US" dirty="0"/>
              <a:t>,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baví</a:t>
            </a:r>
            <a:r>
              <a:rPr lang="en-US" dirty="0"/>
              <a:t>, </a:t>
            </a:r>
            <a:r>
              <a:rPr lang="en-US" dirty="0" err="1"/>
              <a:t>víme</a:t>
            </a:r>
            <a:r>
              <a:rPr lang="en-US" dirty="0"/>
              <a:t>, </a:t>
            </a:r>
            <a:r>
              <a:rPr lang="en-US" dirty="0" err="1"/>
              <a:t>proč</a:t>
            </a:r>
            <a:r>
              <a:rPr lang="en-US" dirty="0"/>
              <a:t> to </a:t>
            </a:r>
            <a:r>
              <a:rPr lang="en-US" dirty="0" err="1"/>
              <a:t>děláme</a:t>
            </a:r>
            <a:r>
              <a:rPr lang="en-US" dirty="0"/>
              <a:t> a </a:t>
            </a:r>
            <a:r>
              <a:rPr lang="en-US" dirty="0" err="1"/>
              <a:t>děláme</a:t>
            </a:r>
            <a:r>
              <a:rPr lang="en-US" dirty="0"/>
              <a:t> to proto, </a:t>
            </a:r>
            <a:r>
              <a:rPr lang="en-US" dirty="0" err="1"/>
              <a:t>že</a:t>
            </a:r>
            <a:r>
              <a:rPr lang="en-US" dirty="0"/>
              <a:t> to </a:t>
            </a:r>
            <a:r>
              <a:rPr lang="en-US" dirty="0" err="1"/>
              <a:t>chceme</a:t>
            </a:r>
            <a:r>
              <a:rPr lang="en-US" dirty="0"/>
              <a:t> </a:t>
            </a:r>
            <a:r>
              <a:rPr lang="en-US" dirty="0" err="1"/>
              <a:t>dělat</a:t>
            </a:r>
            <a:r>
              <a:rPr lang="en-US" dirty="0"/>
              <a:t>)</a:t>
            </a:r>
          </a:p>
          <a:p>
            <a:r>
              <a:rPr lang="en-US" b="1" dirty="0"/>
              <a:t>Dialog &amp; </a:t>
            </a:r>
            <a:r>
              <a:rPr lang="en-US" b="1" dirty="0" err="1"/>
              <a:t>naslouchání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každý</a:t>
            </a:r>
            <a:r>
              <a:rPr lang="en-US" dirty="0"/>
              <a:t> </a:t>
            </a:r>
            <a:r>
              <a:rPr lang="en-US" dirty="0" err="1"/>
              <a:t>máme</a:t>
            </a:r>
            <a:r>
              <a:rPr lang="en-US" dirty="0"/>
              <a:t> </a:t>
            </a:r>
            <a:r>
              <a:rPr lang="en-US" dirty="0" err="1"/>
              <a:t>právo</a:t>
            </a:r>
            <a:r>
              <a:rPr lang="en-US" dirty="0"/>
              <a:t> </a:t>
            </a:r>
            <a:r>
              <a:rPr lang="en-US" dirty="0" err="1"/>
              <a:t>říci</a:t>
            </a:r>
            <a:r>
              <a:rPr lang="en-US" dirty="0"/>
              <a:t> </a:t>
            </a:r>
            <a:r>
              <a:rPr lang="en-US" dirty="0" err="1"/>
              <a:t>svůj</a:t>
            </a:r>
            <a:r>
              <a:rPr lang="en-US" dirty="0"/>
              <a:t> </a:t>
            </a:r>
            <a:r>
              <a:rPr lang="en-US" dirty="0" err="1"/>
              <a:t>názor</a:t>
            </a:r>
            <a:r>
              <a:rPr lang="en-US" dirty="0"/>
              <a:t>, </a:t>
            </a:r>
            <a:r>
              <a:rPr lang="en-US" dirty="0" err="1"/>
              <a:t>sdělit</a:t>
            </a:r>
            <a:r>
              <a:rPr lang="en-US" dirty="0"/>
              <a:t> </a:t>
            </a:r>
            <a:r>
              <a:rPr lang="en-US" dirty="0" err="1"/>
              <a:t>svůj</a:t>
            </a:r>
            <a:r>
              <a:rPr lang="en-US" dirty="0"/>
              <a:t> </a:t>
            </a:r>
            <a:r>
              <a:rPr lang="en-US" dirty="0" err="1"/>
              <a:t>úhel</a:t>
            </a:r>
            <a:r>
              <a:rPr lang="en-US" dirty="0"/>
              <a:t> </a:t>
            </a:r>
            <a:r>
              <a:rPr lang="en-US" dirty="0" err="1"/>
              <a:t>pohledu</a:t>
            </a:r>
            <a:r>
              <a:rPr lang="en-US" dirty="0"/>
              <a:t>)</a:t>
            </a:r>
          </a:p>
          <a:p>
            <a:r>
              <a:rPr lang="en-US" b="1" dirty="0"/>
              <a:t>Fair play &amp; </a:t>
            </a:r>
            <a:r>
              <a:rPr lang="en-US" b="1" dirty="0" err="1"/>
              <a:t>důstojnost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chováme</a:t>
            </a:r>
            <a:r>
              <a:rPr lang="en-US" dirty="0"/>
              <a:t> se k </a:t>
            </a:r>
            <a:r>
              <a:rPr lang="en-US" dirty="0" err="1"/>
              <a:t>sobě</a:t>
            </a:r>
            <a:r>
              <a:rPr lang="en-US" dirty="0"/>
              <a:t> </a:t>
            </a:r>
            <a:r>
              <a:rPr lang="en-US" dirty="0" err="1"/>
              <a:t>vzájemně</a:t>
            </a:r>
            <a:r>
              <a:rPr lang="en-US" dirty="0"/>
              <a:t> </a:t>
            </a:r>
            <a:r>
              <a:rPr lang="en-US" dirty="0" err="1"/>
              <a:t>fér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tak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zaslouží</a:t>
            </a:r>
            <a:r>
              <a:rPr lang="en-US" dirty="0"/>
              <a:t>)</a:t>
            </a:r>
          </a:p>
          <a:p>
            <a:r>
              <a:rPr lang="en-US" b="1" dirty="0" err="1"/>
              <a:t>Transparentnost</a:t>
            </a:r>
            <a:r>
              <a:rPr lang="en-US" dirty="0"/>
              <a:t> (</a:t>
            </a:r>
            <a:r>
              <a:rPr lang="en-US" dirty="0" err="1"/>
              <a:t>informace</a:t>
            </a:r>
            <a:r>
              <a:rPr lang="en-US" dirty="0"/>
              <a:t> </a:t>
            </a:r>
            <a:r>
              <a:rPr lang="en-US" dirty="0" err="1"/>
              <a:t>sdílíme</a:t>
            </a:r>
            <a:r>
              <a:rPr lang="en-US" dirty="0"/>
              <a:t> </a:t>
            </a:r>
            <a:r>
              <a:rPr lang="en-US" dirty="0" err="1"/>
              <a:t>otevřeně</a:t>
            </a:r>
            <a:r>
              <a:rPr lang="en-US" dirty="0"/>
              <a:t> a </a:t>
            </a:r>
            <a:r>
              <a:rPr lang="en-US" dirty="0" err="1"/>
              <a:t>svobodně</a:t>
            </a:r>
            <a:r>
              <a:rPr lang="en-US" dirty="0"/>
              <a:t>)</a:t>
            </a:r>
          </a:p>
          <a:p>
            <a:r>
              <a:rPr lang="en-US" b="1" dirty="0" err="1"/>
              <a:t>Zodpovědnost</a:t>
            </a:r>
            <a:r>
              <a:rPr lang="en-US" dirty="0"/>
              <a:t> (</a:t>
            </a:r>
            <a:r>
              <a:rPr lang="en-US" dirty="0" err="1"/>
              <a:t>chováme</a:t>
            </a:r>
            <a:r>
              <a:rPr lang="en-US" dirty="0"/>
              <a:t> se </a:t>
            </a:r>
            <a:r>
              <a:rPr lang="en-US" dirty="0" err="1"/>
              <a:t>vůči</a:t>
            </a:r>
            <a:r>
              <a:rPr lang="en-US" dirty="0"/>
              <a:t> </a:t>
            </a:r>
            <a:r>
              <a:rPr lang="en-US" dirty="0" err="1"/>
              <a:t>sobě</a:t>
            </a:r>
            <a:r>
              <a:rPr lang="en-US" dirty="0"/>
              <a:t> </a:t>
            </a:r>
            <a:r>
              <a:rPr lang="en-US" dirty="0" err="1"/>
              <a:t>navzájem</a:t>
            </a:r>
            <a:r>
              <a:rPr lang="en-US" dirty="0"/>
              <a:t> </a:t>
            </a:r>
            <a:r>
              <a:rPr lang="en-US" dirty="0" err="1"/>
              <a:t>zodpovědně</a:t>
            </a:r>
            <a:r>
              <a:rPr lang="en-US" dirty="0"/>
              <a:t>)</a:t>
            </a:r>
          </a:p>
          <a:p>
            <a:r>
              <a:rPr lang="en-US" b="1" dirty="0" err="1"/>
              <a:t>Jednotlivě</a:t>
            </a:r>
            <a:r>
              <a:rPr lang="en-US" b="1" dirty="0"/>
              <a:t> &amp; </a:t>
            </a:r>
            <a:r>
              <a:rPr lang="en-US" b="1" dirty="0" err="1"/>
              <a:t>společně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individuálně</a:t>
            </a:r>
            <a:r>
              <a:rPr lang="en-US" dirty="0"/>
              <a:t> </a:t>
            </a:r>
            <a:r>
              <a:rPr lang="en-US" dirty="0" err="1"/>
              <a:t>přispíváme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společnému</a:t>
            </a:r>
            <a:r>
              <a:rPr lang="en-US" dirty="0"/>
              <a:t> </a:t>
            </a:r>
            <a:r>
              <a:rPr lang="en-US" dirty="0" err="1"/>
              <a:t>cíli</a:t>
            </a:r>
            <a:r>
              <a:rPr lang="en-US" dirty="0"/>
              <a:t>)</a:t>
            </a:r>
          </a:p>
          <a:p>
            <a:r>
              <a:rPr lang="en-US" b="1" dirty="0" err="1"/>
              <a:t>Možnost</a:t>
            </a:r>
            <a:r>
              <a:rPr lang="en-US" b="1" dirty="0"/>
              <a:t> </a:t>
            </a:r>
            <a:r>
              <a:rPr lang="en-US" b="1" dirty="0" err="1"/>
              <a:t>volby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rozhodujeme</a:t>
            </a:r>
            <a:r>
              <a:rPr lang="en-US" dirty="0"/>
              <a:t> se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)</a:t>
            </a:r>
          </a:p>
          <a:p>
            <a:r>
              <a:rPr lang="en-US" b="1" dirty="0" err="1"/>
              <a:t>Celistvost</a:t>
            </a:r>
            <a:r>
              <a:rPr lang="en-US" dirty="0"/>
              <a:t> (</a:t>
            </a:r>
            <a:r>
              <a:rPr lang="en-US" dirty="0" err="1"/>
              <a:t>sdílíme</a:t>
            </a:r>
            <a:r>
              <a:rPr lang="en-US" dirty="0"/>
              <a:t> </a:t>
            </a:r>
            <a:r>
              <a:rPr lang="en-US" dirty="0" err="1"/>
              <a:t>morální</a:t>
            </a:r>
            <a:r>
              <a:rPr lang="en-US" dirty="0"/>
              <a:t> a </a:t>
            </a:r>
            <a:r>
              <a:rPr lang="en-US" dirty="0" err="1"/>
              <a:t>etické</a:t>
            </a:r>
            <a:r>
              <a:rPr lang="en-US" dirty="0"/>
              <a:t> </a:t>
            </a:r>
            <a:r>
              <a:rPr lang="en-US" dirty="0" err="1"/>
              <a:t>principy</a:t>
            </a:r>
            <a:r>
              <a:rPr lang="en-US" dirty="0"/>
              <a:t>)</a:t>
            </a:r>
          </a:p>
          <a:p>
            <a:r>
              <a:rPr lang="en-US" b="1" dirty="0" err="1"/>
              <a:t>Decentralizace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řízení</a:t>
            </a:r>
            <a:r>
              <a:rPr lang="en-US" dirty="0"/>
              <a:t> </a:t>
            </a:r>
            <a:r>
              <a:rPr lang="en-US" dirty="0" err="1"/>
              <a:t>celku</a:t>
            </a:r>
            <a:r>
              <a:rPr lang="en-US" dirty="0"/>
              <a:t> se </a:t>
            </a:r>
            <a:r>
              <a:rPr lang="en-US" dirty="0" err="1"/>
              <a:t>podílíme</a:t>
            </a:r>
            <a:r>
              <a:rPr lang="en-US" dirty="0"/>
              <a:t> </a:t>
            </a:r>
            <a:r>
              <a:rPr lang="en-US" dirty="0" err="1"/>
              <a:t>všichni</a:t>
            </a:r>
            <a:r>
              <a:rPr lang="en-US" dirty="0"/>
              <a:t>)</a:t>
            </a:r>
          </a:p>
          <a:p>
            <a:r>
              <a:rPr lang="en-US" b="1" dirty="0" err="1"/>
              <a:t>Reflexe</a:t>
            </a:r>
            <a:r>
              <a:rPr lang="en-US" b="1" dirty="0"/>
              <a:t> a </a:t>
            </a:r>
            <a:r>
              <a:rPr lang="en-US" b="1" dirty="0" err="1"/>
              <a:t>zhodnocení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poskytujeme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vzájemně</a:t>
            </a:r>
            <a:r>
              <a:rPr lang="en-US" dirty="0"/>
              <a:t> </a:t>
            </a:r>
            <a:r>
              <a:rPr lang="en-US" dirty="0" err="1"/>
              <a:t>zpětnou</a:t>
            </a:r>
            <a:r>
              <a:rPr lang="en-US" dirty="0"/>
              <a:t> </a:t>
            </a:r>
            <a:r>
              <a:rPr lang="en-US" dirty="0" err="1"/>
              <a:t>vazbu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2899249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ČR: Tomáš </a:t>
            </a:r>
            <a:r>
              <a:rPr lang="cs-CZ" dirty="0" err="1" smtClean="0"/>
              <a:t>Hajzler</a:t>
            </a:r>
            <a:r>
              <a:rPr lang="cs-CZ" dirty="0" smtClean="0"/>
              <a:t> – společnost </a:t>
            </a:r>
            <a:r>
              <a:rPr lang="cs-CZ" dirty="0" err="1" smtClean="0"/>
              <a:t>Peoplecomm</a:t>
            </a:r>
            <a:r>
              <a:rPr lang="cs-CZ" dirty="0" smtClean="0"/>
              <a:t>, 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www.youtube.com/watch?v=G8PVaJNYRhU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Kniha: Svoboda v práci </a:t>
            </a:r>
          </a:p>
          <a:p>
            <a:r>
              <a:rPr lang="cs-CZ" dirty="0" smtClean="0"/>
              <a:t>BÝT ŠŤASTNÝ</a:t>
            </a:r>
          </a:p>
          <a:p>
            <a:r>
              <a:rPr lang="cs-CZ" dirty="0" smtClean="0"/>
              <a:t>NECHOVAT SE K ZAMĚSTNANCŮM JAKO K MALÝMU DÍTĚTI</a:t>
            </a:r>
            <a:endParaRPr lang="cs-CZ" dirty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www.tomashajzler.com</a:t>
            </a:r>
            <a:endParaRPr lang="cs-CZ" dirty="0"/>
          </a:p>
          <a:p>
            <a:r>
              <a:rPr lang="cs-CZ" dirty="0" smtClean="0"/>
              <a:t>ZAHRANIČÍ: </a:t>
            </a:r>
          </a:p>
          <a:p>
            <a:r>
              <a:rPr lang="en-US" dirty="0" smtClean="0"/>
              <a:t>Google</a:t>
            </a:r>
            <a:r>
              <a:rPr lang="en-US" dirty="0"/>
              <a:t>, Zappos, Ikea, Harley-Davidson, Patagonia, </a:t>
            </a:r>
            <a:r>
              <a:rPr lang="en-US" dirty="0" err="1"/>
              <a:t>Symbio</a:t>
            </a: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05462585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OBSAH: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481" y="1035215"/>
            <a:ext cx="4815219" cy="481521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VZTAHY V ORGANIZACI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VERTIKÁLNÍ / HORIZONTÁLNÍ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HORIZOTNÁLNÍ VZTAHY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HORIZONTÁLNÍ ORGANIZACE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HORIZONTÁLNÍ STRUKTURA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PROCESNÍ TÝMY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SVOBODNÉ FIRMY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633523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725" y="440680"/>
            <a:ext cx="6427779" cy="6209888"/>
          </a:xfrm>
        </p:spPr>
      </p:pic>
    </p:spTree>
    <p:extLst>
      <p:ext uri="{BB962C8B-B14F-4D97-AF65-F5344CB8AC3E}">
        <p14:creationId xmlns="" xmlns:p14="http://schemas.microsoft.com/office/powerpoint/2010/main" val="224975465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v organizaci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Vertikální </a:t>
            </a:r>
            <a:r>
              <a:rPr lang="cs-CZ" b="1" dirty="0" smtClean="0"/>
              <a:t>vztahy: nadřízený/podřízený – Asie (Japonsko, Čína), Německo, J Amerika, Švýcarsko</a:t>
            </a:r>
          </a:p>
          <a:p>
            <a:r>
              <a:rPr lang="cs-CZ" b="1" dirty="0" smtClean="0"/>
              <a:t>Horizontální vztahy: mezi pracovníky na STEJNÉM STUPNI ŘÍZENÍ – Skandinávie (Dánsko – školství), USA – tykání, Nový Zéland</a:t>
            </a:r>
          </a:p>
          <a:p>
            <a:endParaRPr lang="cs-CZ" b="1" dirty="0"/>
          </a:p>
          <a:p>
            <a:r>
              <a:rPr lang="cs-CZ" b="1" dirty="0" smtClean="0"/>
              <a:t>Charakteristika:</a:t>
            </a:r>
          </a:p>
          <a:p>
            <a:r>
              <a:rPr lang="cs-CZ" b="1" dirty="0" smtClean="0"/>
              <a:t>Společný cíl</a:t>
            </a:r>
          </a:p>
          <a:p>
            <a:r>
              <a:rPr lang="cs-CZ" b="1" dirty="0" smtClean="0"/>
              <a:t>Pozice v organizaci</a:t>
            </a:r>
          </a:p>
          <a:p>
            <a:r>
              <a:rPr lang="cs-CZ" b="1" dirty="0" smtClean="0"/>
              <a:t>Společné vedení (1 vedoucí)</a:t>
            </a:r>
          </a:p>
          <a:p>
            <a:r>
              <a:rPr lang="cs-CZ" b="1" dirty="0" smtClean="0"/>
              <a:t>Omezená počet členů a jasně definovanými pozicemi </a:t>
            </a:r>
          </a:p>
          <a:p>
            <a:r>
              <a:rPr lang="cs-CZ" b="1" dirty="0" smtClean="0"/>
              <a:t>Neformální interpersonální vztahy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6510719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HORIZONTÁLNÍ ORGANIZACE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21. století</a:t>
            </a:r>
          </a:p>
          <a:p>
            <a:r>
              <a:rPr lang="cs-CZ" dirty="0" smtClean="0"/>
              <a:t>Noví požadavky na účastníky</a:t>
            </a:r>
          </a:p>
          <a:p>
            <a:r>
              <a:rPr lang="cs-CZ" dirty="0" smtClean="0"/>
              <a:t>+ flexibilní na trh</a:t>
            </a:r>
          </a:p>
          <a:p>
            <a:r>
              <a:rPr lang="cs-CZ" dirty="0" smtClean="0"/>
              <a:t>+ nové technologie </a:t>
            </a:r>
          </a:p>
          <a:p>
            <a:r>
              <a:rPr lang="cs-CZ" dirty="0" smtClean="0"/>
              <a:t>+ svoboda v uplatnění schopností</a:t>
            </a:r>
          </a:p>
          <a:p>
            <a:r>
              <a:rPr lang="cs-CZ" dirty="0" smtClean="0"/>
              <a:t>Lépe soustředí pozornost na zákazníky</a:t>
            </a:r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/>
              <a:t>Horizontální organizace se nejlépe osvědčuje především tam, kde jsou důležité takové věci, jako rychlost </a:t>
            </a:r>
            <a:r>
              <a:rPr lang="cs-CZ" b="1" dirty="0"/>
              <a:t>uspokojování potřeb zákazníků, komplexní služby zákazníkům a časté změny jejich požadavků</a:t>
            </a:r>
            <a:r>
              <a:rPr lang="cs-CZ" dirty="0"/>
              <a:t>.</a:t>
            </a:r>
            <a:endParaRPr lang="en-US" dirty="0"/>
          </a:p>
          <a:p>
            <a:endParaRPr lang="cs-CZ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282" y="1594503"/>
            <a:ext cx="3942994" cy="26914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354368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- Generace „</a:t>
            </a:r>
            <a:r>
              <a:rPr lang="cs-CZ" dirty="0"/>
              <a:t>Y“ </a:t>
            </a:r>
            <a:br>
              <a:rPr lang="cs-CZ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Horizontální vztah</a:t>
            </a:r>
          </a:p>
          <a:p>
            <a:r>
              <a:rPr lang="cs-CZ" dirty="0" smtClean="0"/>
              <a:t>Flexibilní pracovní doba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Homeoffice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Střídání zaměstnání během života (10 různých firem)</a:t>
            </a:r>
          </a:p>
          <a:p>
            <a:r>
              <a:rPr lang="cs-CZ" dirty="0" smtClean="0"/>
              <a:t>Projektové týmy – práce na projektech</a:t>
            </a:r>
          </a:p>
          <a:p>
            <a:r>
              <a:rPr lang="cs-CZ" dirty="0" smtClean="0"/>
              <a:t>Kreativita, přátelské prostředí, osobní rozvoj</a:t>
            </a:r>
          </a:p>
          <a:p>
            <a:r>
              <a:rPr lang="cs-CZ" dirty="0" smtClean="0"/>
              <a:t>Svobodné firmy</a:t>
            </a:r>
          </a:p>
          <a:p>
            <a:r>
              <a:rPr lang="cs-CZ" dirty="0" smtClean="0"/>
              <a:t>Změna benefitů – co je pro Vás největší benefit?</a:t>
            </a:r>
          </a:p>
          <a:p>
            <a:r>
              <a:rPr lang="cs-CZ" dirty="0" smtClean="0"/>
              <a:t>Peníze/hezky vybavená kancelář/stravenky/smysl práce…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447127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HORIZONTÁLNÍ STRUKTURA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Předpoklady pro realizaci procesního řízení</a:t>
            </a:r>
          </a:p>
          <a:p>
            <a:r>
              <a:rPr lang="cs-CZ" dirty="0" smtClean="0"/>
              <a:t>Nahrazování původní (klasické) funkčního stylu řízení (</a:t>
            </a:r>
            <a:r>
              <a:rPr lang="cs-CZ" dirty="0" err="1" smtClean="0"/>
              <a:t>Taylor</a:t>
            </a:r>
            <a:r>
              <a:rPr lang="cs-CZ" dirty="0" smtClean="0"/>
              <a:t>)</a:t>
            </a:r>
          </a:p>
          <a:p>
            <a:r>
              <a:rPr lang="cs-CZ" dirty="0" smtClean="0"/>
              <a:t>Skupiny/týmy – vytyčené cíle – zodpovědnost – svoje, nezávislé vedení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6901580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678" y="188220"/>
            <a:ext cx="8188657" cy="64575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2179833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PROCESNÍ TÝMY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+ eliminace časových prodlev oproti klasickým organizačních struktur</a:t>
            </a:r>
          </a:p>
          <a:p>
            <a:r>
              <a:rPr lang="cs-CZ" dirty="0" smtClean="0"/>
              <a:t>+ preference vnitřních zájmů vlastního útvaru před zájmy podniku jako celku či před zájmy zákazníků</a:t>
            </a:r>
          </a:p>
          <a:p>
            <a:r>
              <a:rPr lang="cs-CZ" dirty="0" smtClean="0"/>
              <a:t>Max 15 – 20 členů – lépe viditelné chyby/úspěchy…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224252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105</TotalTime>
  <Words>424</Words>
  <Application>Microsoft Office PowerPoint</Application>
  <PresentationFormat>Vlastní</PresentationFormat>
  <Paragraphs>82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Wisp</vt:lpstr>
      <vt:lpstr>Horizontální vztahy + svobodná firma</vt:lpstr>
      <vt:lpstr>OBSAH:</vt:lpstr>
      <vt:lpstr>Snímek 3</vt:lpstr>
      <vt:lpstr>Vztahy v organizaci</vt:lpstr>
      <vt:lpstr>HORIZONTÁLNÍ ORGANIZACE</vt:lpstr>
      <vt:lpstr>Trendy - Generace „Y“  </vt:lpstr>
      <vt:lpstr>HORIZONTÁLNÍ STRUKTURA</vt:lpstr>
      <vt:lpstr>Snímek 8</vt:lpstr>
      <vt:lpstr>PROCESNÍ TÝMY</vt:lpstr>
      <vt:lpstr>USPOKOJENÍ Z PRÁCE</vt:lpstr>
      <vt:lpstr>Svobodné firmy</vt:lpstr>
      <vt:lpstr>Snímek 12</vt:lpstr>
      <vt:lpstr>Příklady: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Horizontální vztahy a horizontální strategie ve společnosti</dc:title>
  <dc:creator>Barbora Eliasova</dc:creator>
  <cp:lastModifiedBy>Kuchar</cp:lastModifiedBy>
  <cp:revision>11</cp:revision>
  <dcterms:created xsi:type="dcterms:W3CDTF">2016-11-26T13:39:59Z</dcterms:created>
  <dcterms:modified xsi:type="dcterms:W3CDTF">2020-09-26T09:31:39Z</dcterms:modified>
</cp:coreProperties>
</file>