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5" r:id="rId6"/>
    <p:sldId id="264" r:id="rId7"/>
    <p:sldId id="271" r:id="rId8"/>
    <p:sldId id="260" r:id="rId9"/>
    <p:sldId id="261" r:id="rId10"/>
    <p:sldId id="262" r:id="rId11"/>
    <p:sldId id="272" r:id="rId12"/>
    <p:sldId id="263" r:id="rId13"/>
    <p:sldId id="270" r:id="rId14"/>
    <p:sldId id="266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67" r:id="rId23"/>
    <p:sldId id="282" r:id="rId24"/>
    <p:sldId id="283" r:id="rId25"/>
    <p:sldId id="284" r:id="rId26"/>
    <p:sldId id="280" r:id="rId27"/>
    <p:sldId id="281" r:id="rId28"/>
    <p:sldId id="268" r:id="rId29"/>
    <p:sldId id="285" r:id="rId30"/>
    <p:sldId id="286" r:id="rId31"/>
    <p:sldId id="287" r:id="rId32"/>
    <p:sldId id="289" r:id="rId33"/>
    <p:sldId id="288" r:id="rId34"/>
    <p:sldId id="290" r:id="rId35"/>
    <p:sldId id="269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69" y="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se zakulaceným příčným rohem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1BA77D6-0E52-417C-BB29-9809D3307588}" type="datetimeFigureOut">
              <a:rPr lang="cs-CZ"/>
              <a:pPr>
                <a:defRPr/>
              </a:pPr>
              <a:t>29.04.2021</a:t>
            </a:fld>
            <a:endParaRPr lang="cs-CZ"/>
          </a:p>
        </p:txBody>
      </p:sp>
      <p:sp>
        <p:nvSpPr>
          <p:cNvPr id="6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4A42D7F-810B-4CC7-9199-990BECF03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AE235-017F-4B35-8698-A753E1126038}" type="datetimeFigureOut">
              <a:rPr lang="cs-CZ"/>
              <a:pPr>
                <a:defRPr/>
              </a:pPr>
              <a:t>29.04.2021</a:t>
            </a:fld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330CE-7B94-48F5-999C-A8041E8EFB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8A853-9E15-4A49-A259-ABCA572F83DD}" type="datetimeFigureOut">
              <a:rPr lang="cs-CZ"/>
              <a:pPr>
                <a:defRPr/>
              </a:pPr>
              <a:t>29.04.2021</a:t>
            </a:fld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D667B-14A4-40EA-9848-4E7ED0706F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2CE22D-6AE5-4425-8828-C012240585E8}" type="datetimeFigureOut">
              <a:rPr lang="cs-CZ"/>
              <a:pPr>
                <a:defRPr/>
              </a:pPr>
              <a:t>29.04.2021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259D47-AD9A-4803-91FC-560F664D58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EC7F480-C135-4773-A5C5-8B8FAD7CE7D0}" type="datetimeFigureOut">
              <a:rPr lang="cs-CZ"/>
              <a:pPr>
                <a:defRPr/>
              </a:pPr>
              <a:t>29.04.2021</a:t>
            </a:fld>
            <a:endParaRPr lang="cs-CZ"/>
          </a:p>
        </p:txBody>
      </p:sp>
      <p:sp>
        <p:nvSpPr>
          <p:cNvPr id="6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5C447A2-F08A-4C47-96D9-E155E1492A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BE66A0-4AF4-4EBF-8AF9-DE7A5DB57600}" type="datetimeFigureOut">
              <a:rPr lang="cs-CZ"/>
              <a:pPr>
                <a:defRPr/>
              </a:pPr>
              <a:t>29.04.2021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485E1F-3AB1-403D-AA25-82B6B7AC82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9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1866AC-079D-4861-A54F-E909199142F4}" type="datetimeFigureOut">
              <a:rPr lang="cs-CZ"/>
              <a:pPr>
                <a:defRPr/>
              </a:pPr>
              <a:t>29.04.2021</a:t>
            </a:fld>
            <a:endParaRPr lang="cs-CZ"/>
          </a:p>
        </p:txBody>
      </p:sp>
      <p:sp>
        <p:nvSpPr>
          <p:cNvPr id="10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FCCBA4-902E-4D7E-8CD5-CDF75A2368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F5612A-BAE7-4D6F-9CD5-A791688B8074}" type="datetimeFigureOut">
              <a:rPr lang="cs-CZ"/>
              <a:pPr>
                <a:defRPr/>
              </a:pPr>
              <a:t>29.04.2021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D0F5B8-CCFA-4E97-9A34-D492B4F20E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53CF5-61D7-4DA7-811B-39B793B1C390}" type="datetimeFigureOut">
              <a:rPr lang="cs-CZ"/>
              <a:pPr>
                <a:defRPr/>
              </a:pPr>
              <a:t>29.04.2021</a:t>
            </a:fld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FBE7-88B2-4D3E-89EA-AFBC982E14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0771C74-C04B-4F0E-9FD4-E790EC9FC9F7}" type="datetimeFigureOut">
              <a:rPr lang="cs-CZ"/>
              <a:pPr>
                <a:defRPr/>
              </a:pPr>
              <a:t>29.04.2021</a:t>
            </a:fld>
            <a:endParaRPr lang="cs-CZ"/>
          </a:p>
        </p:txBody>
      </p:sp>
      <p:sp>
        <p:nvSpPr>
          <p:cNvPr id="7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3306F8C-0355-43DB-9B55-D6B1DFB430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36EC845-2B62-42F7-8E2D-A9279664DE20}" type="datetimeFigureOut">
              <a:rPr lang="cs-CZ"/>
              <a:pPr>
                <a:defRPr/>
              </a:pPr>
              <a:t>29.04.2021</a:t>
            </a:fld>
            <a:endParaRPr lang="cs-CZ"/>
          </a:p>
        </p:txBody>
      </p:sp>
      <p:sp>
        <p:nvSpPr>
          <p:cNvPr id="6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7021167-A59F-4316-AAAA-B84516F2EF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1A47C78-67AB-4447-BFE6-9316AACCEF49}" type="datetimeFigureOut">
              <a:rPr lang="cs-CZ"/>
              <a:pPr>
                <a:defRPr/>
              </a:pPr>
              <a:t>29.04.2021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35EA511-3DC7-41F3-AAC3-CFBFB9FE83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3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12" r:id="rId7"/>
    <p:sldLayoutId id="2147483821" r:id="rId8"/>
    <p:sldLayoutId id="2147483822" r:id="rId9"/>
    <p:sldLayoutId id="2147483813" r:id="rId10"/>
    <p:sldLayoutId id="2147483814" r:id="rId11"/>
  </p:sldLayoutIdLst>
  <p:txStyles>
    <p:titleStyle>
      <a:lvl1pPr marL="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2pPr>
      <a:lvl3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3pPr>
      <a:lvl4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4pPr>
      <a:lvl5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Nikita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Chruščov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0243" name="Podnadpis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smtClean="0"/>
              <a:t>Destalinizace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maršál </a:t>
            </a:r>
            <a:r>
              <a:rPr lang="cs-CZ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Žukov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(1896–1974)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313" y="1412875"/>
            <a:ext cx="4032250" cy="53133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8. května 1945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341438"/>
            <a:ext cx="7777163" cy="5365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Nikita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Chruščov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(1894–1971) 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1412875"/>
            <a:ext cx="5113337" cy="53006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Berlínská zeď, 1961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427163"/>
            <a:ext cx="7399337" cy="5314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88913"/>
            <a:ext cx="8424862" cy="6496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Polsko, 1956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Povstání dělníků v Poznani 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	(10 tis. vojáků a tanky, zabito přes 70 lidí)</a:t>
            </a:r>
          </a:p>
          <a:p>
            <a:pPr>
              <a:buFont typeface="Wingdings 2" pitchFamily="18" charset="2"/>
              <a:buNone/>
            </a:pPr>
            <a:endParaRPr lang="cs-CZ" smtClean="0"/>
          </a:p>
          <a:p>
            <a:r>
              <a:rPr lang="cs-CZ" smtClean="0"/>
              <a:t>Wladyslaw Gomulka</a:t>
            </a:r>
          </a:p>
          <a:p>
            <a:r>
              <a:rPr lang="cs-CZ" smtClean="0"/>
              <a:t>Konstantin Rokossovskij</a:t>
            </a:r>
          </a:p>
          <a:p>
            <a:endParaRPr lang="cs-CZ" smtClean="0"/>
          </a:p>
          <a:p>
            <a:pPr>
              <a:buFont typeface="Wingdings 2" pitchFamily="18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Wladyslaw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Gomulka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(1905–1982)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982663"/>
            <a:ext cx="3816350" cy="5699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K. </a:t>
            </a:r>
            <a:r>
              <a:rPr lang="cs-CZ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Rokossovskij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(1896–1968)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6950" y="990600"/>
            <a:ext cx="4540250" cy="5751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Polská cesta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Plná samospráva země</a:t>
            </a:r>
          </a:p>
          <a:p>
            <a:r>
              <a:rPr lang="cs-CZ" smtClean="0"/>
              <a:t>Zrušení kolektivizace</a:t>
            </a:r>
          </a:p>
          <a:p>
            <a:r>
              <a:rPr lang="cs-CZ" smtClean="0"/>
              <a:t>Autonomie pro polskou katolickou církev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Matyáš </a:t>
            </a:r>
            <a:r>
              <a:rPr lang="cs-CZ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Rákosi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(1892–1971)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1128713"/>
            <a:ext cx="4214812" cy="5613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3 pilíře komunismu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 2" pitchFamily="18" charset="2"/>
              <a:buAutoNum type="arabicParenR"/>
            </a:pPr>
            <a:r>
              <a:rPr lang="cs-CZ" smtClean="0"/>
              <a:t>Centrální plánování</a:t>
            </a:r>
          </a:p>
          <a:p>
            <a:pPr marL="514350" indent="-514350">
              <a:buFont typeface="Wingdings 2" pitchFamily="18" charset="2"/>
              <a:buAutoNum type="arabicParenR"/>
            </a:pPr>
            <a:r>
              <a:rPr lang="cs-CZ" smtClean="0"/>
              <a:t>Společné vlastnictví výrobních prostředků</a:t>
            </a:r>
          </a:p>
          <a:p>
            <a:pPr marL="514350" indent="-514350">
              <a:buFont typeface="Wingdings 2" pitchFamily="18" charset="2"/>
              <a:buAutoNum type="arabicParenR"/>
            </a:pPr>
            <a:r>
              <a:rPr lang="cs-CZ" smtClean="0"/>
              <a:t>Vedoucí úloha komunistické strany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Imre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Nagy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(1896–1958)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28863" y="908050"/>
            <a:ext cx="4306887" cy="5761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5924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Maďarská cesta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Koaliční vláda s nekomunisty </a:t>
            </a:r>
          </a:p>
          <a:p>
            <a:r>
              <a:rPr lang="cs-CZ" smtClean="0"/>
              <a:t>Požadavek stažení sovětských vojsk</a:t>
            </a:r>
          </a:p>
          <a:p>
            <a:r>
              <a:rPr lang="cs-CZ" smtClean="0"/>
              <a:t>Požadavek vystoupení z Varšavské smlouvy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Budapešť 1956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436688"/>
            <a:ext cx="7864475" cy="52689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88913"/>
            <a:ext cx="6408737" cy="65039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88913"/>
            <a:ext cx="4321175" cy="6521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476250"/>
            <a:ext cx="8791575" cy="57832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Varšavská smlouva (1955–1991)  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Albánská lidová republika (do roku 1968)</a:t>
            </a:r>
          </a:p>
          <a:p>
            <a:r>
              <a:rPr lang="cs-CZ" smtClean="0"/>
              <a:t>Bulharská lidová republika</a:t>
            </a:r>
          </a:p>
          <a:p>
            <a:r>
              <a:rPr lang="cs-CZ" smtClean="0"/>
              <a:t>Československá republika (později ČSSR)</a:t>
            </a:r>
          </a:p>
          <a:p>
            <a:r>
              <a:rPr lang="cs-CZ" smtClean="0"/>
              <a:t>Maďarská lidová republika</a:t>
            </a:r>
          </a:p>
          <a:p>
            <a:r>
              <a:rPr lang="cs-CZ" smtClean="0"/>
              <a:t>Německá demokratická republika</a:t>
            </a:r>
          </a:p>
          <a:p>
            <a:r>
              <a:rPr lang="cs-CZ" smtClean="0"/>
              <a:t>Polská lidová republika</a:t>
            </a:r>
          </a:p>
          <a:p>
            <a:r>
              <a:rPr lang="cs-CZ" smtClean="0"/>
              <a:t>Rumunská socialistická republika</a:t>
            </a:r>
          </a:p>
          <a:p>
            <a:r>
              <a:rPr lang="cs-CZ" smtClean="0"/>
              <a:t>Svaz sovětských socialistických republik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-18678"/>
            <a:ext cx="6681514" cy="687667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János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Kádár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(1912–1989)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987425"/>
            <a:ext cx="4254500" cy="5754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Josip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Broz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Tito (1892–1980) 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981075"/>
            <a:ext cx="5419725" cy="5719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Reformní komunismus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mtClean="0"/>
              <a:t>Destalinizace (Chruščov)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Socialismus s lidskou tváří (Dubček)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Přestavba a nové myšlení (Gorbačov)</a:t>
            </a:r>
          </a:p>
          <a:p>
            <a:pPr>
              <a:buFont typeface="Wingdings 2" pitchFamily="18" charset="2"/>
              <a:buNone/>
            </a:pPr>
            <a:endParaRPr lang="cs-CZ" smtClean="0"/>
          </a:p>
          <a:p>
            <a:pPr>
              <a:buFont typeface="Wingdings 2" pitchFamily="18" charset="2"/>
              <a:buNone/>
            </a:pPr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Jugoslávská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cesta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u="sng" smtClean="0"/>
              <a:t>Reálný socialismus</a:t>
            </a:r>
            <a:endParaRPr lang="cs-CZ" smtClean="0"/>
          </a:p>
          <a:p>
            <a:pPr>
              <a:buFont typeface="Wingdings 2" pitchFamily="18" charset="2"/>
              <a:buNone/>
            </a:pPr>
            <a:endParaRPr lang="cs-CZ" smtClean="0"/>
          </a:p>
          <a:p>
            <a:r>
              <a:rPr lang="cs-CZ" smtClean="0"/>
              <a:t>Socialismus bez vlivu SSSR</a:t>
            </a:r>
          </a:p>
          <a:p>
            <a:r>
              <a:rPr lang="cs-CZ" smtClean="0"/>
              <a:t>Opuštění modelu centrálního plánování 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	ve prospěch místní samosprávy</a:t>
            </a:r>
          </a:p>
          <a:p>
            <a:r>
              <a:rPr lang="cs-CZ" smtClean="0"/>
              <a:t>Soukromé zemědělství</a:t>
            </a:r>
          </a:p>
          <a:p>
            <a:r>
              <a:rPr lang="cs-CZ" smtClean="0"/>
              <a:t>Tržní ekonomika (turistika + gastarbeitři)</a:t>
            </a:r>
          </a:p>
          <a:p>
            <a:pPr>
              <a:buFont typeface="Wingdings 2" pitchFamily="18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Mao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Ce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-tung (1893–1976) 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1428750"/>
            <a:ext cx="4010025" cy="53133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Chruščov</a:t>
            </a:r>
            <a:r>
              <a:rPr lang="cs-CZ" dirty="0" smtClean="0"/>
              <a:t> v USA, 1959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návštěva nejvyššího představitele SSSR v USA v dějinách</a:t>
            </a:r>
          </a:p>
          <a:p>
            <a:r>
              <a:rPr lang="cs-CZ" dirty="0" smtClean="0"/>
              <a:t>Los Angeles a </a:t>
            </a:r>
            <a:r>
              <a:rPr lang="cs-CZ" dirty="0" err="1" smtClean="0"/>
              <a:t>Chruščovova</a:t>
            </a:r>
            <a:r>
              <a:rPr lang="cs-CZ" dirty="0" smtClean="0"/>
              <a:t> hra na odjezd</a:t>
            </a:r>
          </a:p>
          <a:p>
            <a:r>
              <a:rPr lang="cs-CZ" dirty="0" smtClean="0"/>
              <a:t>Schůzka s </a:t>
            </a:r>
            <a:r>
              <a:rPr lang="cs-CZ" dirty="0" err="1" smtClean="0"/>
              <a:t>Dwightem</a:t>
            </a:r>
            <a:r>
              <a:rPr lang="cs-CZ" dirty="0" smtClean="0"/>
              <a:t> </a:t>
            </a:r>
            <a:r>
              <a:rPr lang="cs-CZ" dirty="0" err="1" smtClean="0"/>
              <a:t>Eisenhowerem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798736"/>
          </a:xfrm>
        </p:spPr>
        <p:txBody>
          <a:bodyPr>
            <a:normAutofit/>
          </a:bodyPr>
          <a:lstStyle/>
          <a:p>
            <a:r>
              <a:rPr lang="cs-CZ" dirty="0" err="1" smtClean="0"/>
              <a:t>Chruščov</a:t>
            </a:r>
            <a:r>
              <a:rPr lang="cs-CZ" dirty="0" smtClean="0"/>
              <a:t> a </a:t>
            </a:r>
            <a:r>
              <a:rPr lang="cs-CZ" dirty="0" err="1" smtClean="0"/>
              <a:t>Kennedy</a:t>
            </a:r>
            <a:r>
              <a:rPr lang="cs-CZ" dirty="0" smtClean="0"/>
              <a:t>, 1961</a:t>
            </a:r>
            <a:endParaRPr lang="cs-CZ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707" y="980728"/>
            <a:ext cx="7372694" cy="572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086768"/>
          </a:xfrm>
        </p:spPr>
        <p:txBody>
          <a:bodyPr>
            <a:normAutofit/>
          </a:bodyPr>
          <a:lstStyle/>
          <a:p>
            <a:r>
              <a:rPr lang="cs-CZ" dirty="0" smtClean="0"/>
              <a:t>Třetí světová válka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Sestřelení průzkum. letounu U-2, 1960 </a:t>
            </a:r>
          </a:p>
          <a:p>
            <a:r>
              <a:rPr lang="cs-CZ" dirty="0" smtClean="0"/>
              <a:t>Berlínská krize, 1961</a:t>
            </a:r>
          </a:p>
          <a:p>
            <a:r>
              <a:rPr lang="cs-CZ" dirty="0" smtClean="0"/>
              <a:t>Karibská krize, 1962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383376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/>
              <a:t>       </a:t>
            </a:r>
            <a:br>
              <a:rPr lang="cs-CZ" dirty="0" smtClean="0"/>
            </a:br>
            <a:r>
              <a:rPr lang="cs-CZ" dirty="0" smtClean="0"/>
              <a:t>  </a:t>
            </a:r>
            <a:r>
              <a:rPr lang="cs-CZ" dirty="0" err="1" smtClean="0"/>
              <a:t>Francis</a:t>
            </a:r>
            <a:r>
              <a:rPr lang="cs-CZ" dirty="0" smtClean="0"/>
              <a:t> </a:t>
            </a:r>
            <a:r>
              <a:rPr lang="cs-CZ" dirty="0" err="1" smtClean="0"/>
              <a:t>Powers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Pilot U2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15888"/>
            <a:ext cx="4229100" cy="6626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Berlínská krize, 1958-1961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5760640" cy="604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Berlínská zeď, 1961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Exodus východních Němců na Západ</a:t>
            </a:r>
          </a:p>
          <a:p>
            <a:r>
              <a:rPr lang="cs-CZ" dirty="0" smtClean="0"/>
              <a:t>Walter </a:t>
            </a:r>
            <a:r>
              <a:rPr lang="cs-CZ" dirty="0" err="1" smtClean="0"/>
              <a:t>Ulbricht</a:t>
            </a:r>
            <a:r>
              <a:rPr lang="cs-CZ" dirty="0" smtClean="0"/>
              <a:t> (komunistický vůdce NDR)</a:t>
            </a:r>
          </a:p>
          <a:p>
            <a:r>
              <a:rPr lang="cs-CZ" dirty="0" smtClean="0"/>
              <a:t>1958: </a:t>
            </a:r>
            <a:r>
              <a:rPr lang="cs-CZ" dirty="0" err="1" smtClean="0"/>
              <a:t>Chruščovovo</a:t>
            </a:r>
            <a:r>
              <a:rPr lang="cs-CZ" dirty="0" smtClean="0"/>
              <a:t> ultimátum </a:t>
            </a:r>
            <a:r>
              <a:rPr lang="cs-CZ" i="1" dirty="0" smtClean="0"/>
              <a:t>(jednostranná mírová smlouva s NDR)</a:t>
            </a:r>
          </a:p>
          <a:p>
            <a:r>
              <a:rPr lang="cs-CZ" dirty="0" smtClean="0"/>
              <a:t>červen 1961: </a:t>
            </a:r>
            <a:r>
              <a:rPr lang="cs-CZ" dirty="0" err="1" smtClean="0"/>
              <a:t>Chruščov</a:t>
            </a:r>
            <a:r>
              <a:rPr lang="cs-CZ" dirty="0" smtClean="0"/>
              <a:t> + </a:t>
            </a:r>
            <a:r>
              <a:rPr lang="cs-CZ" dirty="0" err="1" smtClean="0"/>
              <a:t>Kennedy</a:t>
            </a:r>
            <a:r>
              <a:rPr lang="cs-CZ" dirty="0" smtClean="0"/>
              <a:t>, Vídeň</a:t>
            </a:r>
          </a:p>
          <a:p>
            <a:r>
              <a:rPr lang="cs-CZ" dirty="0" smtClean="0"/>
              <a:t>srpen 1961: stavba Berlínské zdi</a:t>
            </a:r>
          </a:p>
          <a:p>
            <a:r>
              <a:rPr lang="cs-CZ" dirty="0" smtClean="0"/>
              <a:t>1989: pád Berlínské zdi 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Berlínská zeď v 80. letech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16931"/>
            <a:ext cx="72008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Karibská krize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jaro-léto </a:t>
            </a:r>
            <a:r>
              <a:rPr lang="cs-CZ" dirty="0" smtClean="0"/>
              <a:t>1962: operace </a:t>
            </a:r>
            <a:r>
              <a:rPr lang="cs-CZ" dirty="0" err="1" smtClean="0"/>
              <a:t>Anadyr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</a:t>
            </a:r>
            <a:r>
              <a:rPr lang="cs-CZ" i="1" dirty="0" smtClean="0"/>
              <a:t>(rozmístění sovětských raket na Kubě)</a:t>
            </a:r>
          </a:p>
          <a:p>
            <a:r>
              <a:rPr lang="cs-CZ" dirty="0" err="1" smtClean="0"/>
              <a:t>Chruščov</a:t>
            </a:r>
            <a:r>
              <a:rPr lang="cs-CZ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Засунем ежа американцам в штаны.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/>
              <a:t>Reakce USA: námořní blokáda Kuby</a:t>
            </a:r>
          </a:p>
          <a:p>
            <a:r>
              <a:rPr lang="cs-CZ" dirty="0" smtClean="0"/>
              <a:t>Země varšavské smlouvy: mobilizace</a:t>
            </a:r>
          </a:p>
          <a:p>
            <a:r>
              <a:rPr lang="cs-CZ" dirty="0" smtClean="0"/>
              <a:t>USA: otevírání krytů, nákupní horečka</a:t>
            </a:r>
          </a:p>
          <a:p>
            <a:r>
              <a:rPr lang="cs-CZ" dirty="0" smtClean="0"/>
              <a:t>říjen 1962: kompromis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Triumvirát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mtClean="0"/>
              <a:t>Vjačeslav Molotov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Lavrentij Berija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Georgij Malenkov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Georgij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Malenkov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(1901–1988) 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425575"/>
            <a:ext cx="6897687" cy="5172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43996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cs-CZ" sz="60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Enemies</a:t>
            </a:r>
            <a:r>
              <a:rPr lang="cs-CZ" sz="6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cs-CZ" sz="6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cs-CZ" sz="60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within</a:t>
            </a:r>
            <a:r>
              <a:rPr lang="cs-CZ" sz="6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,</a:t>
            </a:r>
            <a:br>
              <a:rPr lang="cs-CZ" sz="6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cs-CZ" sz="60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enemies</a:t>
            </a:r>
            <a:r>
              <a:rPr lang="cs-CZ" sz="6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cs-CZ" sz="6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cs-CZ" sz="60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without</a:t>
            </a:r>
            <a:r>
              <a:rPr lang="cs-CZ" sz="6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!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15888"/>
            <a:ext cx="4946650" cy="6626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cs-CZ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Vjačeslav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Molotov (1890–1986)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1019175"/>
            <a:ext cx="4419600" cy="5722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Molotov a </a:t>
            </a:r>
            <a:r>
              <a:rPr lang="cs-CZ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Ribbentrop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1412875"/>
            <a:ext cx="5553075" cy="5305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Lavrentij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Berija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(1899–1953)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412875"/>
            <a:ext cx="8569325" cy="4970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756</TotalTime>
  <Words>417</Words>
  <Application>Microsoft Office PowerPoint</Application>
  <PresentationFormat>Předvádění na obrazovce (4:3)</PresentationFormat>
  <Paragraphs>93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Cambria</vt:lpstr>
      <vt:lpstr>Rockwell</vt:lpstr>
      <vt:lpstr>Wingdings 2</vt:lpstr>
      <vt:lpstr>Lití písma</vt:lpstr>
      <vt:lpstr>Nikita Chruščov</vt:lpstr>
      <vt:lpstr>3 pilíře komunismu</vt:lpstr>
      <vt:lpstr>Reformní komunismus</vt:lpstr>
      <vt:lpstr>Triumvirát</vt:lpstr>
      <vt:lpstr>Georgij Malenkov (1901–1988) </vt:lpstr>
      <vt:lpstr>       Enemies within, enemies without! </vt:lpstr>
      <vt:lpstr>     Vjačeslav Molotov (1890–1986)</vt:lpstr>
      <vt:lpstr>Molotov a Ribbentrop</vt:lpstr>
      <vt:lpstr>Lavrentij Berija (1899–1953)</vt:lpstr>
      <vt:lpstr>maršál Žukov (1896–1974)</vt:lpstr>
      <vt:lpstr>8. května 1945</vt:lpstr>
      <vt:lpstr>Nikita Chruščov (1894–1971) </vt:lpstr>
      <vt:lpstr>Berlínská zeď, 1961</vt:lpstr>
      <vt:lpstr>Prezentace aplikace PowerPoint</vt:lpstr>
      <vt:lpstr>Polsko, 1956</vt:lpstr>
      <vt:lpstr>Wladyslaw Gomulka (1905–1982)</vt:lpstr>
      <vt:lpstr>K. Rokossovskij (1896–1968)</vt:lpstr>
      <vt:lpstr>Polská cesta</vt:lpstr>
      <vt:lpstr>Matyáš Rákosi (1892–1971)</vt:lpstr>
      <vt:lpstr>Imre Nagy (1896–1958)</vt:lpstr>
      <vt:lpstr>Maďarská cesta</vt:lpstr>
      <vt:lpstr>Budapešť 1956</vt:lpstr>
      <vt:lpstr>Prezentace aplikace PowerPoint</vt:lpstr>
      <vt:lpstr>Prezentace aplikace PowerPoint</vt:lpstr>
      <vt:lpstr>Prezentace aplikace PowerPoint</vt:lpstr>
      <vt:lpstr>Varšavská smlouva (1955–1991)  </vt:lpstr>
      <vt:lpstr>Prezentace aplikace PowerPoint</vt:lpstr>
      <vt:lpstr>János Kádár (1912–1989)</vt:lpstr>
      <vt:lpstr>Josip Broz Tito (1892–1980) </vt:lpstr>
      <vt:lpstr>Jugoslávská cesta</vt:lpstr>
      <vt:lpstr>Mao Ce-tung (1893–1976) </vt:lpstr>
      <vt:lpstr>Chruščov v USA, 1959</vt:lpstr>
      <vt:lpstr>Chruščov a Kennedy, 1961</vt:lpstr>
      <vt:lpstr>Třetí světová válka</vt:lpstr>
      <vt:lpstr>          Francis Powers Pilot U2</vt:lpstr>
      <vt:lpstr>Berlínská krize, 1958-1961 </vt:lpstr>
      <vt:lpstr>Berlínská zeď, 1961</vt:lpstr>
      <vt:lpstr>Berlínská zeď v 80. letech</vt:lpstr>
      <vt:lpstr>Karibská krize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Nikita Chruščov</dc:title>
  <dc:creator>rubasaff</dc:creator>
  <cp:lastModifiedBy>FFUK</cp:lastModifiedBy>
  <cp:revision>53</cp:revision>
  <dcterms:created xsi:type="dcterms:W3CDTF">2011-12-06T14:43:31Z</dcterms:created>
  <dcterms:modified xsi:type="dcterms:W3CDTF">2021-04-29T15:32:44Z</dcterms:modified>
</cp:coreProperties>
</file>