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2" r:id="rId4"/>
    <p:sldId id="263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7" d="100"/>
          <a:sy n="77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Tematické oblasti výcviku ve vojenském lezení 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 a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Cíl:</a:t>
            </a:r>
          </a:p>
          <a:p>
            <a:pPr marL="0" indent="0">
              <a:buNone/>
            </a:pPr>
            <a:r>
              <a:rPr lang="cs-CZ" dirty="0"/>
              <a:t>Seznámit s hlavními oblastmi výcviku vojenského lezení s praktickými aplikacemi.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Průběh: </a:t>
            </a:r>
            <a:r>
              <a:rPr lang="cs-CZ" dirty="0"/>
              <a:t>Teoretická přednáška.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Klíčová slova:</a:t>
            </a:r>
            <a:r>
              <a:rPr lang="cs-CZ" dirty="0"/>
              <a:t> Bezpečnostní opatření, slanění, lezení a jištění, záchrana v horách</a:t>
            </a:r>
            <a:r>
              <a:rPr lang="cs-CZ"/>
              <a:t>, horolezecký materiál</a:t>
            </a:r>
            <a:r>
              <a:rPr lang="cs-CZ" dirty="0"/>
              <a:t>.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Teoretická východiska VL se zaměřením na BO a legislativu.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Prakticky využívaná témata (lezení a jištění, slaňování, sebezáchrana, fixní cesty a přemostění, záchranné techniky, komplexní výcviky).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7EE13-D560-28B5-5F41-CFE47FA2E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F6BB6-5D60-8C92-B36C-05C7151F5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Jaká dokumentace je nezbytná pro zabezpečení výcviku?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budou rozdíly ve výcviku a výuce?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 budete vzdělávat jednotku o 30 VZP? Kde jsou klíčová místa a limitace?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 organizujete slanění na </a:t>
            </a:r>
            <a:r>
              <a:rPr lang="cs-CZ" dirty="0" err="1"/>
              <a:t>štandu</a:t>
            </a:r>
            <a:r>
              <a:rPr lang="cs-CZ" dirty="0"/>
              <a:t> pro nováčky/jednotlivce/jednotku?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Jaká BO využijete při sportovním dnu při </a:t>
            </a:r>
            <a:r>
              <a:rPr lang="cs-CZ"/>
              <a:t>využití technik VL?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17C58E-0F1A-561B-D856-BBA6F357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1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</TotalTime>
  <Words>323</Words>
  <Application>Microsoft Office PowerPoint</Application>
  <PresentationFormat>Předvádění na obrazovce (4:3)</PresentationFormat>
  <Paragraphs>34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 a klíčová slova</vt:lpstr>
      <vt:lpstr>Probraná tématika</vt:lpstr>
      <vt:lpstr>Kontrolní otázky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 FTVS UK 60311</dc:creator>
  <cp:lastModifiedBy>Vladimír Michalička</cp:lastModifiedBy>
  <cp:revision>34</cp:revision>
  <dcterms:modified xsi:type="dcterms:W3CDTF">2022-10-24T10:32:56Z</dcterms:modified>
</cp:coreProperties>
</file>