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16" autoAdjust="0"/>
  </p:normalViewPr>
  <p:slideViewPr>
    <p:cSldViewPr>
      <p:cViewPr varScale="1">
        <p:scale>
          <a:sx n="77" d="100"/>
          <a:sy n="77" d="100"/>
        </p:scale>
        <p:origin x="17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709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2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575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Obsah obrázku sníh, exteriér, svah, lyžování&#10;&#10;Popis byl vytvořen automaticky">
            <a:extLst>
              <a:ext uri="{FF2B5EF4-FFF2-40B4-BE49-F238E27FC236}">
                <a16:creationId xmlns:a16="http://schemas.microsoft.com/office/drawing/2014/main" id="{4BDD524D-BE3C-4A5D-8710-0D38BA5A8C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grayscl/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657" y="-18732"/>
            <a:ext cx="9581193" cy="6843710"/>
          </a:xfrm>
          <a:prstGeom prst="rect">
            <a:avLst/>
          </a:prstGeom>
        </p:spPr>
      </p:pic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Klepnutím lze upravit styl předlohy podnadpisů.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216024" y="6180112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24.10.2022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49020" y="612029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mjr. Vladimír</a:t>
            </a:r>
            <a:r>
              <a:rPr lang="cs-CZ" sz="2400" baseline="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MICHALIČKA</a:t>
            </a:r>
            <a:endParaRPr lang="cs-CZ" sz="2400" dirty="0">
              <a:solidFill>
                <a:srgbClr val="351FD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70" y="220662"/>
            <a:ext cx="1001984" cy="13455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" descr="C:\Users\Marek Heidingsfeld\Desktop\DSC_0040.jpg">
            <a:extLst>
              <a:ext uri="{FF2B5EF4-FFF2-40B4-BE49-F238E27FC236}">
                <a16:creationId xmlns:a16="http://schemas.microsoft.com/office/drawing/2014/main" id="{B073E6E6-AC5E-4EF0-ABE4-023E103CC7B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0" r="18383" b="6433"/>
          <a:stretch/>
        </p:blipFill>
        <p:spPr bwMode="auto">
          <a:xfrm rot="5400000">
            <a:off x="7658720" y="122772"/>
            <a:ext cx="1296144" cy="133369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ts val="6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1)	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Vojenské lezení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356992"/>
            <a:ext cx="8458200" cy="1296144"/>
          </a:xfrm>
        </p:spPr>
        <p:txBody>
          <a:bodyPr/>
          <a:lstStyle/>
          <a:p>
            <a:r>
              <a:rPr lang="cs-CZ" dirty="0"/>
              <a:t>Tematické oblasti výcviku ve vojenském lezení 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24.10.2022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&amp; průběh a klíčová slova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/>
              <a:t>Cíl:</a:t>
            </a:r>
          </a:p>
          <a:p>
            <a:pPr marL="0" indent="0">
              <a:buNone/>
            </a:pPr>
            <a:r>
              <a:rPr lang="cs-CZ" dirty="0"/>
              <a:t>Seznámit s hlavními oblastmi výcviku vojenského lezení s praktickými aplikacemi.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u="sng" dirty="0"/>
              <a:t>Průběh: </a:t>
            </a:r>
            <a:r>
              <a:rPr lang="cs-CZ" dirty="0"/>
              <a:t>Teoretická přednáška.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u="sng" dirty="0"/>
              <a:t>Klíčová slova:</a:t>
            </a:r>
            <a:r>
              <a:rPr lang="cs-CZ" dirty="0"/>
              <a:t> Bezpečnostní opatření, slanění, lezení a jištění, záchrana v horách</a:t>
            </a:r>
            <a:r>
              <a:rPr lang="cs-CZ"/>
              <a:t>, horolezecký materiál</a:t>
            </a:r>
            <a:r>
              <a:rPr lang="cs-CZ" dirty="0"/>
              <a:t>.</a:t>
            </a:r>
            <a:endParaRPr lang="cs-CZ" u="sng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F87B57-61F6-4353-A013-F14A90F81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Probraná tématika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581C13-9E93-4134-B0D5-90CA455B7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cs-CZ" dirty="0"/>
              <a:t>Teoretická východiska VL se zaměřením na BO a legislativu.</a:t>
            </a:r>
          </a:p>
          <a:p>
            <a:pPr marL="0" indent="0"/>
            <a:endParaRPr lang="cs-CZ" dirty="0"/>
          </a:p>
          <a:p>
            <a:pPr marL="0" indent="0"/>
            <a:r>
              <a:rPr lang="cs-CZ" dirty="0"/>
              <a:t>Prakticky využívaná témata (lezení a jištění, slaňování, sebezáchrana, fixní cesty a přemostění, záchranné techniky, komplexní výcviky).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28102E-E9AA-4212-9A8A-449F8D768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3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17EE13-D560-28B5-5F41-CFE47FA2E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Kontrolní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7F6BB6-5D60-8C92-B36C-05C7151F5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Jaká dokumentace je nezbytná pro zabezpečení výcviku?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Jaké budou rozdíly ve výcviku a výuce?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Jak budete vzdělávat jednotku o 30 VZP? Kde jsou klíčová místa a limitace?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Jak organizujete slanění na </a:t>
            </a:r>
            <a:r>
              <a:rPr lang="cs-CZ" dirty="0" err="1"/>
              <a:t>štandu</a:t>
            </a:r>
            <a:r>
              <a:rPr lang="cs-CZ" dirty="0"/>
              <a:t> pro nováčky/jednotlivce/jednotku?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Jaká BO využijete při sportovním dnu při </a:t>
            </a:r>
            <a:r>
              <a:rPr lang="cs-CZ"/>
              <a:t>využití technik VL?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917C58E-0F1A-561B-D856-BBA6F357E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1918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66018"/>
            <a:ext cx="8686800" cy="4783262"/>
          </a:xfrm>
        </p:spPr>
        <p:txBody>
          <a:bodyPr/>
          <a:lstStyle/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arTák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E., Ullrich, D., Vaněček, F., 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Kvaka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Z.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Pevný, J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(2008). 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– vojenské lezení.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Multimediální pomůcka – výukové DVD. Praha. Fakulta tělesné výchovy a sportu, Univerzita Karlova.</a:t>
            </a:r>
            <a:endParaRPr lang="cs-CZ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MINISTRY OF DEFENCE AND SPORTS. (2014). Austrian Armed forces field manual. Military mountain training. Supply number 7610-10133-0808. Vienna.</a:t>
            </a: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FRANK, T. &amp; KUBLÁK, T. (2007). </a:t>
            </a:r>
            <a:r>
              <a:rPr lang="pl-PL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Horolezecká abeceda</a:t>
            </a: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Epocha.</a:t>
            </a: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MICHALIČKA, V. et al. (2019). Pub-71-84-06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Vojenské lezení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Praha. Vojenský obor FTVS UK, Armáda České republiky.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NATO STANDARDISATION OFFICE. (2019). 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AtrainP-6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warfare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Brussels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spcBef>
                <a:spcPts val="600"/>
              </a:spcBef>
              <a:spcAft>
                <a:spcPts val="1000"/>
              </a:spcAft>
              <a:buClrTx/>
              <a:buSzPct val="70000"/>
              <a:buFont typeface="Times New Roman" panose="02020603050405020304" pitchFamily="18" charset="0"/>
              <a:buChar char="-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VÁGNER, M. et al. (2012).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Pub-71-84-01 </a:t>
            </a:r>
            <a:r>
              <a:rPr lang="cs-CZ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Speciální tělesná příprava – zkušební řády, programy instruktorských kurzů a profesní minimum.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Vojenský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obor FTVS UK, Armáda České republiky.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33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167</TotalTime>
  <Words>323</Words>
  <Application>Microsoft Office PowerPoint</Application>
  <PresentationFormat>Předvádění na obrazovce (4:3)</PresentationFormat>
  <Paragraphs>34</Paragraphs>
  <Slides>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2" baseType="lpstr">
      <vt:lpstr>Arial</vt:lpstr>
      <vt:lpstr>Calibri</vt:lpstr>
      <vt:lpstr>Franklin Gothic Book</vt:lpstr>
      <vt:lpstr>Times New Roman</vt:lpstr>
      <vt:lpstr>Wingdings</vt:lpstr>
      <vt:lpstr>Wingdings 2</vt:lpstr>
      <vt:lpstr>Cesta</vt:lpstr>
      <vt:lpstr>Vojenské lezení</vt:lpstr>
      <vt:lpstr>Cíl &amp; průběh a klíčová slova</vt:lpstr>
      <vt:lpstr>Probraná tématika</vt:lpstr>
      <vt:lpstr>Kontrolní otázky</vt:lpstr>
      <vt:lpstr>Seznam literatury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VO FTVS UK 60311</dc:creator>
  <cp:lastModifiedBy>Vladimír Michalička</cp:lastModifiedBy>
  <cp:revision>34</cp:revision>
  <dcterms:modified xsi:type="dcterms:W3CDTF">2022-10-24T10:32:56Z</dcterms:modified>
</cp:coreProperties>
</file>