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KOPY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kopy -  účel je zasažení protivníka s cílem jeho dočasné či trvalé neschopnosti pokračovat v útoku (přímé kopy, kyvadlové kopy, kopy vzad, obloukové kopy)</a:t>
            </a:r>
          </a:p>
          <a:p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přímé kopy (kop kolenem, čelní kop, boční kop), kyvadlový kop, kop vzad, poloviční obloukový kop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kopů v BZ je zasažení protivníka s cílem jeho dočasné či trvalé neschopnosti pokračovat v útoku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 Zásady provádění kopů: využívat rotace boků a zásady s tím spojené; používat kopy vzhledem k povrchu - z důvodů fyzické náročnosti, pohyblivosti, výstroje, ústroje a výzbroje jsou při BZ více používány kopy využívající gravitační sílu země; účelně a přesně vést kopy na vitální a zranitelná místa na </a:t>
            </a:r>
            <a:r>
              <a:rPr lang="cs-CZ" sz="1300" i="1"/>
              <a:t>těle člověka.</a:t>
            </a:r>
            <a:endParaRPr lang="cs-CZ" sz="1300" i="1" dirty="0"/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Úderové plochy: kolene, holenní kost, nárt, vnější a vnitřní strana chodidla, pata chodidla, spodek chodidla.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C78EAF-9585-4D5E-A0D3-15AD4CC799E9}"/>
</file>

<file path=customXml/itemProps2.xml><?xml version="1.0" encoding="utf-8"?>
<ds:datastoreItem xmlns:ds="http://schemas.openxmlformats.org/officeDocument/2006/customXml" ds:itemID="{9B3E0645-66A9-47DD-BAA9-C20688A64890}"/>
</file>

<file path=customXml/itemProps3.xml><?xml version="1.0" encoding="utf-8"?>
<ds:datastoreItem xmlns:ds="http://schemas.openxmlformats.org/officeDocument/2006/customXml" ds:itemID="{6AD76E0F-A2EE-4135-8B12-D1E923378535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516</TotalTime>
  <Words>198</Words>
  <Application>Microsoft Macintosh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Kopy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7</cp:revision>
  <dcterms:created xsi:type="dcterms:W3CDTF">2021-12-01T12:47:50Z</dcterms:created>
  <dcterms:modified xsi:type="dcterms:W3CDTF">2021-12-02T15:55:09Z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