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99" r:id="rId3"/>
    <p:sldId id="300" r:id="rId4"/>
    <p:sldId id="301" r:id="rId5"/>
    <p:sldId id="273" r:id="rId6"/>
    <p:sldId id="257" r:id="rId7"/>
    <p:sldId id="277" r:id="rId8"/>
    <p:sldId id="278" r:id="rId9"/>
    <p:sldId id="274" r:id="rId10"/>
    <p:sldId id="275" r:id="rId11"/>
    <p:sldId id="27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75"/>
    <p:restoredTop sz="94668"/>
  </p:normalViewPr>
  <p:slideViewPr>
    <p:cSldViewPr snapToGrid="0">
      <p:cViewPr varScale="1">
        <p:scale>
          <a:sx n="80" d="100"/>
          <a:sy n="80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78CFA-9DE2-BE4A-B2E9-C7EF0C46B858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AC468-8CA2-D245-A3B9-585D9D8992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51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Gorki na Capri v </a:t>
            </a:r>
            <a:r>
              <a:rPr lang="fr-FR" dirty="0" err="1"/>
              <a:t>roce</a:t>
            </a:r>
            <a:r>
              <a:rPr lang="fr-FR" dirty="0"/>
              <a:t> 1913 </a:t>
            </a:r>
            <a:r>
              <a:rPr lang="fr-FR" dirty="0" err="1"/>
              <a:t>odhadoval</a:t>
            </a:r>
            <a:r>
              <a:rPr lang="fr-FR" dirty="0"/>
              <a:t>, </a:t>
            </a:r>
            <a:r>
              <a:rPr lang="fr-FR" dirty="0" err="1"/>
              <a:t>ze</a:t>
            </a:r>
            <a:r>
              <a:rPr lang="fr-FR" dirty="0"/>
              <a:t> TGM se </a:t>
            </a:r>
            <a:r>
              <a:rPr lang="fr-FR" dirty="0" err="1"/>
              <a:t>ucil</a:t>
            </a:r>
            <a:r>
              <a:rPr lang="fr-FR" dirty="0"/>
              <a:t> </a:t>
            </a:r>
            <a:r>
              <a:rPr lang="fr-FR" dirty="0" err="1"/>
              <a:t>rucní</a:t>
            </a:r>
            <a:r>
              <a:rPr lang="fr-FR" dirty="0"/>
              <a:t> </a:t>
            </a:r>
            <a:r>
              <a:rPr lang="fr-FR" dirty="0" err="1"/>
              <a:t>remeslo</a:t>
            </a:r>
            <a:endParaRPr lang="fr-FR" dirty="0"/>
          </a:p>
          <a:p>
            <a:r>
              <a:rPr lang="fr-FR" dirty="0"/>
              <a:t>Na </a:t>
            </a:r>
            <a:r>
              <a:rPr lang="fr-FR" dirty="0" err="1"/>
              <a:t>pravo</a:t>
            </a:r>
            <a:r>
              <a:rPr lang="fr-FR" dirty="0"/>
              <a:t>, </a:t>
            </a:r>
            <a:r>
              <a:rPr lang="fr-FR" dirty="0" err="1"/>
              <a:t>levá</a:t>
            </a:r>
            <a:r>
              <a:rPr lang="fr-FR" dirty="0"/>
              <a:t> </a:t>
            </a:r>
            <a:r>
              <a:rPr lang="fr-FR" dirty="0" err="1"/>
              <a:t>ruka</a:t>
            </a:r>
            <a:r>
              <a:rPr lang="fr-FR" dirty="0"/>
              <a:t> </a:t>
            </a:r>
            <a:r>
              <a:rPr lang="fr-FR" dirty="0" err="1"/>
              <a:t>Masaryková</a:t>
            </a:r>
            <a:r>
              <a:rPr lang="fr-FR" dirty="0"/>
              <a:t> v </a:t>
            </a:r>
            <a:r>
              <a:rPr lang="fr-FR" dirty="0" err="1"/>
              <a:t>roce</a:t>
            </a:r>
            <a:r>
              <a:rPr lang="fr-FR" dirty="0"/>
              <a:t> 1931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1E8C1-C77B-48F6-A949-42B695B92B9C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1187C-A845-91B0-525C-B74856E43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E0CDCF-D714-359E-A52E-A48DB89B3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8F40F-53B5-C91F-24A2-F262F266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1D647-64B0-7964-057B-4B6EC8C4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A43781-DCAB-FC7A-AAAA-0181A392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28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7C985-A1FD-F0E0-FF12-2003BF32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3C1BB0-DE7A-1ABA-D3B3-2CAC239F1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2B5FF9-0644-3A91-C979-8F892B5C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83F974-33F6-BE43-B68C-2E206855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C72E2A-98B3-4C78-0BE4-B350FD32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8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82B2122-E4AD-9ACD-1D8E-86E7D83AC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E54B8A-1313-8246-9F84-DD8A43206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0FFF63-AECA-B97F-8F0D-4E73F22F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173538-8143-AB79-2979-05D6F51E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3E2395-4AC5-9DD4-D195-8F159DE2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32222-08C4-36B8-79A4-2BB79487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744AE7-C68B-2256-3F05-DB713F24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74B012-18AE-59BE-8941-6929F12CC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E4BF22-DC0F-FCB3-723B-55AB22C58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B466C-25F6-BB75-E55A-75B776E8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64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97E20-E69A-B64A-7D62-2BABE868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9E479D-4A89-2ABF-46BE-F9596D3C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806606-0C81-74EB-753D-8D863E05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0A718A-3736-8249-C4DF-95665CC8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70A913-49A3-4829-F944-1FD9A956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2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45643-9EC6-0C02-32AE-0C792A81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1C6D79-04CE-FAAF-0C05-3BF5CA4C3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B876BE-77C4-6D07-A690-EBD49DFF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1C0533-F483-918A-8975-9032937A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A8412D-5ADB-3E10-2D1B-E3640140A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419988-E68D-8F09-33AE-79AE7BCE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4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7378E-DB48-F9AA-EDCD-FA026FC4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17A24D-5087-438F-884C-43FC21E8D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FFC547-C080-24E2-3F7E-40D2835E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B98FFA-EE5B-A1E3-B427-733E56ADA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52C812-C099-3008-D1E6-D43CF75FA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FDBE76-462D-3104-6385-DADEA83B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996B94-0D64-0CC1-9805-3767B1B0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238804-2BCA-E024-0EFE-13F7BC6C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20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D6B26-3FEF-4ECF-886D-2C33175F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D94893-08F2-A399-4256-C2308405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BBE7B3-6458-7C1B-E2F1-144C6D07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C5C0D0-A8BB-2336-9AC2-69367289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53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5D741D-16C1-8002-83CD-FE89779E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7E44A3-5ABA-D065-6E76-B9BF7841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EB9A0C-968B-6599-3F1C-A2720537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22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22D983-F295-9D36-BBA9-FE8F311C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930888-1813-49D5-6CB0-82ED09A1D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19B8FD-014D-FC89-08DF-31498122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B5EA52-6A19-BBCE-001B-E2EA45CA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34A92A-A594-97E2-E824-C29C4DAE3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57AD30-D4AE-908A-D6C3-00B76AD0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97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29D5B-0B52-20DB-302B-BE5BE3CC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86F5746-78A7-6E7A-1196-BE37B9DA7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3F2D91-290B-34CB-1377-6CE247FAB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39B415-80A3-8AB1-BEBE-E761EF1E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6D0482-B07C-8B85-6AE0-CF158F38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CA976-5E1A-9B54-19DC-E187E0FC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05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D8B360-9FB7-75D6-ADF8-1EA5B685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EF15BA-AFC6-26EF-8BCE-DA4498592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1296B6-A498-9DD6-271A-B0110CC0A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4537A-D725-7047-B09F-6F1C99735C0F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099ABB-5CCC-7D2D-F4A2-1D9D8797C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985D9-1FAC-E0C0-0A64-A7BF44F88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B53DB-CF6E-3845-90E6-52D8C40F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00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10A26-19AE-0F93-2A5A-777D1DAFFA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moine russe (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Ruský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mnich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 : esquisse d’une théorie des émotions slaves, tchèque, slovaque, russe à partir de 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Russland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Europa 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(1913) de Thomas G. Masaryk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07FE9A-6B34-2852-CA36-B52D85D1B4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Alain SOUBIGOU</a:t>
            </a:r>
          </a:p>
          <a:p>
            <a:r>
              <a:rPr lang="fr-FR" dirty="0"/>
              <a:t>Université de la Sorbonne PARIS I</a:t>
            </a:r>
          </a:p>
        </p:txBody>
      </p:sp>
    </p:spTree>
    <p:extLst>
      <p:ext uri="{BB962C8B-B14F-4D97-AF65-F5344CB8AC3E}">
        <p14:creationId xmlns:p14="http://schemas.microsoft.com/office/powerpoint/2010/main" val="218434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D423E-C156-98C3-D375-8E81DF02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Edition de l’Institut Masaryk, 1995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295B565-A563-CDEE-7730-38E69AC0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7207" y="1825625"/>
            <a:ext cx="3117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0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Masaryk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bolševismus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1921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1219201"/>
            <a:ext cx="3603955" cy="53596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436E9-7C97-D19B-DCDA-58F69DBE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Cadre conceptuel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F48E6E2-85F7-1CBD-C644-1B30754C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7166" y="1825625"/>
            <a:ext cx="24976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D6651-E36E-2AFC-3747-59F0270C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Avant 1914, Masaryk entreprit quatre voyages en Russie et rencontra Tolstoï à </a:t>
            </a:r>
            <a:r>
              <a:rPr lang="fr-FR" dirty="0" err="1"/>
              <a:t>Iasnaïa</a:t>
            </a:r>
            <a:r>
              <a:rPr lang="fr-FR" dirty="0"/>
              <a:t> </a:t>
            </a:r>
            <a:r>
              <a:rPr lang="fr-FR" dirty="0" err="1"/>
              <a:t>Poliana</a:t>
            </a:r>
            <a:r>
              <a:rPr lang="fr-FR" dirty="0"/>
              <a:t> ainsi que Gorki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D0982BB-A0D2-E092-181B-A719CD4A1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9242" y="1431716"/>
            <a:ext cx="3831318" cy="54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Avec Gorki, 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Masaryk mena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vifs débats à Capri en 1913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417638"/>
            <a:ext cx="3909060" cy="457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38400"/>
            <a:ext cx="4181856" cy="23530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Masaryk :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Russland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Europa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(1913)</a:t>
            </a: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2C767535-8C23-711F-0A08-2D7D8FAAB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5446" y="1766888"/>
            <a:ext cx="6041107" cy="43513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EB834-649C-1308-93E3-322ED3A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« moine russe » devant le monastère de la Trinité Saint-Serge, dans les années 1880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5D3594-EF6D-2323-3607-763DD33D2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482" y="1825625"/>
            <a:ext cx="59590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5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581CA-0F9B-CBBE-3E55-2201421B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Rusko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Evropa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1919 ;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ici, édition de 1931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3EDCCB-8E43-5FBE-2BE9-A41C38E17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030" y="1825625"/>
            <a:ext cx="5691939" cy="4351338"/>
          </a:xfrm>
        </p:spPr>
      </p:pic>
    </p:spTree>
    <p:extLst>
      <p:ext uri="{BB962C8B-B14F-4D97-AF65-F5344CB8AC3E}">
        <p14:creationId xmlns:p14="http://schemas.microsoft.com/office/powerpoint/2010/main" val="261127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4F2A85-44F9-362C-98C9-71D1EA37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Slovaquie , </a:t>
            </a:r>
            <a:r>
              <a:rPr lang="fr-FR" dirty="0" err="1"/>
              <a:t>Slovácko</a:t>
            </a:r>
            <a:r>
              <a:rPr lang="fr-FR" dirty="0"/>
              <a:t> : « die Kinder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Frauen</a:t>
            </a:r>
            <a:r>
              <a:rPr lang="fr-FR" dirty="0"/>
              <a:t> </a:t>
            </a:r>
            <a:r>
              <a:rPr lang="fr-FR" dirty="0" err="1"/>
              <a:t>unserer</a:t>
            </a:r>
            <a:r>
              <a:rPr lang="fr-FR" dirty="0"/>
              <a:t> </a:t>
            </a:r>
            <a:r>
              <a:rPr lang="fr-FR" dirty="0" err="1"/>
              <a:t>slowakischen</a:t>
            </a:r>
            <a:r>
              <a:rPr lang="fr-FR" dirty="0"/>
              <a:t> </a:t>
            </a:r>
            <a:r>
              <a:rPr lang="fr-FR" dirty="0" err="1"/>
              <a:t>Bauern</a:t>
            </a:r>
            <a:r>
              <a:rPr lang="fr-FR" dirty="0"/>
              <a:t> » (1913) ; « </a:t>
            </a:r>
            <a:r>
              <a:rPr lang="fr-FR" dirty="0" err="1"/>
              <a:t>děti</a:t>
            </a:r>
            <a:r>
              <a:rPr lang="fr-FR" dirty="0"/>
              <a:t> a </a:t>
            </a:r>
            <a:r>
              <a:rPr lang="fr-FR" dirty="0" err="1"/>
              <a:t>ženy</a:t>
            </a:r>
            <a:r>
              <a:rPr lang="fr-FR" dirty="0"/>
              <a:t> </a:t>
            </a:r>
            <a:r>
              <a:rPr lang="fr-FR" dirty="0" err="1"/>
              <a:t>našich</a:t>
            </a:r>
            <a:r>
              <a:rPr lang="fr-FR" dirty="0"/>
              <a:t> </a:t>
            </a:r>
            <a:r>
              <a:rPr lang="fr-FR" dirty="0" err="1"/>
              <a:t>slováckých</a:t>
            </a:r>
            <a:r>
              <a:rPr lang="fr-FR" dirty="0"/>
              <a:t> </a:t>
            </a:r>
            <a:r>
              <a:rPr lang="fr-FR" dirty="0" err="1"/>
              <a:t>sedláků</a:t>
            </a:r>
            <a:r>
              <a:rPr lang="fr-FR" dirty="0"/>
              <a:t> » (1919), pas </a:t>
            </a:r>
            <a:r>
              <a:rPr lang="fr-FR" dirty="0" err="1"/>
              <a:t>slovenských</a:t>
            </a:r>
            <a:r>
              <a:rPr lang="fr-FR" dirty="0"/>
              <a:t>/slovaques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DE43C62-9374-A3AE-CB20-9BA74FA5E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70137"/>
            <a:ext cx="5846319" cy="3316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F29A7A-E6B8-0CB2-F160-374215E25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56" y="2528085"/>
            <a:ext cx="5169344" cy="32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4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DE69D-CC24-E529-686C-DB7949AB9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Version anglaise en 1919 (ici, 1955)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A43CC1-5548-34AC-D9F2-F12597636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378" y="1825625"/>
            <a:ext cx="29292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014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188</Words>
  <Application>Microsoft Macintosh PowerPoint</Application>
  <PresentationFormat>Grand écran</PresentationFormat>
  <Paragraphs>16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Le moine russe (Ruský mnich) : esquisse d’une théorie des émotions slaves, tchèque, slovaque, russe à partir de Russland und Europa (1913) de Thomas G. Masaryk  </vt:lpstr>
      <vt:lpstr>Cadre conceptuel</vt:lpstr>
      <vt:lpstr>Avant 1914, Masaryk entreprit quatre voyages en Russie et rencontra Tolstoï à Iasnaïa Poliana ainsi que Gorki</vt:lpstr>
      <vt:lpstr>Avec Gorki, Masaryk mena de vifs débats à Capri en 1913 </vt:lpstr>
      <vt:lpstr>Masaryk : Russland und Europa (1913)</vt:lpstr>
      <vt:lpstr>Le « moine russe » devant le monastère de la Trinité Saint-Serge, dans les années 1880</vt:lpstr>
      <vt:lpstr>Rusko a Evropa, 1919 ; ici, édition de 1931</vt:lpstr>
      <vt:lpstr>Slovaquie , Slovácko : « die Kinder und Frauen unserer slowakischen Bauern » (1913) ; « děti a ženy našich slováckých sedláků » (1919), pas slovenských/slovaques</vt:lpstr>
      <vt:lpstr>Version anglaise en 1919 (ici, 1955)</vt:lpstr>
      <vt:lpstr>Edition de l’Institut Masaryk, 1995</vt:lpstr>
      <vt:lpstr>Masaryk a bolševismus, 1921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moine russe (Ruský mnich) : esquisse d’une théorie des émotions slaves, tchèque, slovaque, russe à partir de Russland und Europa (1913) de Thomas G. Masaryk  </dc:title>
  <dc:creator>Utilisateur</dc:creator>
  <cp:lastModifiedBy>Utilisateur</cp:lastModifiedBy>
  <cp:revision>20</cp:revision>
  <dcterms:created xsi:type="dcterms:W3CDTF">2023-10-21T18:47:19Z</dcterms:created>
  <dcterms:modified xsi:type="dcterms:W3CDTF">2023-10-25T13:26:21Z</dcterms:modified>
</cp:coreProperties>
</file>