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  <p:sldMasterId id="2147483849" r:id="rId2"/>
  </p:sldMasterIdLst>
  <p:sldIdLst>
    <p:sldId id="257" r:id="rId3"/>
    <p:sldId id="263" r:id="rId4"/>
    <p:sldId id="258" r:id="rId5"/>
    <p:sldId id="267" r:id="rId6"/>
    <p:sldId id="268" r:id="rId7"/>
    <p:sldId id="259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E11"/>
    <a:srgbClr val="EDD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280"/>
  </p:normalViewPr>
  <p:slideViewPr>
    <p:cSldViewPr snapToGrid="0" snapToObjects="1">
      <p:cViewPr varScale="1">
        <p:scale>
          <a:sx n="98" d="100"/>
          <a:sy n="98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7BE0-301D-4C42-BE86-25B1C2E8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2513-D13E-D741-AE6E-F60E6994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538E-1259-E244-8F65-257AA33D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68980-D2B5-CE49-8970-28904E5A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EAC0-1622-2349-813E-96151DED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5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1B42-13F8-AF42-9BCF-82D501E6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47ABD-680A-4E45-8E51-FBD317B4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A943-E133-FE48-857B-E54176EB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A9020-3DE5-2C48-BCBC-D0951426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B73AF-62BE-7F46-89FF-E17FFC1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43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33056-245F-0747-93BB-3292DFAE5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F884C-6481-974F-B489-E8381EB4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088B-4473-9943-9DCC-DE136418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E29A-7448-674D-81B1-5FD0446B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862C-119C-C047-9A98-D10F80E4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45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2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70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0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031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575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5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8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5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7CDE-710D-3A41-9F00-EBDF48DE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8CB7-1AF0-D84A-B7BF-64CC03D83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5C41E-69F0-9240-B73E-D54F0175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187A0-75E1-2641-95A9-6EF3E79C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CFCA-3DBB-264D-B8EA-91E20C58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12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98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184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32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4773-E8A5-114C-A9FE-2989D754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DF2AF-68BB-5049-BC41-B26EB94E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5834-3F70-1E4D-8BDE-52D8E9B0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238B-0C28-964F-A625-3380F412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B3F0-CC75-5843-A9E9-436DD47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6CDC-6FEA-5840-86E2-B5F0B6FF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B43F-10BC-0E4D-8695-464C9C2B0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EFA8-6367-1746-A26E-ADAD498F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E6B2A-0C5F-744E-8B44-D7E21ED4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3EFB5-D6B9-8C42-A4E2-CBA2EBBB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20FAF-0692-6845-82CC-3167A64A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8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16F2-F776-3B42-8011-B08B801C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1C15-26BF-DD49-9012-6D5C4C7F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1D69B-017A-0845-93F8-D3E443FF1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DADBA-0261-8947-B387-2EDEC21F8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8F6C4-CC0D-B44B-BBE4-AB2C5EB6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F3692-8DB8-1340-A0BD-0608F7AF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48BE0-2CFF-A14C-86F4-BEDE9DB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3E03-CEAF-6745-A9F9-6261C9FB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359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AEEA-5F25-D245-857F-A8A1FA74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952BD-5C66-D44F-8C64-76048A99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7D8A3-438A-E340-8351-C88A3F0A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91091-889A-784E-A27A-9BA7E8CD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7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16E49-3B93-1144-90C9-3DB033C1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8C64D-639D-484A-9965-909CD441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B26A8-D534-524F-BF78-11BFEC3E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E8A0-ABB9-0B46-A209-64117A6F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91D0-2209-C64B-ABCB-9FC98254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AD0A9-50A1-9B48-91E1-65E974A4D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FB532-250C-AD4C-B336-E09FFB5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637A7-2D86-9741-80B4-C1BF6F30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5D9E7-9016-9E4C-A629-5147D6FA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6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CEDF-3C9A-9C4D-9921-2EC0673F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97E64-A75C-6F4E-9AA7-F64B439E6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249F4-E746-3544-8293-D421B65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5E2D3-96BE-1443-864A-6BDE34D1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1489-4A40-A049-902C-59BCF6F3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D8458-E1ED-124E-906D-D7611FD6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51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0FC8D-835A-6843-8215-DBD95D91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28B9B-3312-DE40-B35F-8FFB9AD8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6D626-32DF-5F4F-B4F9-34F1EB226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3B69-0E4E-624C-BCFD-3CDCBA9D2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3D3-1872-2D44-8DCF-0066D443F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35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E56E71-D000-2549-B34E-3D462B85B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6784" y="2353735"/>
            <a:ext cx="4485216" cy="448521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C5368-DDCA-EF4B-AF80-360CCBDF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5467" cy="16721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0DAFE3-53E2-FB4F-AFE2-26092B08DD33}"/>
              </a:ext>
            </a:extLst>
          </p:cNvPr>
          <p:cNvSpPr txBox="1">
            <a:spLocks/>
          </p:cNvSpPr>
          <p:nvPr/>
        </p:nvSpPr>
        <p:spPr>
          <a:xfrm>
            <a:off x="-86783" y="1672167"/>
            <a:ext cx="9144000" cy="283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Review</a:t>
            </a:r>
            <a:r>
              <a:rPr lang="sk-SK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 of </a:t>
            </a:r>
            <a:r>
              <a:rPr lang="sk-SK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Germany‘s</a:t>
            </a:r>
            <a:r>
              <a:rPr lang="sk-SK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 </a:t>
            </a:r>
            <a:br>
              <a:rPr lang="sk-SK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</a:br>
            <a:r>
              <a:rPr lang="sk-SK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Policy</a:t>
            </a:r>
            <a:r>
              <a:rPr lang="sk-SK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 </a:t>
            </a:r>
            <a:r>
              <a:rPr lang="sk-SK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  <a:ea typeface="HGMinchoE" panose="02020909000000000000" pitchFamily="49" charset="-128"/>
              </a:rPr>
              <a:t>Proposal</a:t>
            </a:r>
            <a:endParaRPr lang="sk-SK" sz="6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Lucida Bright" panose="02040602050505020304" pitchFamily="18" charset="77"/>
              <a:ea typeface="HGMinchoE" panose="02020909000000000000" pitchFamily="49" charset="-128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69C0055-D4FA-384C-AADC-6DEAA3D284FF}"/>
              </a:ext>
            </a:extLst>
          </p:cNvPr>
          <p:cNvSpPr txBox="1">
            <a:spLocks/>
          </p:cNvSpPr>
          <p:nvPr/>
        </p:nvSpPr>
        <p:spPr>
          <a:xfrm>
            <a:off x="231559" y="4622800"/>
            <a:ext cx="3764708" cy="1948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Tereza </a:t>
            </a: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Klimešová</a:t>
            </a:r>
            <a:endParaRPr lang="sk-SK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Lucida Bright" panose="02040602050505020304" pitchFamily="18" charset="77"/>
            </a:endParaRPr>
          </a:p>
          <a:p>
            <a:pPr marL="0" indent="0">
              <a:buNone/>
            </a:pP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Patrik Kratochvíla</a:t>
            </a:r>
          </a:p>
          <a:p>
            <a:pPr marL="0" indent="0">
              <a:buNone/>
            </a:pP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Nirsan</a:t>
            </a: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 </a:t>
            </a: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Sriskantharajah</a:t>
            </a: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 </a:t>
            </a:r>
          </a:p>
          <a:p>
            <a:pPr marL="0" indent="0">
              <a:buNone/>
            </a:pP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Valentin</a:t>
            </a: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 </a:t>
            </a: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Schnabl</a:t>
            </a: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 </a:t>
            </a:r>
          </a:p>
          <a:p>
            <a:pPr marL="0" indent="0">
              <a:buNone/>
            </a:pPr>
            <a:r>
              <a:rPr lang="sk-SK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Dema </a:t>
            </a:r>
            <a:r>
              <a:rPr lang="sk-SK" sz="2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Lucida Bright" panose="02040602050505020304" pitchFamily="18" charset="77"/>
              </a:rPr>
              <a:t>Hajeb</a:t>
            </a:r>
            <a:endParaRPr lang="sk-SK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873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EECED-436D-1248-BA31-B54345E7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80246"/>
            <a:ext cx="6577254" cy="1497507"/>
          </a:xfrm>
        </p:spPr>
        <p:txBody>
          <a:bodyPr anchor="ctr">
            <a:normAutofit fontScale="90000"/>
          </a:bodyPr>
          <a:lstStyle/>
          <a:p>
            <a:r>
              <a:rPr lang="sk-SK" sz="5400" b="1" dirty="0">
                <a:latin typeface="Lucida Bright" panose="02040602050505020304" pitchFamily="18" charset="77"/>
              </a:rPr>
              <a:t>GERMANY‘S POINTS WE AGREE WITH</a:t>
            </a:r>
            <a:endParaRPr lang="sk-SK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14BFD0-A511-E641-B207-CC4C86C0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368" y="2279649"/>
            <a:ext cx="2540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4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99E2-7017-7946-A960-B2E457A3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k-SK" sz="5400" b="1" dirty="0">
                <a:latin typeface="Lucida Bright" panose="02040602050505020304" pitchFamily="18" charset="77"/>
              </a:rPr>
              <a:t>CO</a:t>
            </a:r>
            <a:r>
              <a:rPr lang="sk-SK" sz="5400" b="1" baseline="-25000" dirty="0">
                <a:latin typeface="Lucida Bright" panose="02040602050505020304" pitchFamily="18" charset="77"/>
              </a:rPr>
              <a:t>2 </a:t>
            </a:r>
            <a:r>
              <a:rPr lang="en-US" sz="5400" b="1" dirty="0">
                <a:latin typeface="Lucida Bright" panose="02040602050505020304" pitchFamily="18" charset="77"/>
              </a:rPr>
              <a:t>Emissions</a:t>
            </a:r>
            <a:r>
              <a:rPr lang="sk-SK" sz="5400" b="1" dirty="0">
                <a:latin typeface="Lucida Bright" panose="02040602050505020304" pitchFamily="18" charset="77"/>
              </a:rPr>
              <a:t> &amp; JTM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4A0E-822B-AE48-93CB-5EEB7263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7296"/>
            <a:ext cx="11029615" cy="444043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Allowing other countries to reach the emission </a:t>
            </a:r>
            <a:b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target in a more lenient pace</a:t>
            </a:r>
          </a:p>
          <a:p>
            <a:pPr>
              <a:lnSpc>
                <a:spcPct val="150000"/>
              </a:lnSpc>
            </a:pPr>
            <a:endParaRPr lang="en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Unionwide solidarity instead of pushing for </a:t>
            </a:r>
            <a:b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unfeasible individual-country targets  </a:t>
            </a:r>
          </a:p>
          <a:p>
            <a:pPr>
              <a:lnSpc>
                <a:spcPct val="150000"/>
              </a:lnSpc>
            </a:pPr>
            <a:endParaRPr lang="en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Commensurate budgetary increase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77"/>
              </a:rPr>
              <a:t>    </a:t>
            </a:r>
          </a:p>
          <a:p>
            <a:pPr>
              <a:lnSpc>
                <a:spcPct val="150000"/>
              </a:lnSpc>
            </a:pPr>
            <a:endParaRPr lang="en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B6DCA-2295-114E-83AC-91BC95E732A3}"/>
              </a:ext>
            </a:extLst>
          </p:cNvPr>
          <p:cNvSpPr txBox="1"/>
          <p:nvPr/>
        </p:nvSpPr>
        <p:spPr>
          <a:xfrm>
            <a:off x="3403600" y="1405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FA8D5-F0DF-A74C-A7A4-3302A586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73" y="249824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EBB2-D03F-9043-A6C2-AB4DF427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5925"/>
            <a:ext cx="11029615" cy="425343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Removal of trade barriers in the sector of renewable resources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-US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Effectual system of (non-)taxation of low-emission 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technologies		 possible investment incentivization 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and minimization of externalities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-US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Sweden strongly supports cooperative approach 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to accelerate transition</a:t>
            </a:r>
          </a:p>
          <a:p>
            <a:endParaRPr lang="sk-S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97A09E-B3DD-3B4F-ADF6-21C39C1230AC}"/>
              </a:ext>
            </a:extLst>
          </p:cNvPr>
          <p:cNvSpPr txBox="1">
            <a:spLocks/>
          </p:cNvSpPr>
          <p:nvPr/>
        </p:nvSpPr>
        <p:spPr>
          <a:xfrm>
            <a:off x="581191" y="684738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5400" b="1" dirty="0" err="1">
                <a:latin typeface="Lucida Bright" panose="02040602050505020304" pitchFamily="18" charset="77"/>
              </a:rPr>
              <a:t>EU‘s</a:t>
            </a:r>
            <a:r>
              <a:rPr lang="sk-SK" sz="5400" b="1" dirty="0">
                <a:latin typeface="Lucida Bright" panose="02040602050505020304" pitchFamily="18" charset="77"/>
              </a:rPr>
              <a:t> TRADE POLICY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F979662-499C-5446-B911-9DA6CB1E1C2B}"/>
              </a:ext>
            </a:extLst>
          </p:cNvPr>
          <p:cNvSpPr/>
          <p:nvPr/>
        </p:nvSpPr>
        <p:spPr>
          <a:xfrm>
            <a:off x="2416629" y="3895076"/>
            <a:ext cx="431074" cy="3918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141589-6470-9841-9717-CA67C577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6" y="2438922"/>
            <a:ext cx="4037262" cy="34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207C-E71B-434B-A24E-028681F1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endParaRPr lang="sk-SK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Carbon leakage tackling as an issue to be solved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    primarily to achieve the EU target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-US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Compliance with WTO regulations to prevent </a:t>
            </a:r>
            <a:b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-US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damage to low-income countries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7E1EBA-7BC0-4649-9877-F77A29C09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5400" b="1" dirty="0" err="1">
                <a:latin typeface="Lucida Bright" panose="02040602050505020304" pitchFamily="18" charset="77"/>
              </a:rPr>
              <a:t>Carbon</a:t>
            </a:r>
            <a:r>
              <a:rPr lang="sk-SK" sz="5400" b="1" dirty="0">
                <a:latin typeface="Lucida Bright" panose="02040602050505020304" pitchFamily="18" charset="77"/>
              </a:rPr>
              <a:t> </a:t>
            </a:r>
            <a:r>
              <a:rPr lang="sk-SK" sz="5400" b="1" dirty="0" err="1">
                <a:latin typeface="Lucida Bright" panose="02040602050505020304" pitchFamily="18" charset="77"/>
              </a:rPr>
              <a:t>leakage</a:t>
            </a:r>
            <a:r>
              <a:rPr lang="sk-SK" sz="5400" b="1" dirty="0">
                <a:latin typeface="Lucida Bright" panose="02040602050505020304" pitchFamily="18" charset="77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7C7DC6-32DF-7D4C-A20D-5701F004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94805"/>
            <a:ext cx="6044474" cy="20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0222-5342-8848-BD92-83172AEB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1688"/>
            <a:ext cx="11029615" cy="3678303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endParaRPr lang="sk-SK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Creation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of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unionwide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environment-protecting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b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regulations</a:t>
            </a:r>
            <a:endParaRPr lang="sk-SK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endParaRPr lang="sk-SK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Unionwide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support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of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individual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governments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b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in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creating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their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own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environmental</a:t>
            </a:r>
            <a:r>
              <a:rPr lang="sk-SK" sz="1600" b="1" dirty="0">
                <a:solidFill>
                  <a:schemeClr val="tx1"/>
                </a:solidFill>
                <a:latin typeface="Lucida Bright" panose="02040602050505020304" pitchFamily="18" charset="77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Lucida Bright" panose="02040602050505020304" pitchFamily="18" charset="77"/>
              </a:rPr>
              <a:t>regulations</a:t>
            </a:r>
            <a:endParaRPr lang="sk-SK" sz="16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endParaRPr lang="sk-SK" sz="2000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BCD128-9796-6E47-9753-1BA099EB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k-SK" sz="4800" b="1" dirty="0" err="1">
                <a:latin typeface="Lucida Bright" panose="02040602050505020304" pitchFamily="18" charset="77"/>
              </a:rPr>
              <a:t>Ecological</a:t>
            </a:r>
            <a:r>
              <a:rPr lang="sk-SK" sz="4800" b="1" dirty="0">
                <a:latin typeface="Lucida Bright" panose="02040602050505020304" pitchFamily="18" charset="77"/>
              </a:rPr>
              <a:t> </a:t>
            </a:r>
            <a:r>
              <a:rPr lang="sk-SK" sz="4800" b="1" dirty="0" err="1">
                <a:latin typeface="Lucida Bright" panose="02040602050505020304" pitchFamily="18" charset="77"/>
              </a:rPr>
              <a:t>development</a:t>
            </a:r>
            <a:endParaRPr lang="sk-SK" sz="4800" b="1" dirty="0">
              <a:latin typeface="Lucida Bright" panose="02040602050505020304" pitchFamily="18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AB455A-AF75-9F4C-B418-11537EA1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491" y="2252342"/>
            <a:ext cx="3309258" cy="33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EECED-436D-1248-BA31-B54345E7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80246"/>
            <a:ext cx="11029615" cy="1497507"/>
          </a:xfrm>
        </p:spPr>
        <p:txBody>
          <a:bodyPr anchor="ctr">
            <a:normAutofit/>
          </a:bodyPr>
          <a:lstStyle/>
          <a:p>
            <a:r>
              <a:rPr lang="sk-SK" sz="5400" b="1" dirty="0">
                <a:latin typeface="Lucida Bright" panose="02040602050505020304" pitchFamily="18" charset="77"/>
              </a:rPr>
              <a:t>OUR REACTION</a:t>
            </a:r>
            <a:endParaRPr lang="sk-SK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100ED-04C7-DF40-98E0-E654238E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89" y="2024742"/>
            <a:ext cx="2808514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B2B7-665E-4148-B8AC-5B4FC5A9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  <a:t>Emission reductions commensurate to</a:t>
            </a:r>
            <a:b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  <a:t>technological and financial means</a:t>
            </a:r>
            <a:b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  <a:t>Compensation mechanism </a:t>
            </a:r>
            <a:b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  <a:t>Transition convergence transparency</a:t>
            </a:r>
            <a:br>
              <a:rPr lang="en" b="1" dirty="0">
                <a:solidFill>
                  <a:schemeClr val="tx1"/>
                </a:solidFill>
                <a:latin typeface="Lucida Bright" panose="02040602050505020304" pitchFamily="18" charset="77"/>
              </a:rPr>
            </a:br>
            <a:endParaRPr lang="en" b="1" dirty="0">
              <a:solidFill>
                <a:schemeClr val="tx1"/>
              </a:solidFill>
              <a:latin typeface="Lucida Bright" panose="02040602050505020304" pitchFamily="18" charset="77"/>
            </a:endParaRPr>
          </a:p>
          <a:p>
            <a:endParaRPr lang="sk-S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F2B5C-0AFA-2740-B588-1713394E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sk-SK" sz="4800" b="1" dirty="0">
                <a:latin typeface="Lucida Bright" panose="02040602050505020304" pitchFamily="18" charset="77"/>
              </a:rPr>
              <a:t>WHAT DO WE DEMAN IN EXCHANGE?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1E985-4A08-3744-8A0C-E069DCFC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807" y="218049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19F5-B028-0945-AE43-28CCAE77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197243"/>
            <a:ext cx="11029615" cy="149750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latin typeface="Lucida Bright" panose="02040602050505020304" pitchFamily="18" charset="77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0268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{4919B291-2946-9045-8643-611C0FD5D59D}tf10001062</Template>
  <TotalTime>225</TotalTime>
  <Words>90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Lucida Bright</vt:lpstr>
      <vt:lpstr>Wingdings 2</vt:lpstr>
      <vt:lpstr>Office Theme</vt:lpstr>
      <vt:lpstr>Dividend</vt:lpstr>
      <vt:lpstr>PowerPoint Presentation</vt:lpstr>
      <vt:lpstr>GERMANY‘S POINTS WE AGREE WITH</vt:lpstr>
      <vt:lpstr>CO2 Emissions &amp; JTM</vt:lpstr>
      <vt:lpstr>PowerPoint Presentation</vt:lpstr>
      <vt:lpstr>Carbon leakage </vt:lpstr>
      <vt:lpstr>Ecological development</vt:lpstr>
      <vt:lpstr>OUR REACTION</vt:lpstr>
      <vt:lpstr>WHAT DO WE DEMAN IN EXCHANGE?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Germany‘s position paper</dc:title>
  <dc:creator>patrick.kratochvila@gmail.com</dc:creator>
  <cp:lastModifiedBy>patrick.kratochvila@gmail.com</cp:lastModifiedBy>
  <cp:revision>22</cp:revision>
  <dcterms:created xsi:type="dcterms:W3CDTF">2020-04-04T10:08:45Z</dcterms:created>
  <dcterms:modified xsi:type="dcterms:W3CDTF">2020-04-25T17:03:43Z</dcterms:modified>
</cp:coreProperties>
</file>