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28"/>
  </p:handoutMasterIdLst>
  <p:sldIdLst>
    <p:sldId id="265" r:id="rId2"/>
    <p:sldId id="289" r:id="rId3"/>
    <p:sldId id="366" r:id="rId4"/>
    <p:sldId id="401" r:id="rId5"/>
    <p:sldId id="402" r:id="rId6"/>
    <p:sldId id="396" r:id="rId7"/>
    <p:sldId id="403" r:id="rId8"/>
    <p:sldId id="404" r:id="rId9"/>
    <p:sldId id="400" r:id="rId10"/>
    <p:sldId id="390" r:id="rId11"/>
    <p:sldId id="387" r:id="rId12"/>
    <p:sldId id="405" r:id="rId13"/>
    <p:sldId id="406" r:id="rId14"/>
    <p:sldId id="408" r:id="rId15"/>
    <p:sldId id="407" r:id="rId16"/>
    <p:sldId id="409" r:id="rId17"/>
    <p:sldId id="397" r:id="rId18"/>
    <p:sldId id="410" r:id="rId19"/>
    <p:sldId id="411" r:id="rId20"/>
    <p:sldId id="412" r:id="rId21"/>
    <p:sldId id="413" r:id="rId22"/>
    <p:sldId id="414" r:id="rId23"/>
    <p:sldId id="415" r:id="rId24"/>
    <p:sldId id="319" r:id="rId25"/>
    <p:sldId id="399" r:id="rId26"/>
    <p:sldId id="384" r:id="rId27"/>
  </p:sldIdLst>
  <p:sldSz cx="12192000" cy="6858000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109" autoAdjust="0"/>
  </p:normalViewPr>
  <p:slideViewPr>
    <p:cSldViewPr snapToGrid="0">
      <p:cViewPr varScale="1">
        <p:scale>
          <a:sx n="62" d="100"/>
          <a:sy n="62" d="100"/>
        </p:scale>
        <p:origin x="643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E46CD-0660-4C6D-BB4B-6AA4304C6A39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423F4-85D7-4994-A459-EC4CE7A57A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969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KTI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ČJ_kyberválka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21620" y="2118442"/>
            <a:ext cx="7186704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err="1" smtClean="0"/>
              <a:t>botnet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err="1" smtClean="0"/>
              <a:t>Stuxnet</a:t>
            </a:r>
            <a:endParaRPr lang="cs-CZ" sz="4000" dirty="0" smtClean="0"/>
          </a:p>
        </p:txBody>
      </p:sp>
    </p:spTree>
    <p:extLst>
      <p:ext uri="{BB962C8B-B14F-4D97-AF65-F5344CB8AC3E}">
        <p14:creationId xmlns:p14="http://schemas.microsoft.com/office/powerpoint/2010/main" val="105993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ČJ_kyberválka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259" y="2069015"/>
            <a:ext cx="3108974" cy="398233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tlumočníci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dělají si zápis v kabině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tlumočí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65618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ČJ_kyberválka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063948" y="2069015"/>
            <a:ext cx="3640431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trénink analýzy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identifikujte: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záměr řečnice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hlavní „stavební prvky“ projevu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hlavní myšlenky</a:t>
            </a:r>
            <a:endParaRPr lang="en-GB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7925376" y="2076924"/>
            <a:ext cx="3467553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trénink zápisu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stanovte si cíl = co chcete na svém zápisu zlepšit / co si chcete vyzkoušet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trénujte</a:t>
            </a:r>
          </a:p>
        </p:txBody>
      </p:sp>
    </p:spTree>
    <p:extLst>
      <p:ext uri="{BB962C8B-B14F-4D97-AF65-F5344CB8AC3E}">
        <p14:creationId xmlns:p14="http://schemas.microsoft.com/office/powerpoint/2010/main" val="22248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ČJ_kyberválka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592570" y="2084832"/>
            <a:ext cx="6085463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feedback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prezentace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obsah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0842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ČJ_kyberválka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Jaký byl záměr řečníka?</a:t>
            </a: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byly hlavní </a:t>
            </a:r>
            <a:r>
              <a:rPr lang="cs-CZ" sz="3600" dirty="0"/>
              <a:t>„stavební prvky“ </a:t>
            </a:r>
            <a:r>
              <a:rPr lang="cs-CZ" sz="3600" dirty="0" smtClean="0"/>
              <a:t>projevu?</a:t>
            </a: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byly hlavní myšlenky?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Nějaké poznámky k zápisu?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nejtěžší?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příjemné?</a:t>
            </a: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42091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ČJ_kyberválka</a:t>
            </a:r>
            <a:r>
              <a:rPr lang="cs-CZ" dirty="0" smtClean="0"/>
              <a:t> – </a:t>
            </a:r>
            <a:r>
              <a:rPr lang="cs-CZ" dirty="0" err="1" smtClean="0"/>
              <a:t>FB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09607" y="2175448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prezentace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>
                <a:sym typeface="Wingdings 3" panose="05040102010807070707" pitchFamily="18" charset="2"/>
              </a:rPr>
              <a:t>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obsah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>
                <a:sym typeface="Wingdings 3" panose="05040102010807070707" pitchFamily="18" charset="2"/>
              </a:rPr>
              <a:t></a:t>
            </a:r>
            <a:endParaRPr lang="cs-CZ" sz="3600" dirty="0" smtClean="0"/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None/>
            </a:pP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06876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ČJ_kyberválka</a:t>
            </a:r>
            <a:r>
              <a:rPr lang="cs-CZ" dirty="0" smtClean="0"/>
              <a:t> – hlasování o projevu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09607" y="2175448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známka </a:t>
            </a:r>
            <a:r>
              <a:rPr lang="cs-CZ" sz="3600" dirty="0"/>
              <a:t>od 1 (nejnižší) do 10 (nejvyšší</a:t>
            </a:r>
            <a:r>
              <a:rPr lang="cs-CZ" sz="3600" dirty="0" smtClean="0"/>
              <a:t>)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do jaké míry projev </a:t>
            </a:r>
            <a:r>
              <a:rPr lang="cs-CZ" sz="3600" dirty="0" smtClean="0"/>
              <a:t>představoval </a:t>
            </a:r>
            <a:r>
              <a:rPr lang="cs-CZ" sz="3600" dirty="0"/>
              <a:t>výzvu jak pro řečníka, tak pro tlumočníky </a:t>
            </a:r>
            <a:r>
              <a:rPr lang="cs-CZ" sz="3600" dirty="0" smtClean="0"/>
              <a:t> </a:t>
            </a:r>
            <a:endParaRPr lang="cs-CZ" sz="3600" dirty="0"/>
          </a:p>
          <a:p>
            <a:pPr marL="0" lvl="1" indent="0">
              <a:buNone/>
            </a:pP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67216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620" y="553582"/>
            <a:ext cx="9720072" cy="1499616"/>
          </a:xfrm>
        </p:spPr>
        <p:txBody>
          <a:bodyPr/>
          <a:lstStyle/>
          <a:p>
            <a:r>
              <a:rPr lang="cs-CZ" dirty="0" err="1" smtClean="0"/>
              <a:t>AJ_recruitment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UK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21619" y="2118442"/>
            <a:ext cx="7878683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3600" dirty="0" err="1"/>
              <a:t>Special</a:t>
            </a:r>
            <a:r>
              <a:rPr lang="cs-CZ" sz="3600" dirty="0"/>
              <a:t> Air </a:t>
            </a:r>
            <a:r>
              <a:rPr lang="cs-CZ" sz="3600" dirty="0" err="1"/>
              <a:t>Service</a:t>
            </a:r>
            <a:r>
              <a:rPr lang="cs-CZ" sz="3600" dirty="0"/>
              <a:t> (</a:t>
            </a:r>
            <a:r>
              <a:rPr lang="cs-CZ" sz="3600" dirty="0" smtClean="0"/>
              <a:t>SAS)</a:t>
            </a:r>
            <a:br>
              <a:rPr lang="cs-CZ" sz="3600" dirty="0" smtClean="0"/>
            </a:br>
            <a:r>
              <a:rPr lang="cs-CZ" sz="3600" dirty="0"/>
              <a:t>lance </a:t>
            </a:r>
            <a:r>
              <a:rPr lang="cs-CZ" sz="3600" dirty="0" err="1" smtClean="0"/>
              <a:t>corporal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err="1" smtClean="0"/>
              <a:t>corporal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400677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AJ_recruitment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UK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259" y="2069015"/>
            <a:ext cx="3108974" cy="398233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tlumočníci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dělají si zápis v kabině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tlumočí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72332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AJ_recruitment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UK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063948" y="2069015"/>
            <a:ext cx="3640431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trénink analýzy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identifikujte: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záměr řečnice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hlavní „stavební prvky“ projevu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hlavní myšlenky</a:t>
            </a:r>
            <a:endParaRPr lang="en-GB" sz="32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7925376" y="2076924"/>
            <a:ext cx="3467553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trénink zápisu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stanovte si cíl = co chcete na svém zápisu zlepšit / co si chcete vyzkoušet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trénujte</a:t>
            </a:r>
          </a:p>
        </p:txBody>
      </p:sp>
    </p:spTree>
    <p:extLst>
      <p:ext uri="{BB962C8B-B14F-4D97-AF65-F5344CB8AC3E}">
        <p14:creationId xmlns:p14="http://schemas.microsoft.com/office/powerpoint/2010/main" val="39589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DÚ</a:t>
            </a:r>
            <a:r>
              <a:rPr lang="cs-CZ" dirty="0" smtClean="0"/>
              <a:t>: „bublinový“ zápis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33978" y="1951348"/>
            <a:ext cx="9720071" cy="3164349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Byl výsledkem strukturovanější, a pro posluchače tedy srozumitelnější projev?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V čem vám tento způsob zápisu vyhovoval?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Co na něm pro vás naopak bylo těžké</a:t>
            </a:r>
            <a:r>
              <a:rPr lang="cs-CZ" sz="3600" dirty="0" smtClean="0"/>
              <a:t>?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82456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AJ_recruitment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UK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592570" y="2084832"/>
            <a:ext cx="6085463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feedback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prezentace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linky, koheze/koherence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17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AJ_recruitment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smtClean="0"/>
              <a:t>UK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Jaký byl záměr řečníka?</a:t>
            </a: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byly hlavní </a:t>
            </a:r>
            <a:r>
              <a:rPr lang="cs-CZ" sz="3600" dirty="0"/>
              <a:t>„stavební prvky“ </a:t>
            </a:r>
            <a:r>
              <a:rPr lang="cs-CZ" sz="3600" dirty="0" smtClean="0"/>
              <a:t>projevu?</a:t>
            </a: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byly hlavní myšlenky?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Nějaké poznámky k zápisu?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nejtěžší?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příjemné?</a:t>
            </a: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63167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AJ_recruitment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smtClean="0"/>
              <a:t>UK – </a:t>
            </a:r>
            <a:r>
              <a:rPr lang="cs-CZ" dirty="0" err="1" smtClean="0"/>
              <a:t>FB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09607" y="2175448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4000" dirty="0" smtClean="0"/>
              <a:t>prezentace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/>
              <a:t>+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>
                <a:sym typeface="Wingdings 3" panose="05040102010807070707" pitchFamily="18" charset="2"/>
              </a:rPr>
              <a:t>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000" dirty="0"/>
              <a:t>linky, koheze/koherence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+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>
                <a:sym typeface="Wingdings 3" panose="05040102010807070707" pitchFamily="18" charset="2"/>
              </a:rPr>
              <a:t></a:t>
            </a:r>
            <a:endParaRPr lang="cs-CZ" sz="3600" dirty="0" smtClean="0"/>
          </a:p>
          <a:p>
            <a:pPr marL="0" lvl="1" indent="0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0" lvl="1" indent="0">
              <a:buNone/>
            </a:pP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34866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AJ_recruitment</a:t>
            </a:r>
            <a:r>
              <a:rPr lang="cs-CZ" dirty="0" smtClean="0"/>
              <a:t> – hlasování o projevu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09608" y="2084832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>
              <a:buNone/>
            </a:pPr>
            <a:endParaRPr lang="cs-CZ" sz="3600" dirty="0" smtClean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09607" y="2175448"/>
            <a:ext cx="10632749" cy="44518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 smtClean="0"/>
              <a:t>známka </a:t>
            </a:r>
            <a:r>
              <a:rPr lang="cs-CZ" sz="3600" dirty="0"/>
              <a:t>od 1 (nejnižší) do 10 (nejvyšší</a:t>
            </a:r>
            <a:r>
              <a:rPr lang="cs-CZ" sz="3600" dirty="0" smtClean="0"/>
              <a:t>)</a:t>
            </a:r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do jaké míry projev </a:t>
            </a:r>
            <a:r>
              <a:rPr lang="cs-CZ" sz="3600" dirty="0" smtClean="0"/>
              <a:t>představoval </a:t>
            </a:r>
            <a:r>
              <a:rPr lang="cs-CZ" sz="3600" dirty="0"/>
              <a:t>výzvu jak pro řečníka, tak pro tlumočníky </a:t>
            </a:r>
            <a:r>
              <a:rPr lang="cs-CZ" sz="3600" dirty="0" smtClean="0"/>
              <a:t> </a:t>
            </a:r>
            <a:endParaRPr lang="cs-CZ" sz="3600" dirty="0"/>
          </a:p>
          <a:p>
            <a:pPr marL="0" lvl="1" indent="0">
              <a:buNone/>
            </a:pPr>
            <a:endParaRPr lang="en-GB" sz="3600" dirty="0"/>
          </a:p>
          <a:p>
            <a:pPr marL="128016" lvl="1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2317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DÚ</a:t>
            </a:r>
            <a:r>
              <a:rPr lang="cs-CZ" dirty="0" smtClean="0"/>
              <a:t>: vstupní proměnné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85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speakerstars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898736" y="2237231"/>
            <a:ext cx="9997864" cy="426654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téma na příští týden: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346200" lvl="1" indent="-271463">
              <a:buNone/>
            </a:pPr>
            <a:r>
              <a:rPr lang="cs-CZ" sz="3600" dirty="0" smtClean="0"/>
              <a:t>	</a:t>
            </a:r>
            <a:r>
              <a:rPr lang="cs-CZ" sz="3600" b="1" dirty="0" smtClean="0"/>
              <a:t>duševní zdraví, duševní choroby</a:t>
            </a:r>
          </a:p>
          <a:p>
            <a:pPr marL="1346200" lvl="1" indent="-271463">
              <a:buNone/>
            </a:pPr>
            <a:endParaRPr lang="cs-CZ" sz="3600" dirty="0" smtClean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3</a:t>
            </a:r>
            <a:r>
              <a:rPr lang="cs-CZ" sz="3600" dirty="0" smtClean="0"/>
              <a:t> </a:t>
            </a:r>
            <a:r>
              <a:rPr lang="cs-CZ" sz="3600" dirty="0" smtClean="0"/>
              <a:t>dobrovolníci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0774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armáda + obrana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6335" y="2084832"/>
            <a:ext cx="9720071" cy="3982336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err="1" smtClean="0"/>
              <a:t>Military</a:t>
            </a:r>
            <a:r>
              <a:rPr lang="cs-CZ" sz="3600" dirty="0" smtClean="0"/>
              <a:t> </a:t>
            </a:r>
            <a:r>
              <a:rPr lang="cs-CZ" sz="3600" dirty="0" err="1" smtClean="0"/>
              <a:t>developments</a:t>
            </a:r>
            <a:r>
              <a:rPr lang="cs-CZ" sz="3600" dirty="0" smtClean="0"/>
              <a:t> </a:t>
            </a:r>
            <a:r>
              <a:rPr lang="en-US" sz="3600" dirty="0"/>
              <a:t>in the last 100 </a:t>
            </a:r>
            <a:r>
              <a:rPr lang="en-US" sz="3600" dirty="0" smtClean="0"/>
              <a:t>years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err="1" smtClean="0"/>
              <a:t>Kyberválky</a:t>
            </a:r>
            <a:r>
              <a:rPr lang="cs-CZ" sz="3600" dirty="0" smtClean="0"/>
              <a:t> – generál Jakub Nohavica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err="1" smtClean="0"/>
              <a:t>Recruitment</a:t>
            </a:r>
            <a:r>
              <a:rPr lang="cs-CZ" sz="3600" dirty="0" smtClean="0"/>
              <a:t> in </a:t>
            </a:r>
            <a:r>
              <a:rPr lang="cs-CZ" sz="3600" dirty="0" err="1" smtClean="0"/>
              <a:t>the</a:t>
            </a:r>
            <a:r>
              <a:rPr lang="cs-CZ" sz="3600" dirty="0" smtClean="0"/>
              <a:t> UK – </a:t>
            </a:r>
            <a:r>
              <a:rPr lang="cs-CZ" sz="3600" dirty="0" err="1" smtClean="0"/>
              <a:t>Babaloa</a:t>
            </a:r>
            <a:r>
              <a:rPr lang="cs-CZ" sz="3600" dirty="0" smtClean="0"/>
              <a:t> </a:t>
            </a:r>
            <a:r>
              <a:rPr lang="cs-CZ" sz="3600" dirty="0" err="1"/>
              <a:t>RIghtIjem</a:t>
            </a:r>
            <a:endParaRPr lang="cs-CZ" sz="3600" dirty="0" smtClean="0"/>
          </a:p>
          <a:p>
            <a:pPr marL="0" indent="0">
              <a:buNone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290969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</a:t>
            </a:r>
            <a:r>
              <a:rPr lang="cs-CZ" sz="4800" dirty="0" err="1"/>
              <a:t>Military</a:t>
            </a:r>
            <a:r>
              <a:rPr lang="cs-CZ" sz="4800" dirty="0"/>
              <a:t> </a:t>
            </a:r>
            <a:r>
              <a:rPr lang="cs-CZ" sz="4800" dirty="0" err="1" smtClean="0"/>
              <a:t>developments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200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</a:t>
            </a:r>
            <a:r>
              <a:rPr lang="cs-CZ" sz="4800" dirty="0" err="1"/>
              <a:t>Military</a:t>
            </a:r>
            <a:r>
              <a:rPr lang="cs-CZ" sz="4800" dirty="0"/>
              <a:t> </a:t>
            </a:r>
            <a:r>
              <a:rPr lang="cs-CZ" sz="4800" dirty="0" err="1" smtClean="0"/>
              <a:t>developments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259" y="2069015"/>
            <a:ext cx="9720071" cy="398233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000" dirty="0" err="1" smtClean="0"/>
              <a:t>Any</a:t>
            </a:r>
            <a:r>
              <a:rPr lang="cs-CZ" sz="4000" dirty="0" smtClean="0"/>
              <a:t> </a:t>
            </a:r>
            <a:r>
              <a:rPr lang="cs-CZ" sz="4000" dirty="0" err="1" smtClean="0"/>
              <a:t>questions</a:t>
            </a:r>
            <a:r>
              <a:rPr lang="cs-CZ" sz="4000" dirty="0" smtClean="0"/>
              <a:t> to </a:t>
            </a: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speaker</a:t>
            </a:r>
            <a:r>
              <a:rPr lang="cs-CZ" sz="4000" dirty="0" smtClean="0"/>
              <a:t>?</a:t>
            </a:r>
            <a:endParaRPr lang="cs-CZ" sz="3600" dirty="0">
              <a:sym typeface="Wingdings 3" panose="05040102010807070707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120436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620" y="553582"/>
            <a:ext cx="9720072" cy="1499616"/>
          </a:xfrm>
        </p:spPr>
        <p:txBody>
          <a:bodyPr/>
          <a:lstStyle/>
          <a:p>
            <a:r>
              <a:rPr lang="cs-CZ" dirty="0" err="1"/>
              <a:t>AJ_</a:t>
            </a:r>
            <a:r>
              <a:rPr lang="cs-CZ" sz="5400" dirty="0" err="1"/>
              <a:t>Military</a:t>
            </a:r>
            <a:r>
              <a:rPr lang="cs-CZ" sz="5400" dirty="0"/>
              <a:t> </a:t>
            </a:r>
            <a:r>
              <a:rPr lang="cs-CZ" sz="5400" dirty="0" err="1"/>
              <a:t>developments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721620" y="2118442"/>
            <a:ext cx="2627061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tlumočník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864356" y="2118442"/>
            <a:ext cx="3697980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feedback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prezentace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389341" y="2084832"/>
            <a:ext cx="4287793" cy="39823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feedback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3200" dirty="0" smtClean="0"/>
              <a:t>obsah + terminologie</a:t>
            </a:r>
          </a:p>
        </p:txBody>
      </p:sp>
    </p:spTree>
    <p:extLst>
      <p:ext uri="{BB962C8B-B14F-4D97-AF65-F5344CB8AC3E}">
        <p14:creationId xmlns:p14="http://schemas.microsoft.com/office/powerpoint/2010/main" val="123126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</a:t>
            </a:r>
            <a:r>
              <a:rPr lang="cs-CZ" sz="4800" dirty="0" err="1"/>
              <a:t>Military</a:t>
            </a:r>
            <a:r>
              <a:rPr lang="cs-CZ" sz="4800" dirty="0"/>
              <a:t> </a:t>
            </a:r>
            <a:r>
              <a:rPr lang="cs-CZ" sz="4800" dirty="0" err="1" smtClean="0"/>
              <a:t>developments</a:t>
            </a:r>
            <a:r>
              <a:rPr lang="cs-CZ" sz="4800" dirty="0" smtClean="0"/>
              <a:t> – </a:t>
            </a:r>
            <a:r>
              <a:rPr lang="cs-CZ" sz="4800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259" y="2069015"/>
            <a:ext cx="9720071" cy="398233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Co bylo tlumočnicky nejtěžší?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Jak to řešit</a:t>
            </a:r>
            <a:r>
              <a:rPr lang="cs-CZ" sz="3200" dirty="0" smtClean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Co bylo tlumočnicky příjemné?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8522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</a:t>
            </a:r>
            <a:r>
              <a:rPr lang="cs-CZ" sz="4800" dirty="0" err="1"/>
              <a:t>Military</a:t>
            </a:r>
            <a:r>
              <a:rPr lang="cs-CZ" sz="4800" dirty="0"/>
              <a:t> </a:t>
            </a:r>
            <a:r>
              <a:rPr lang="cs-CZ" sz="4800" dirty="0" err="1" smtClean="0"/>
              <a:t>developments</a:t>
            </a:r>
            <a:r>
              <a:rPr lang="cs-CZ" sz="4800" dirty="0" smtClean="0"/>
              <a:t> – </a:t>
            </a:r>
            <a:r>
              <a:rPr lang="cs-CZ" sz="4800" dirty="0" err="1" smtClean="0"/>
              <a:t>FB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259" y="2069015"/>
            <a:ext cx="9720071" cy="398233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prezentace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obsah + terminologie</a:t>
            </a: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1825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AJ_</a:t>
            </a:r>
            <a:r>
              <a:rPr lang="cs-CZ" sz="4800" dirty="0" err="1"/>
              <a:t>Military</a:t>
            </a:r>
            <a:r>
              <a:rPr lang="cs-CZ" sz="4800" dirty="0"/>
              <a:t> </a:t>
            </a:r>
            <a:r>
              <a:rPr lang="cs-CZ" sz="4800" dirty="0" err="1"/>
              <a:t>developments</a:t>
            </a:r>
            <a:r>
              <a:rPr lang="cs-CZ" sz="4800" dirty="0"/>
              <a:t> </a:t>
            </a:r>
            <a:r>
              <a:rPr lang="cs-CZ" dirty="0" smtClean="0"/>
              <a:t>– práce s chybou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259" y="2069015"/>
            <a:ext cx="9720071" cy="398233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/>
              <a:t>Zaznamenali jste chybu v projevu řečnice?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4000" dirty="0" smtClean="0">
                <a:sym typeface="Wingdings 3" panose="05040102010807070707" pitchFamily="18" charset="2"/>
              </a:rPr>
              <a:t>Jak v takovém případě postupovat?</a:t>
            </a:r>
            <a:endParaRPr lang="cs-CZ" sz="3600" dirty="0">
              <a:sym typeface="Wingdings 3" panose="05040102010807070707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232725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2750</TotalTime>
  <Words>408</Words>
  <Application>Microsoft Office PowerPoint</Application>
  <PresentationFormat>Širokoúhlá obrazovka</PresentationFormat>
  <Paragraphs>124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Tw Cen MT</vt:lpstr>
      <vt:lpstr>Tw Cen MT Condensed</vt:lpstr>
      <vt:lpstr>Wingdings 3</vt:lpstr>
      <vt:lpstr>Integrál</vt:lpstr>
      <vt:lpstr>KTI</vt:lpstr>
      <vt:lpstr>DÚ: „bublinový“ zápis</vt:lpstr>
      <vt:lpstr>armáda + obrana</vt:lpstr>
      <vt:lpstr>AJ_Military developments</vt:lpstr>
      <vt:lpstr>AJ_Military developments</vt:lpstr>
      <vt:lpstr>AJ_Military developments</vt:lpstr>
      <vt:lpstr>AJ_Military developments – debriefing</vt:lpstr>
      <vt:lpstr>AJ_Military developments – FB</vt:lpstr>
      <vt:lpstr>AJ_Military developments – práce s chybou</vt:lpstr>
      <vt:lpstr>ČJ_kyberválka</vt:lpstr>
      <vt:lpstr>ČJ_kyberválka</vt:lpstr>
      <vt:lpstr>ČJ_kyberválka</vt:lpstr>
      <vt:lpstr>ČJ_kyberválka</vt:lpstr>
      <vt:lpstr>ČJ_kyberválka – debriefing</vt:lpstr>
      <vt:lpstr>ČJ_kyberválka – FB</vt:lpstr>
      <vt:lpstr>ČJ_kyberválka – hlasování o projevu</vt:lpstr>
      <vt:lpstr>AJ_recruitment in the UK</vt:lpstr>
      <vt:lpstr>AJ_recruitment in the UK</vt:lpstr>
      <vt:lpstr>AJ_recruitment in the UK</vt:lpstr>
      <vt:lpstr>AJ_recruitment in the UK</vt:lpstr>
      <vt:lpstr>AJ_recruitment in the UK – debriefing</vt:lpstr>
      <vt:lpstr>AJ_recruitment in the UK – FB</vt:lpstr>
      <vt:lpstr>AJ_recruitment – hlasování o projevu</vt:lpstr>
      <vt:lpstr>wrap-up</vt:lpstr>
      <vt:lpstr>DÚ: vstupní proměnné</vt:lpstr>
      <vt:lpstr>speakerstars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208</cp:revision>
  <cp:lastPrinted>2019-11-14T17:13:18Z</cp:lastPrinted>
  <dcterms:created xsi:type="dcterms:W3CDTF">2019-03-09T16:29:07Z</dcterms:created>
  <dcterms:modified xsi:type="dcterms:W3CDTF">2019-12-04T17:18:52Z</dcterms:modified>
</cp:coreProperties>
</file>