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7" r:id="rId6"/>
    <p:sldId id="259" r:id="rId7"/>
    <p:sldId id="261" r:id="rId8"/>
    <p:sldId id="270" r:id="rId9"/>
    <p:sldId id="262" r:id="rId10"/>
    <p:sldId id="264" r:id="rId11"/>
    <p:sldId id="263" r:id="rId12"/>
    <p:sldId id="268" r:id="rId13"/>
    <p:sldId id="266" r:id="rId14"/>
    <p:sldId id="269" r:id="rId1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61" d="100"/>
          <a:sy n="161" d="100"/>
        </p:scale>
        <p:origin x="180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478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5558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7623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2357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155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0096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07583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261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7446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6494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EE4C0-A11B-4DB9-95CD-D4ADE16F230B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467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E4C0-A11B-4DB9-95CD-D4ADE16F230B}" type="datetimeFigureOut">
              <a:rPr lang="cs-CZ" smtClean="0"/>
              <a:t>30.10.2020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08ED3-A669-40B1-9ECB-501C3369B6E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0777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err="1"/>
              <a:t>War</a:t>
            </a:r>
            <a:r>
              <a:rPr lang="cs-CZ" dirty="0"/>
              <a:t> on </a:t>
            </a:r>
            <a:r>
              <a:rPr lang="cs-CZ" dirty="0" err="1"/>
              <a:t>Drugs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/>
              <a:t>Mexico</a:t>
            </a:r>
            <a:r>
              <a:rPr lang="cs-CZ" dirty="0"/>
              <a:t> and </a:t>
            </a:r>
            <a:r>
              <a:rPr lang="cs-CZ" dirty="0" err="1"/>
              <a:t>the</a:t>
            </a:r>
            <a:r>
              <a:rPr lang="cs-CZ" dirty="0"/>
              <a:t> US</a:t>
            </a:r>
          </a:p>
        </p:txBody>
      </p:sp>
    </p:spTree>
    <p:extLst>
      <p:ext uri="{BB962C8B-B14F-4D97-AF65-F5344CB8AC3E}">
        <p14:creationId xmlns:p14="http://schemas.microsoft.com/office/powerpoint/2010/main" val="25134511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International </a:t>
            </a:r>
            <a:r>
              <a:rPr lang="cs-CZ" dirty="0" err="1"/>
              <a:t>scale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Italian mafia – Sicily, '</a:t>
            </a:r>
            <a:r>
              <a:rPr lang="en-GB" dirty="0" err="1"/>
              <a:t>Ndrangheta</a:t>
            </a:r>
            <a:endParaRPr lang="en-GB" dirty="0"/>
          </a:p>
          <a:p>
            <a:r>
              <a:rPr lang="en-GB" dirty="0"/>
              <a:t>Move to </a:t>
            </a:r>
            <a:r>
              <a:rPr lang="en-GB" dirty="0" err="1"/>
              <a:t>Cetral</a:t>
            </a:r>
            <a:r>
              <a:rPr lang="en-GB" dirty="0"/>
              <a:t> America – Guatemala, Salvador, Honduras</a:t>
            </a:r>
          </a:p>
          <a:p>
            <a:r>
              <a:rPr lang="en-GB" dirty="0"/>
              <a:t>Venezuela recently</a:t>
            </a:r>
          </a:p>
          <a:p>
            <a:r>
              <a:rPr lang="en-GB" dirty="0"/>
              <a:t>Canada</a:t>
            </a:r>
          </a:p>
          <a:p>
            <a:r>
              <a:rPr lang="en-GB" dirty="0"/>
              <a:t>Iran</a:t>
            </a:r>
          </a:p>
          <a:p>
            <a:r>
              <a:rPr lang="en-GB" dirty="0"/>
              <a:t>Hezbollah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3865729"/>
            <a:ext cx="5676900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18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Impacts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GB" dirty="0"/>
              <a:t>Violence – </a:t>
            </a:r>
            <a:r>
              <a:rPr lang="en-GB" dirty="0" err="1"/>
              <a:t>Iguala</a:t>
            </a:r>
            <a:r>
              <a:rPr lang="en-GB" dirty="0"/>
              <a:t>, 200k+, 1,5 million </a:t>
            </a:r>
            <a:r>
              <a:rPr lang="en-GB" dirty="0" err="1"/>
              <a:t>dissplaced</a:t>
            </a:r>
            <a:endParaRPr lang="en-GB" dirty="0"/>
          </a:p>
          <a:p>
            <a:r>
              <a:rPr lang="en-GB" dirty="0"/>
              <a:t>Corruption</a:t>
            </a:r>
          </a:p>
          <a:p>
            <a:r>
              <a:rPr lang="en-GB" dirty="0"/>
              <a:t>Murders of journalists and politicians</a:t>
            </a:r>
          </a:p>
          <a:p>
            <a:r>
              <a:rPr lang="en-GB" dirty="0"/>
              <a:t>Human rights</a:t>
            </a:r>
          </a:p>
          <a:p>
            <a:r>
              <a:rPr lang="en-GB" dirty="0"/>
              <a:t>Migrants abuses</a:t>
            </a:r>
          </a:p>
          <a:p>
            <a:r>
              <a:rPr lang="en-GB" dirty="0"/>
              <a:t>Narcoculture</a:t>
            </a:r>
          </a:p>
          <a:p>
            <a:r>
              <a:rPr lang="en-GB" dirty="0"/>
              <a:t>Sean Penn</a:t>
            </a:r>
          </a:p>
          <a:p>
            <a:r>
              <a:rPr lang="en-GB" dirty="0"/>
              <a:t>Allergy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5559" y="4005064"/>
            <a:ext cx="5384377" cy="265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421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980728"/>
            <a:ext cx="8405275" cy="5328592"/>
          </a:xfrm>
        </p:spPr>
      </p:pic>
    </p:spTree>
    <p:extLst>
      <p:ext uri="{BB962C8B-B14F-4D97-AF65-F5344CB8AC3E}">
        <p14:creationId xmlns:p14="http://schemas.microsoft.com/office/powerpoint/2010/main" val="1392387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Personal</a:t>
            </a:r>
            <a:r>
              <a:rPr lang="cs-CZ" dirty="0"/>
              <a:t> </a:t>
            </a:r>
            <a:r>
              <a:rPr lang="cs-CZ" dirty="0" err="1"/>
              <a:t>experience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shock – press info</a:t>
            </a:r>
          </a:p>
          <a:p>
            <a:r>
              <a:rPr lang="en-GB" dirty="0"/>
              <a:t>Building of walls – segregation</a:t>
            </a:r>
          </a:p>
          <a:p>
            <a:r>
              <a:rPr lang="en-GB" dirty="0"/>
              <a:t>Bad neighbourhoods</a:t>
            </a:r>
          </a:p>
          <a:p>
            <a:r>
              <a:rPr lang="en-GB" dirty="0"/>
              <a:t>Checkpoints and road blocks</a:t>
            </a:r>
          </a:p>
          <a:p>
            <a:r>
              <a:rPr lang="en-GB" dirty="0"/>
              <a:t>Drug tourism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496" y="4137799"/>
            <a:ext cx="4743450" cy="270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7369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16632"/>
            <a:ext cx="8712968" cy="6711441"/>
          </a:xfrm>
        </p:spPr>
      </p:pic>
    </p:spTree>
    <p:extLst>
      <p:ext uri="{BB962C8B-B14F-4D97-AF65-F5344CB8AC3E}">
        <p14:creationId xmlns:p14="http://schemas.microsoft.com/office/powerpoint/2010/main" val="14437175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History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Vietnam</a:t>
            </a:r>
          </a:p>
          <a:p>
            <a:r>
              <a:rPr lang="cs-CZ" dirty="0" err="1"/>
              <a:t>Operation</a:t>
            </a:r>
            <a:r>
              <a:rPr lang="cs-CZ" dirty="0"/>
              <a:t> </a:t>
            </a:r>
            <a:r>
              <a:rPr lang="cs-CZ" dirty="0" err="1"/>
              <a:t>Intercept</a:t>
            </a:r>
            <a:r>
              <a:rPr lang="cs-CZ" dirty="0"/>
              <a:t> – 1969</a:t>
            </a:r>
          </a:p>
          <a:p>
            <a:r>
              <a:rPr lang="cs-CZ" dirty="0" err="1"/>
              <a:t>Operation</a:t>
            </a:r>
            <a:r>
              <a:rPr lang="cs-CZ" dirty="0"/>
              <a:t> Just Cause – 1989</a:t>
            </a:r>
          </a:p>
          <a:p>
            <a:r>
              <a:rPr lang="cs-CZ" dirty="0" err="1"/>
              <a:t>Plan</a:t>
            </a:r>
            <a:r>
              <a:rPr lang="cs-CZ" dirty="0"/>
              <a:t> </a:t>
            </a:r>
            <a:r>
              <a:rPr lang="cs-CZ" dirty="0" err="1"/>
              <a:t>Colombia</a:t>
            </a:r>
            <a:r>
              <a:rPr lang="cs-CZ" dirty="0"/>
              <a:t> – 1999 and 9/11</a:t>
            </a:r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851530"/>
            <a:ext cx="5654628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4382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Mexico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intervention</a:t>
            </a:r>
            <a:r>
              <a:rPr lang="cs-CZ" dirty="0"/>
              <a:t> in </a:t>
            </a:r>
            <a:r>
              <a:rPr lang="cs-CZ" dirty="0" err="1"/>
              <a:t>Colombia</a:t>
            </a:r>
            <a:r>
              <a:rPr lang="cs-CZ" dirty="0"/>
              <a:t> and a bloc in </a:t>
            </a:r>
            <a:r>
              <a:rPr lang="cs-CZ" dirty="0" err="1"/>
              <a:t>Caribbean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trade</a:t>
            </a:r>
            <a:r>
              <a:rPr lang="cs-CZ" dirty="0"/>
              <a:t> and </a:t>
            </a:r>
            <a:r>
              <a:rPr lang="cs-CZ" dirty="0" err="1"/>
              <a:t>production</a:t>
            </a:r>
            <a:r>
              <a:rPr lang="cs-CZ" dirty="0"/>
              <a:t> </a:t>
            </a:r>
            <a:r>
              <a:rPr lang="cs-CZ" dirty="0" err="1"/>
              <a:t>moved</a:t>
            </a:r>
            <a:r>
              <a:rPr lang="cs-CZ" dirty="0"/>
              <a:t> to </a:t>
            </a:r>
            <a:r>
              <a:rPr lang="cs-CZ" dirty="0" err="1"/>
              <a:t>Mexico</a:t>
            </a:r>
            <a:endParaRPr lang="cs-CZ" dirty="0"/>
          </a:p>
          <a:p>
            <a:r>
              <a:rPr lang="cs-CZ" dirty="0"/>
              <a:t>NAFTA and </a:t>
            </a:r>
            <a:r>
              <a:rPr lang="cs-CZ" dirty="0" err="1"/>
              <a:t>small</a:t>
            </a:r>
            <a:r>
              <a:rPr lang="cs-CZ" dirty="0"/>
              <a:t> </a:t>
            </a:r>
            <a:r>
              <a:rPr lang="cs-CZ" dirty="0" err="1"/>
              <a:t>farmers</a:t>
            </a:r>
            <a:endParaRPr lang="cs-CZ" dirty="0"/>
          </a:p>
          <a:p>
            <a:r>
              <a:rPr lang="cs-CZ" dirty="0"/>
              <a:t>End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ties</a:t>
            </a:r>
            <a:r>
              <a:rPr lang="cs-CZ" dirty="0"/>
              <a:t> PRI-</a:t>
            </a:r>
            <a:r>
              <a:rPr lang="cs-CZ" dirty="0" err="1"/>
              <a:t>cartels</a:t>
            </a:r>
            <a:endParaRPr lang="cs-CZ" dirty="0"/>
          </a:p>
          <a:p>
            <a:r>
              <a:rPr lang="cs-CZ" dirty="0" err="1"/>
              <a:t>Calderón</a:t>
            </a:r>
            <a:r>
              <a:rPr lang="cs-CZ" dirty="0"/>
              <a:t> „</a:t>
            </a:r>
            <a:r>
              <a:rPr lang="cs-CZ" dirty="0" err="1"/>
              <a:t>declares</a:t>
            </a:r>
            <a:r>
              <a:rPr lang="cs-CZ" dirty="0"/>
              <a:t> </a:t>
            </a:r>
            <a:r>
              <a:rPr lang="cs-CZ" dirty="0" err="1"/>
              <a:t>war</a:t>
            </a:r>
            <a:r>
              <a:rPr lang="cs-CZ" dirty="0"/>
              <a:t>“ 2006</a:t>
            </a:r>
          </a:p>
          <a:p>
            <a:r>
              <a:rPr lang="cs-CZ" dirty="0" err="1"/>
              <a:t>Nieto</a:t>
            </a:r>
            <a:r>
              <a:rPr lang="cs-CZ" dirty="0"/>
              <a:t> </a:t>
            </a:r>
            <a:r>
              <a:rPr lang="cs-CZ" dirty="0" err="1"/>
              <a:t>did</a:t>
            </a:r>
            <a:r>
              <a:rPr lang="cs-CZ" dirty="0"/>
              <a:t> not </a:t>
            </a:r>
            <a:r>
              <a:rPr lang="cs-CZ" dirty="0" err="1"/>
              <a:t>finish</a:t>
            </a:r>
            <a:r>
              <a:rPr lang="cs-CZ" dirty="0"/>
              <a:t> </a:t>
            </a:r>
            <a:r>
              <a:rPr lang="cs-CZ" dirty="0" err="1"/>
              <a:t>it</a:t>
            </a:r>
            <a:endParaRPr lang="cs-CZ" dirty="0"/>
          </a:p>
          <a:p>
            <a:r>
              <a:rPr lang="cs-CZ" dirty="0"/>
              <a:t>AMLO </a:t>
            </a:r>
            <a:r>
              <a:rPr lang="cs-CZ" dirty="0" err="1"/>
              <a:t>plans</a:t>
            </a:r>
            <a:r>
              <a:rPr lang="cs-CZ" dirty="0"/>
              <a:t> to use </a:t>
            </a:r>
            <a:r>
              <a:rPr lang="cs-CZ" dirty="0" err="1"/>
              <a:t>force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8860" y="2636912"/>
            <a:ext cx="2865140" cy="40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25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Routes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Marihuana – local</a:t>
            </a:r>
          </a:p>
          <a:p>
            <a:r>
              <a:rPr lang="en-GB" dirty="0"/>
              <a:t>Methamphetamines – China, Asia</a:t>
            </a:r>
          </a:p>
          <a:p>
            <a:r>
              <a:rPr lang="en-GB" dirty="0"/>
              <a:t>Cocaine – local, Colombia</a:t>
            </a:r>
          </a:p>
        </p:txBody>
      </p:sp>
    </p:spTree>
    <p:extLst>
      <p:ext uri="{BB962C8B-B14F-4D97-AF65-F5344CB8AC3E}">
        <p14:creationId xmlns:p14="http://schemas.microsoft.com/office/powerpoint/2010/main" val="2084678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721364" cy="6505970"/>
          </a:xfrm>
        </p:spPr>
      </p:pic>
    </p:spTree>
    <p:extLst>
      <p:ext uri="{BB962C8B-B14F-4D97-AF65-F5344CB8AC3E}">
        <p14:creationId xmlns:p14="http://schemas.microsoft.com/office/powerpoint/2010/main" val="1333885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Cartels</a:t>
            </a:r>
            <a:r>
              <a:rPr lang="cs-CZ" dirty="0"/>
              <a:t> and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they</a:t>
            </a:r>
            <a:r>
              <a:rPr lang="cs-CZ" dirty="0"/>
              <a:t> do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Conquest of new routes and territory</a:t>
            </a:r>
          </a:p>
          <a:p>
            <a:r>
              <a:rPr lang="en-GB" dirty="0"/>
              <a:t>Control of these areas</a:t>
            </a:r>
          </a:p>
          <a:p>
            <a:r>
              <a:rPr lang="en-GB" dirty="0"/>
              <a:t>Delivery from Alpha to Omega</a:t>
            </a:r>
          </a:p>
          <a:p>
            <a:r>
              <a:rPr lang="en-GB" dirty="0"/>
              <a:t>Mexican Amazon of </a:t>
            </a:r>
            <a:r>
              <a:rPr lang="en-GB" dirty="0" err="1"/>
              <a:t>Joaquín</a:t>
            </a:r>
            <a:r>
              <a:rPr lang="en-GB" dirty="0"/>
              <a:t> </a:t>
            </a:r>
            <a:r>
              <a:rPr lang="en-GB" dirty="0" err="1"/>
              <a:t>Chapo</a:t>
            </a:r>
            <a:r>
              <a:rPr lang="en-GB" dirty="0"/>
              <a:t> </a:t>
            </a:r>
            <a:r>
              <a:rPr lang="en-GB" dirty="0" err="1"/>
              <a:t>Guzmán</a:t>
            </a:r>
            <a:endParaRPr lang="en-GB" dirty="0"/>
          </a:p>
          <a:p>
            <a:r>
              <a:rPr lang="en-GB" dirty="0"/>
              <a:t>Human trafficking</a:t>
            </a:r>
          </a:p>
          <a:p>
            <a:r>
              <a:rPr lang="en-GB" dirty="0"/>
              <a:t>Smuggling of all sorts</a:t>
            </a:r>
          </a:p>
          <a:p>
            <a:r>
              <a:rPr lang="en-GB" dirty="0"/>
              <a:t>Weapons</a:t>
            </a:r>
          </a:p>
          <a:p>
            <a:r>
              <a:rPr lang="en-GB" dirty="0"/>
              <a:t>Petrol and oil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21080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Cartels</a:t>
            </a:r>
            <a:r>
              <a:rPr lang="cs-CZ" dirty="0"/>
              <a:t> – </a:t>
            </a:r>
            <a:r>
              <a:rPr lang="cs-CZ" dirty="0" err="1"/>
              <a:t>important</a:t>
            </a:r>
            <a:r>
              <a:rPr lang="cs-CZ" dirty="0"/>
              <a:t> </a:t>
            </a:r>
            <a:r>
              <a:rPr lang="cs-CZ" dirty="0" err="1"/>
              <a:t>ones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Sinaloa</a:t>
            </a:r>
            <a:r>
              <a:rPr lang="cs-CZ" dirty="0"/>
              <a:t> – </a:t>
            </a:r>
            <a:r>
              <a:rPr lang="cs-CZ" dirty="0" err="1"/>
              <a:t>Joaquin</a:t>
            </a:r>
            <a:r>
              <a:rPr lang="cs-CZ" dirty="0"/>
              <a:t> </a:t>
            </a:r>
            <a:r>
              <a:rPr lang="cs-CZ" dirty="0" err="1"/>
              <a:t>Chapo</a:t>
            </a:r>
            <a:r>
              <a:rPr lang="cs-CZ" dirty="0"/>
              <a:t> </a:t>
            </a:r>
            <a:r>
              <a:rPr lang="cs-CZ" dirty="0" err="1"/>
              <a:t>Guzman</a:t>
            </a:r>
            <a:endParaRPr lang="cs-CZ" dirty="0"/>
          </a:p>
          <a:p>
            <a:r>
              <a:rPr lang="cs-CZ" dirty="0" err="1"/>
              <a:t>Gulf</a:t>
            </a:r>
            <a:r>
              <a:rPr lang="cs-CZ" dirty="0"/>
              <a:t> – </a:t>
            </a:r>
            <a:r>
              <a:rPr lang="cs-CZ" dirty="0" err="1"/>
              <a:t>Tamaulipas</a:t>
            </a:r>
            <a:r>
              <a:rPr lang="cs-CZ" dirty="0"/>
              <a:t> – in </a:t>
            </a:r>
            <a:r>
              <a:rPr lang="cs-CZ" dirty="0" err="1"/>
              <a:t>decline</a:t>
            </a:r>
            <a:r>
              <a:rPr lang="cs-CZ" dirty="0"/>
              <a:t> </a:t>
            </a:r>
            <a:r>
              <a:rPr lang="cs-CZ" dirty="0" err="1"/>
              <a:t>recently</a:t>
            </a:r>
            <a:endParaRPr lang="cs-CZ" dirty="0"/>
          </a:p>
          <a:p>
            <a:r>
              <a:rPr lang="cs-CZ" dirty="0" err="1"/>
              <a:t>Jalisco</a:t>
            </a:r>
            <a:r>
              <a:rPr lang="cs-CZ" dirty="0"/>
              <a:t> New </a:t>
            </a:r>
            <a:r>
              <a:rPr lang="cs-CZ" dirty="0" err="1"/>
              <a:t>Generation</a:t>
            </a:r>
            <a:r>
              <a:rPr lang="cs-CZ" dirty="0"/>
              <a:t> + </a:t>
            </a:r>
            <a:r>
              <a:rPr lang="cs-CZ" dirty="0" err="1"/>
              <a:t>Knights</a:t>
            </a:r>
            <a:r>
              <a:rPr lang="cs-CZ" dirty="0"/>
              <a:t> </a:t>
            </a:r>
            <a:r>
              <a:rPr lang="cs-CZ" dirty="0" err="1"/>
              <a:t>Templar</a:t>
            </a:r>
            <a:endParaRPr lang="cs-CZ" dirty="0"/>
          </a:p>
          <a:p>
            <a:r>
              <a:rPr lang="cs-CZ" b="1" dirty="0"/>
              <a:t>Los </a:t>
            </a:r>
            <a:r>
              <a:rPr lang="cs-CZ" b="1" dirty="0" err="1"/>
              <a:t>Zetas</a:t>
            </a:r>
            <a:r>
              <a:rPr lang="cs-CZ" b="1" dirty="0"/>
              <a:t> </a:t>
            </a:r>
            <a:r>
              <a:rPr lang="cs-CZ" dirty="0"/>
              <a:t>– </a:t>
            </a:r>
            <a:r>
              <a:rPr lang="cs-CZ" dirty="0" err="1"/>
              <a:t>paramilitary</a:t>
            </a:r>
            <a:endParaRPr lang="cs-CZ" dirty="0"/>
          </a:p>
          <a:p>
            <a:r>
              <a:rPr lang="cs-CZ" dirty="0" err="1"/>
              <a:t>Beltran-Leyva</a:t>
            </a:r>
            <a:r>
              <a:rPr lang="cs-CZ" dirty="0"/>
              <a:t> –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Sinaloa</a:t>
            </a:r>
            <a:endParaRPr lang="cs-CZ" dirty="0"/>
          </a:p>
          <a:p>
            <a:r>
              <a:rPr lang="cs-CZ" dirty="0" err="1"/>
              <a:t>Juarez</a:t>
            </a:r>
            <a:r>
              <a:rPr lang="cs-CZ" dirty="0"/>
              <a:t> – in </a:t>
            </a:r>
            <a:r>
              <a:rPr lang="cs-CZ" dirty="0" err="1"/>
              <a:t>Chihuahua</a:t>
            </a:r>
            <a:endParaRPr lang="cs-CZ" dirty="0"/>
          </a:p>
          <a:p>
            <a:r>
              <a:rPr lang="cs-CZ" dirty="0"/>
              <a:t>Tijuana - </a:t>
            </a:r>
            <a:r>
              <a:rPr lang="cs-CZ" dirty="0" err="1"/>
              <a:t>California</a:t>
            </a:r>
            <a:endParaRPr lang="cs-CZ" dirty="0"/>
          </a:p>
          <a:p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573016"/>
            <a:ext cx="2151642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88640"/>
            <a:ext cx="8780101" cy="6480720"/>
          </a:xfrm>
        </p:spPr>
      </p:pic>
    </p:spTree>
    <p:extLst>
      <p:ext uri="{BB962C8B-B14F-4D97-AF65-F5344CB8AC3E}">
        <p14:creationId xmlns:p14="http://schemas.microsoft.com/office/powerpoint/2010/main" val="3904733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Who</a:t>
            </a:r>
            <a:r>
              <a:rPr lang="cs-CZ" dirty="0"/>
              <a:t> </a:t>
            </a:r>
            <a:r>
              <a:rPr lang="cs-CZ" dirty="0" err="1"/>
              <a:t>fights</a:t>
            </a:r>
            <a:r>
              <a:rPr lang="cs-CZ" dirty="0"/>
              <a:t> </a:t>
            </a:r>
            <a:r>
              <a:rPr lang="cs-CZ" dirty="0" err="1"/>
              <a:t>them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Police – </a:t>
            </a:r>
            <a:r>
              <a:rPr lang="cs-CZ" dirty="0" err="1"/>
              <a:t>federal</a:t>
            </a:r>
            <a:r>
              <a:rPr lang="cs-CZ" dirty="0"/>
              <a:t> </a:t>
            </a:r>
            <a:r>
              <a:rPr lang="cs-CZ" dirty="0" err="1"/>
              <a:t>mostly</a:t>
            </a:r>
            <a:endParaRPr lang="cs-CZ" dirty="0"/>
          </a:p>
          <a:p>
            <a:r>
              <a:rPr lang="cs-CZ" dirty="0" err="1"/>
              <a:t>Army</a:t>
            </a:r>
            <a:r>
              <a:rPr lang="cs-CZ" dirty="0"/>
              <a:t> – not </a:t>
            </a:r>
            <a:r>
              <a:rPr lang="cs-CZ" dirty="0" err="1"/>
              <a:t>corrupted</a:t>
            </a:r>
            <a:endParaRPr lang="cs-CZ" dirty="0"/>
          </a:p>
          <a:p>
            <a:r>
              <a:rPr lang="cs-CZ" dirty="0" err="1"/>
              <a:t>Local</a:t>
            </a:r>
            <a:r>
              <a:rPr lang="cs-CZ" dirty="0"/>
              <a:t> </a:t>
            </a:r>
            <a:r>
              <a:rPr lang="cs-CZ" dirty="0" err="1"/>
              <a:t>militias</a:t>
            </a:r>
            <a:r>
              <a:rPr lang="cs-CZ" dirty="0"/>
              <a:t> – </a:t>
            </a:r>
            <a:r>
              <a:rPr lang="cs-CZ" dirty="0" err="1"/>
              <a:t>Autodefensa</a:t>
            </a:r>
            <a:endParaRPr lang="cs-CZ" dirty="0"/>
          </a:p>
          <a:p>
            <a:r>
              <a:rPr lang="cs-CZ" dirty="0"/>
              <a:t>USA – agens DEA</a:t>
            </a:r>
          </a:p>
          <a:p>
            <a:r>
              <a:rPr lang="cs-CZ" dirty="0" err="1"/>
              <a:t>Colombia</a:t>
            </a: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1" y="3363402"/>
            <a:ext cx="5275812" cy="3504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83540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803</TotalTime>
  <Words>240</Words>
  <Application>Microsoft Office PowerPoint</Application>
  <PresentationFormat>Předvádění na obrazovce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7" baseType="lpstr">
      <vt:lpstr>Arial</vt:lpstr>
      <vt:lpstr>Calibri</vt:lpstr>
      <vt:lpstr>Motiv systému Office</vt:lpstr>
      <vt:lpstr>War on Drugs</vt:lpstr>
      <vt:lpstr>History</vt:lpstr>
      <vt:lpstr>Mexico</vt:lpstr>
      <vt:lpstr>Routes</vt:lpstr>
      <vt:lpstr>Prezentace aplikace PowerPoint</vt:lpstr>
      <vt:lpstr>Cartels and what they do</vt:lpstr>
      <vt:lpstr>Cartels – important ones</vt:lpstr>
      <vt:lpstr>Prezentace aplikace PowerPoint</vt:lpstr>
      <vt:lpstr>Who fights them</vt:lpstr>
      <vt:lpstr>International scale</vt:lpstr>
      <vt:lpstr>Impacts</vt:lpstr>
      <vt:lpstr>Prezentace aplikace PowerPoint</vt:lpstr>
      <vt:lpstr>Personal experience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Lukáš Perutka</dc:creator>
  <cp:lastModifiedBy>Lukas Perutka</cp:lastModifiedBy>
  <cp:revision>17</cp:revision>
  <dcterms:created xsi:type="dcterms:W3CDTF">2018-04-04T21:49:34Z</dcterms:created>
  <dcterms:modified xsi:type="dcterms:W3CDTF">2020-10-30T07:31:55Z</dcterms:modified>
</cp:coreProperties>
</file>