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8DE38-D737-4A05-9639-FBE80C5A10B4}" type="datetimeFigureOut">
              <a:rPr lang="cs-CZ" smtClean="0"/>
              <a:t>27.10.2015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252EE-A1CB-45F4-A8C3-9C9049F7A9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7585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8DE38-D737-4A05-9639-FBE80C5A10B4}" type="datetimeFigureOut">
              <a:rPr lang="cs-CZ" smtClean="0"/>
              <a:t>27.10.2015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252EE-A1CB-45F4-A8C3-9C9049F7A9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6475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8DE38-D737-4A05-9639-FBE80C5A10B4}" type="datetimeFigureOut">
              <a:rPr lang="cs-CZ" smtClean="0"/>
              <a:t>27.10.2015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252EE-A1CB-45F4-A8C3-9C9049F7A9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6049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8DE38-D737-4A05-9639-FBE80C5A10B4}" type="datetimeFigureOut">
              <a:rPr lang="cs-CZ" smtClean="0"/>
              <a:t>27.10.2015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252EE-A1CB-45F4-A8C3-9C9049F7A9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533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8DE38-D737-4A05-9639-FBE80C5A10B4}" type="datetimeFigureOut">
              <a:rPr lang="cs-CZ" smtClean="0"/>
              <a:t>27.10.2015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252EE-A1CB-45F4-A8C3-9C9049F7A9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7080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8DE38-D737-4A05-9639-FBE80C5A10B4}" type="datetimeFigureOut">
              <a:rPr lang="cs-CZ" smtClean="0"/>
              <a:t>27.10.2015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252EE-A1CB-45F4-A8C3-9C9049F7A9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7350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8DE38-D737-4A05-9639-FBE80C5A10B4}" type="datetimeFigureOut">
              <a:rPr lang="cs-CZ" smtClean="0"/>
              <a:t>27.10.2015</a:t>
            </a:fld>
            <a:endParaRPr lang="cs-CZ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252EE-A1CB-45F4-A8C3-9C9049F7A9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8432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8DE38-D737-4A05-9639-FBE80C5A10B4}" type="datetimeFigureOut">
              <a:rPr lang="cs-CZ" smtClean="0"/>
              <a:t>27.10.2015</a:t>
            </a:fld>
            <a:endParaRPr lang="cs-C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252EE-A1CB-45F4-A8C3-9C9049F7A9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406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8DE38-D737-4A05-9639-FBE80C5A10B4}" type="datetimeFigureOut">
              <a:rPr lang="cs-CZ" smtClean="0"/>
              <a:t>27.10.2015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252EE-A1CB-45F4-A8C3-9C9049F7A9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97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8DE38-D737-4A05-9639-FBE80C5A10B4}" type="datetimeFigureOut">
              <a:rPr lang="cs-CZ" smtClean="0"/>
              <a:t>27.10.2015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252EE-A1CB-45F4-A8C3-9C9049F7A9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2573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8DE38-D737-4A05-9639-FBE80C5A10B4}" type="datetimeFigureOut">
              <a:rPr lang="cs-CZ" smtClean="0"/>
              <a:t>27.10.2015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252EE-A1CB-45F4-A8C3-9C9049F7A9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8896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888DE38-D737-4A05-9639-FBE80C5A10B4}" type="datetimeFigureOut">
              <a:rPr lang="cs-CZ" smtClean="0"/>
              <a:t>27.10.2015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7D1252EE-A1CB-45F4-A8C3-9C9049F7A9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7965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Britské impérium v době válek </a:t>
            </a:r>
            <a:br>
              <a:rPr lang="cs-CZ" b="1" dirty="0" smtClean="0"/>
            </a:br>
            <a:r>
              <a:rPr lang="cs-CZ" b="1" dirty="0" smtClean="0"/>
              <a:t>s revoluční a napoleonskou Francií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1793-1815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7199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Velká válka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Až do roku 1914 se někdy válka proti revoluční a napoleonské Francii označovala za Velkou válku (Great </a:t>
            </a:r>
            <a:r>
              <a:rPr lang="cs-CZ" dirty="0" err="1"/>
              <a:t>War</a:t>
            </a:r>
            <a:r>
              <a:rPr lang="cs-CZ" dirty="0" smtClean="0"/>
              <a:t>).</a:t>
            </a:r>
          </a:p>
          <a:p>
            <a:r>
              <a:rPr lang="cs-CZ" dirty="0"/>
              <a:t>Začala v únoru 1793 a trvala do června 1815 – pouze s třinácti měsíčním období příměří mezi dubnem 1802 a květnem 1803</a:t>
            </a:r>
            <a:r>
              <a:rPr lang="cs-CZ" dirty="0" smtClean="0"/>
              <a:t>.</a:t>
            </a:r>
          </a:p>
          <a:p>
            <a:r>
              <a:rPr lang="cs-CZ" dirty="0"/>
              <a:t>Někdy historici mluví o pokračování franko-anglického/britského konfliktu, jež začal v roce </a:t>
            </a:r>
            <a:r>
              <a:rPr lang="cs-CZ" dirty="0" smtClean="0"/>
              <a:t>1689. </a:t>
            </a:r>
          </a:p>
          <a:p>
            <a:r>
              <a:rPr lang="cs-CZ" dirty="0"/>
              <a:t>Z</a:t>
            </a:r>
            <a:r>
              <a:rPr lang="cs-CZ" dirty="0" smtClean="0"/>
              <a:t>de </a:t>
            </a:r>
            <a:r>
              <a:rPr lang="cs-CZ" dirty="0"/>
              <a:t>se jednalo o jiný typ konfliktu</a:t>
            </a:r>
            <a:r>
              <a:rPr lang="cs-CZ" dirty="0" smtClean="0"/>
              <a:t>.</a:t>
            </a:r>
          </a:p>
          <a:p>
            <a:r>
              <a:rPr lang="cs-CZ" dirty="0"/>
              <a:t>Od roku 1795 do 1805 byla Velká Británie ohrožována možností francouzské </a:t>
            </a:r>
            <a:r>
              <a:rPr lang="cs-CZ" dirty="0" smtClean="0"/>
              <a:t>invaze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Dangers</a:t>
            </a:r>
            <a:r>
              <a:rPr lang="cs-CZ" i="1" dirty="0"/>
              <a:t> to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smtClean="0"/>
              <a:t>Country,</a:t>
            </a:r>
            <a:r>
              <a:rPr lang="cs-CZ" dirty="0" smtClean="0"/>
              <a:t> 1807).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1848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Náklady na válku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Více než desetina dospělých mužů byla odvedena během napoleonských válek do zbraně, a i tak si jednotliví velitelé stěžovali na nedostatek vojáků. </a:t>
            </a:r>
            <a:endParaRPr lang="cs-CZ" dirty="0" smtClean="0"/>
          </a:p>
          <a:p>
            <a:r>
              <a:rPr lang="cs-CZ" dirty="0" smtClean="0"/>
              <a:t>145</a:t>
            </a:r>
            <a:r>
              <a:rPr lang="cs-CZ" dirty="0"/>
              <a:t> 000 námořníků, 31 000 členů námořní pěchoty, 300 000 mužů pravidelné armády a 189 000 dobrovolníků</a:t>
            </a:r>
            <a:r>
              <a:rPr lang="cs-CZ" dirty="0" smtClean="0"/>
              <a:t>.</a:t>
            </a:r>
          </a:p>
          <a:p>
            <a:r>
              <a:rPr lang="cs-CZ" dirty="0"/>
              <a:t>Celková částka na válku přesáhla 1 mld. GBP, z čehož 830 mil. GBP spotřebovala armáda a námořnictvo</a:t>
            </a:r>
            <a:r>
              <a:rPr lang="cs-CZ" dirty="0" smtClean="0"/>
              <a:t>.</a:t>
            </a:r>
          </a:p>
          <a:p>
            <a:r>
              <a:rPr lang="cs-CZ" dirty="0"/>
              <a:t>Část této částky šla ze zvýšených cel a spotřebních daní a nových poplatků, jako daň z příjmu, která byla poprvé zavedena v roce 1798 a do konce války přinesla státní pokladně 142 mil. GBP. Současně si vláda půjčovala peníze, v roce 1815 činil státní dluh 834 mil. GBP.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0661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Zisky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Británie zahájila v roce 1793 blokádu francouzské atlantické a středomořské flotily. </a:t>
            </a:r>
            <a:endParaRPr lang="cs-CZ" dirty="0" smtClean="0"/>
          </a:p>
          <a:p>
            <a:r>
              <a:rPr lang="cs-CZ" dirty="0" smtClean="0"/>
              <a:t>Dále </a:t>
            </a:r>
            <a:r>
              <a:rPr lang="cs-CZ" dirty="0"/>
              <a:t>pak se Britové zaměřili na dobývání francouzských držav v Karibském moři, od roku 1795, když se ocitlo Holandsko pod francouzskou mocí, i na državy holandské. </a:t>
            </a:r>
            <a:endParaRPr lang="cs-CZ" dirty="0" smtClean="0"/>
          </a:p>
          <a:p>
            <a:r>
              <a:rPr lang="cs-CZ" dirty="0"/>
              <a:t>Během necelé desítky let VB dobyla Tobago, </a:t>
            </a:r>
            <a:r>
              <a:rPr lang="cs-CZ" dirty="0" err="1"/>
              <a:t>Martinique</a:t>
            </a:r>
            <a:r>
              <a:rPr lang="cs-CZ" dirty="0"/>
              <a:t>, Guadeloupe, St Lucia a </a:t>
            </a:r>
            <a:r>
              <a:rPr lang="cs-CZ" dirty="0" err="1"/>
              <a:t>Saintes</a:t>
            </a:r>
            <a:r>
              <a:rPr lang="cs-CZ" dirty="0"/>
              <a:t> od Francouzů, od Nizozemců jejich kolonie v JV Asii, na Ceylonu a Kapské město. </a:t>
            </a:r>
            <a:endParaRPr lang="cs-CZ" dirty="0" smtClean="0"/>
          </a:p>
          <a:p>
            <a:r>
              <a:rPr lang="cs-CZ" dirty="0"/>
              <a:t>Vůbec však vojensky nezasahovala do války na Kontinentu, která se vyvíjela ve francouzský prospěch. Pouze subvencovala Rakousko, Prusko a později i Rusko.</a:t>
            </a:r>
          </a:p>
        </p:txBody>
      </p:sp>
    </p:spTree>
    <p:extLst>
      <p:ext uri="{BB962C8B-B14F-4D97-AF65-F5344CB8AC3E}">
        <p14:creationId xmlns:p14="http://schemas.microsoft.com/office/powerpoint/2010/main" val="2128271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Válka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Válka první koalice (1792-1798)</a:t>
            </a:r>
          </a:p>
          <a:p>
            <a:r>
              <a:rPr lang="cs-CZ" dirty="0" smtClean="0"/>
              <a:t>Válka druhé koalice (1798-1802)</a:t>
            </a:r>
          </a:p>
          <a:p>
            <a:r>
              <a:rPr lang="cs-CZ" dirty="0" smtClean="0"/>
              <a:t>Mír v Amiens (1802) - </a:t>
            </a:r>
            <a:r>
              <a:rPr lang="cs-CZ" dirty="0"/>
              <a:t>ukončil </a:t>
            </a:r>
            <a:r>
              <a:rPr lang="cs-CZ" dirty="0" smtClean="0"/>
              <a:t>druhou </a:t>
            </a:r>
            <a:r>
              <a:rPr lang="cs-CZ" dirty="0"/>
              <a:t>koaliční válku proti Francii</a:t>
            </a:r>
            <a:r>
              <a:rPr lang="cs-CZ" dirty="0" smtClean="0"/>
              <a:t>.</a:t>
            </a:r>
          </a:p>
          <a:p>
            <a:r>
              <a:rPr lang="cs-CZ" dirty="0"/>
              <a:t>Když byla válka po příměří v Amiensu znovu obnovena, soustředil se Napoleon na zničení Británie, svého největšího protivníka. Jeho prvním cílem se stalo ovládnutí kanálu La Manche spojenou francouzsko-španělskou </a:t>
            </a:r>
            <a:r>
              <a:rPr lang="cs-CZ" dirty="0" err="1"/>
              <a:t>toulonskou</a:t>
            </a:r>
            <a:r>
              <a:rPr lang="cs-CZ" dirty="0"/>
              <a:t> středozemní flotilou</a:t>
            </a:r>
            <a:r>
              <a:rPr lang="cs-CZ" dirty="0" smtClean="0"/>
              <a:t>.</a:t>
            </a:r>
          </a:p>
          <a:p>
            <a:r>
              <a:rPr lang="cs-CZ" dirty="0" smtClean="0"/>
              <a:t>1805 – bitva u </a:t>
            </a:r>
            <a:r>
              <a:rPr lang="cs-CZ" dirty="0" err="1" smtClean="0"/>
              <a:t>Trafalgaru</a:t>
            </a:r>
            <a:r>
              <a:rPr lang="cs-CZ" dirty="0" smtClean="0"/>
              <a:t> - </a:t>
            </a:r>
            <a:r>
              <a:rPr lang="cs-CZ" dirty="0"/>
              <a:t>konec francouzských nadějí na invazi na Britské ostrovy</a:t>
            </a:r>
            <a:r>
              <a:rPr lang="cs-CZ" dirty="0" smtClean="0"/>
              <a:t>.</a:t>
            </a:r>
          </a:p>
          <a:p>
            <a:r>
              <a:rPr lang="cs-CZ" dirty="0"/>
              <a:t>Na souši však Napoleon stále vyhrával, v roce 1806 vyhlásil kontinentální blokádu, která měla narušit britský obchod s Kontinentem. Británie odpověděla na tento krok blokádou z „opačné strany“, kterou prosazovalo královské námořnictvo.</a:t>
            </a:r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3670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mínění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Žádná z předchozích válek nevzbudila tolik zájmu veřejnosti a nevyplodila tolik patriotistického nadšení nebo -  v krušných dobách – napětí. </a:t>
            </a:r>
          </a:p>
          <a:p>
            <a:r>
              <a:rPr lang="cs-CZ" dirty="0"/>
              <a:t>Sebevědomí o britské síle bylo v myslích britských poddaných přítomno po celé 18. století a po sedmileté válce se ještě posílilo. Stejně tak na začátku napoleonských válek zesílila xenofobie a britská arogance. </a:t>
            </a:r>
          </a:p>
        </p:txBody>
      </p:sp>
    </p:spTree>
    <p:extLst>
      <p:ext uri="{BB962C8B-B14F-4D97-AF65-F5344CB8AC3E}">
        <p14:creationId xmlns:p14="http://schemas.microsoft.com/office/powerpoint/2010/main" val="4110407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Vídeňský kongres a Velká Británie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Velká Británie</a:t>
            </a:r>
            <a:r>
              <a:rPr lang="cs-CZ" dirty="0"/>
              <a:t> </a:t>
            </a:r>
            <a:r>
              <a:rPr lang="cs-CZ" dirty="0" smtClean="0"/>
              <a:t>získala</a:t>
            </a:r>
            <a:r>
              <a:rPr lang="cs-CZ" dirty="0"/>
              <a:t> Maltu, mys Dobré naděje, Jižní Afriku a Cejlon.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6980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ict.griffith.edu.au/wiseman/BritishEmpire/World1815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75" y="673100"/>
            <a:ext cx="9744094" cy="5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0402285"/>
      </p:ext>
    </p:extLst>
  </p:cSld>
  <p:clrMapOvr>
    <a:masterClrMapping/>
  </p:clrMapOvr>
</p:sld>
</file>

<file path=ppt/theme/theme1.xml><?xml version="1.0" encoding="utf-8"?>
<a:theme xmlns:a="http://schemas.openxmlformats.org/drawingml/2006/main" name="Rámeček">
  <a:themeElements>
    <a:clrScheme name="Rámeček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Rámeček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ámeček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TC103457475[[fn=Rámec]]</Template>
  <TotalTime>15</TotalTime>
  <Words>106</Words>
  <Application>Microsoft Office PowerPoint</Application>
  <PresentationFormat>Širokoúhlá obrazovka</PresentationFormat>
  <Paragraphs>30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Corbel</vt:lpstr>
      <vt:lpstr>Wingdings 2</vt:lpstr>
      <vt:lpstr>Rámeček</vt:lpstr>
      <vt:lpstr>Britské impérium v době válek  s revoluční a napoleonskou Francií</vt:lpstr>
      <vt:lpstr>Velká válka</vt:lpstr>
      <vt:lpstr>Náklady na válku</vt:lpstr>
      <vt:lpstr>Zisky</vt:lpstr>
      <vt:lpstr>Válka</vt:lpstr>
      <vt:lpstr>Veřejné mínění</vt:lpstr>
      <vt:lpstr>Vídeňský kongres a Velká Británie</vt:lpstr>
      <vt:lpstr>Prezentace aplikace PowerPoint</vt:lpstr>
    </vt:vector>
  </TitlesOfParts>
  <Company>VŠE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Britské impérium v době válek  s revoluční a napoleonskou Francií</dc:title>
  <dc:creator>Jaromír Soukup</dc:creator>
  <cp:lastModifiedBy>Jaromír Soukup</cp:lastModifiedBy>
  <cp:revision>6</cp:revision>
  <dcterms:created xsi:type="dcterms:W3CDTF">2014-11-04T09:52:39Z</dcterms:created>
  <dcterms:modified xsi:type="dcterms:W3CDTF">2015-10-27T12:22:03Z</dcterms:modified>
</cp:coreProperties>
</file>