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28"/>
  </p:notesMasterIdLst>
  <p:handoutMasterIdLst>
    <p:handoutMasterId r:id="rId29"/>
  </p:handoutMasterIdLst>
  <p:sldIdLst>
    <p:sldId id="282" r:id="rId4"/>
    <p:sldId id="395" r:id="rId5"/>
    <p:sldId id="301" r:id="rId6"/>
    <p:sldId id="384" r:id="rId7"/>
    <p:sldId id="296" r:id="rId8"/>
    <p:sldId id="297" r:id="rId9"/>
    <p:sldId id="302" r:id="rId10"/>
    <p:sldId id="292" r:id="rId11"/>
    <p:sldId id="303" r:id="rId12"/>
    <p:sldId id="388" r:id="rId13"/>
    <p:sldId id="304" r:id="rId14"/>
    <p:sldId id="285" r:id="rId15"/>
    <p:sldId id="288" r:id="rId16"/>
    <p:sldId id="283" r:id="rId17"/>
    <p:sldId id="284" r:id="rId18"/>
    <p:sldId id="298" r:id="rId19"/>
    <p:sldId id="391" r:id="rId20"/>
    <p:sldId id="385" r:id="rId21"/>
    <p:sldId id="392" r:id="rId22"/>
    <p:sldId id="393" r:id="rId23"/>
    <p:sldId id="383" r:id="rId24"/>
    <p:sldId id="306" r:id="rId25"/>
    <p:sldId id="293" r:id="rId26"/>
    <p:sldId id="401" r:id="rId27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ACECC0D-5C2A-4300-BDE6-1CFF5DC286F0}">
          <p14:sldIdLst>
            <p14:sldId id="282"/>
            <p14:sldId id="395"/>
            <p14:sldId id="301"/>
            <p14:sldId id="384"/>
            <p14:sldId id="296"/>
            <p14:sldId id="297"/>
            <p14:sldId id="302"/>
            <p14:sldId id="292"/>
            <p14:sldId id="303"/>
            <p14:sldId id="388"/>
            <p14:sldId id="304"/>
            <p14:sldId id="285"/>
            <p14:sldId id="288"/>
            <p14:sldId id="283"/>
          </p14:sldIdLst>
        </p14:section>
        <p14:section name="Oddíl bez názvu" id="{7CF6F4EB-C876-43E4-9CBE-51A3BFEDD7F1}">
          <p14:sldIdLst>
            <p14:sldId id="284"/>
            <p14:sldId id="298"/>
            <p14:sldId id="391"/>
            <p14:sldId id="385"/>
            <p14:sldId id="392"/>
            <p14:sldId id="393"/>
            <p14:sldId id="383"/>
            <p14:sldId id="306"/>
            <p14:sldId id="293"/>
            <p14:sldId id="4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F18C61-7B58-49A5-BC43-E186080C37D9}" v="8062" dt="2024-04-11T23:33:03.368"/>
  </p1510:revLst>
</p1510:revInfo>
</file>

<file path=ppt/tableStyles.xml><?xml version="1.0" encoding="utf-8"?>
<a:tblStyleLst xmlns:a="http://schemas.openxmlformats.org/drawingml/2006/main" def="{6E25E649-3F16-4E02-A733-19D2CDBF48F0}"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631" autoAdjust="0"/>
  </p:normalViewPr>
  <p:slideViewPr>
    <p:cSldViewPr snapToGrid="0">
      <p:cViewPr varScale="1">
        <p:scale>
          <a:sx n="64" d="100"/>
          <a:sy n="64" d="100"/>
        </p:scale>
        <p:origin x="72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askander@seznam.cz" userId="326a7f3abf8f78ab" providerId="LiveId" clId="{7CDF3511-E582-45CB-9FFA-968D5EAE4151}"/>
    <pc:docChg chg="undo custSel addSld delSld modSld sldOrd modSection">
      <pc:chgData name="tanaskander@seznam.cz" userId="326a7f3abf8f78ab" providerId="LiveId" clId="{7CDF3511-E582-45CB-9FFA-968D5EAE4151}" dt="2024-02-09T21:29:32.232" v="497" actId="1076"/>
      <pc:docMkLst>
        <pc:docMk/>
      </pc:docMkLst>
      <pc:sldChg chg="modSp del mod">
        <pc:chgData name="tanaskander@seznam.cz" userId="326a7f3abf8f78ab" providerId="LiveId" clId="{7CDF3511-E582-45CB-9FFA-968D5EAE4151}" dt="2024-02-09T21:24:05.111" v="475" actId="2696"/>
        <pc:sldMkLst>
          <pc:docMk/>
          <pc:sldMk cId="3786406051" sldId="279"/>
        </pc:sldMkLst>
        <pc:picChg chg="mod">
          <ac:chgData name="tanaskander@seznam.cz" userId="326a7f3abf8f78ab" providerId="LiveId" clId="{7CDF3511-E582-45CB-9FFA-968D5EAE4151}" dt="2024-02-09T21:22:49.253" v="469" actId="14100"/>
          <ac:picMkLst>
            <pc:docMk/>
            <pc:sldMk cId="3786406051" sldId="279"/>
            <ac:picMk id="5" creationId="{CF0D48BA-581A-4CAB-9304-66681D896947}"/>
          </ac:picMkLst>
        </pc:picChg>
        <pc:picChg chg="mod">
          <ac:chgData name="tanaskander@seznam.cz" userId="326a7f3abf8f78ab" providerId="LiveId" clId="{7CDF3511-E582-45CB-9FFA-968D5EAE4151}" dt="2024-02-09T21:23:01.643" v="470" actId="14100"/>
          <ac:picMkLst>
            <pc:docMk/>
            <pc:sldMk cId="3786406051" sldId="279"/>
            <ac:picMk id="7" creationId="{8D86B067-8AD9-4535-8A6A-E36A5A570D7D}"/>
          </ac:picMkLst>
        </pc:picChg>
      </pc:sldChg>
      <pc:sldChg chg="modSp mod">
        <pc:chgData name="tanaskander@seznam.cz" userId="326a7f3abf8f78ab" providerId="LiveId" clId="{7CDF3511-E582-45CB-9FFA-968D5EAE4151}" dt="2024-02-09T19:53:51.341" v="28" actId="20577"/>
        <pc:sldMkLst>
          <pc:docMk/>
          <pc:sldMk cId="3899961691" sldId="282"/>
        </pc:sldMkLst>
        <pc:spChg chg="mod">
          <ac:chgData name="tanaskander@seznam.cz" userId="326a7f3abf8f78ab" providerId="LiveId" clId="{7CDF3511-E582-45CB-9FFA-968D5EAE4151}" dt="2024-02-09T19:53:51.341" v="28" actId="20577"/>
          <ac:spMkLst>
            <pc:docMk/>
            <pc:sldMk cId="3899961691" sldId="282"/>
            <ac:spMk id="4" creationId="{4772945D-CA91-4CFE-8EB7-941C7618C994}"/>
          </ac:spMkLst>
        </pc:spChg>
      </pc:sldChg>
      <pc:sldChg chg="addSp delSp modSp mod">
        <pc:chgData name="tanaskander@seznam.cz" userId="326a7f3abf8f78ab" providerId="LiveId" clId="{7CDF3511-E582-45CB-9FFA-968D5EAE4151}" dt="2024-02-09T20:48:00.413" v="131" actId="14100"/>
        <pc:sldMkLst>
          <pc:docMk/>
          <pc:sldMk cId="601178387" sldId="283"/>
        </pc:sldMkLst>
        <pc:spChg chg="add mod">
          <ac:chgData name="tanaskander@seznam.cz" userId="326a7f3abf8f78ab" providerId="LiveId" clId="{7CDF3511-E582-45CB-9FFA-968D5EAE4151}" dt="2024-02-09T20:47:39.225" v="129" actId="20577"/>
          <ac:spMkLst>
            <pc:docMk/>
            <pc:sldMk cId="601178387" sldId="283"/>
            <ac:spMk id="7" creationId="{0F5B3C91-C1C8-0603-1F74-5B669850D042}"/>
          </ac:spMkLst>
        </pc:spChg>
        <pc:spChg chg="mod">
          <ac:chgData name="tanaskander@seznam.cz" userId="326a7f3abf8f78ab" providerId="LiveId" clId="{7CDF3511-E582-45CB-9FFA-968D5EAE4151}" dt="2024-02-09T20:45:45.600" v="75" actId="20577"/>
          <ac:spMkLst>
            <pc:docMk/>
            <pc:sldMk cId="601178387" sldId="283"/>
            <ac:spMk id="18" creationId="{FF783305-D82C-4C0A-979D-411F9E89B09E}"/>
          </ac:spMkLst>
        </pc:spChg>
        <pc:cxnChg chg="add del">
          <ac:chgData name="tanaskander@seznam.cz" userId="326a7f3abf8f78ab" providerId="LiveId" clId="{7CDF3511-E582-45CB-9FFA-968D5EAE4151}" dt="2024-02-09T20:46:37.210" v="77" actId="11529"/>
          <ac:cxnSpMkLst>
            <pc:docMk/>
            <pc:sldMk cId="601178387" sldId="283"/>
            <ac:cxnSpMk id="3" creationId="{60D7FEFF-F89A-E492-71AA-94A9DB7750EE}"/>
          </ac:cxnSpMkLst>
        </pc:cxnChg>
        <pc:cxnChg chg="add mod">
          <ac:chgData name="tanaskander@seznam.cz" userId="326a7f3abf8f78ab" providerId="LiveId" clId="{7CDF3511-E582-45CB-9FFA-968D5EAE4151}" dt="2024-02-09T20:48:00.413" v="131" actId="14100"/>
          <ac:cxnSpMkLst>
            <pc:docMk/>
            <pc:sldMk cId="601178387" sldId="283"/>
            <ac:cxnSpMk id="6" creationId="{06F6ED93-26A7-808F-0930-D002FDB0AA5E}"/>
          </ac:cxnSpMkLst>
        </pc:cxnChg>
      </pc:sldChg>
      <pc:sldChg chg="modSp">
        <pc:chgData name="tanaskander@seznam.cz" userId="326a7f3abf8f78ab" providerId="LiveId" clId="{7CDF3511-E582-45CB-9FFA-968D5EAE4151}" dt="2024-02-09T20:51:08.855" v="201" actId="20577"/>
        <pc:sldMkLst>
          <pc:docMk/>
          <pc:sldMk cId="1409952611" sldId="284"/>
        </pc:sldMkLst>
        <pc:spChg chg="mod">
          <ac:chgData name="tanaskander@seznam.cz" userId="326a7f3abf8f78ab" providerId="LiveId" clId="{7CDF3511-E582-45CB-9FFA-968D5EAE4151}" dt="2024-02-09T20:51:08.855" v="201" actId="20577"/>
          <ac:spMkLst>
            <pc:docMk/>
            <pc:sldMk cId="1409952611" sldId="284"/>
            <ac:spMk id="34" creationId="{E345EAE7-7779-42A5-8A36-DF7146ED82B2}"/>
          </ac:spMkLst>
        </pc:spChg>
      </pc:sldChg>
      <pc:sldChg chg="modSp">
        <pc:chgData name="tanaskander@seznam.cz" userId="326a7f3abf8f78ab" providerId="LiveId" clId="{7CDF3511-E582-45CB-9FFA-968D5EAE4151}" dt="2024-02-09T19:56:20.132" v="29" actId="20577"/>
        <pc:sldMkLst>
          <pc:docMk/>
          <pc:sldMk cId="67848833" sldId="288"/>
        </pc:sldMkLst>
        <pc:spChg chg="mod">
          <ac:chgData name="tanaskander@seznam.cz" userId="326a7f3abf8f78ab" providerId="LiveId" clId="{7CDF3511-E582-45CB-9FFA-968D5EAE4151}" dt="2024-02-09T19:56:20.132" v="29" actId="20577"/>
          <ac:spMkLst>
            <pc:docMk/>
            <pc:sldMk cId="67848833" sldId="288"/>
            <ac:spMk id="5" creationId="{F4B89B09-4B6D-4285-AAB0-FCBD554805EA}"/>
          </ac:spMkLst>
        </pc:spChg>
      </pc:sldChg>
      <pc:sldChg chg="ord">
        <pc:chgData name="tanaskander@seznam.cz" userId="326a7f3abf8f78ab" providerId="LiveId" clId="{7CDF3511-E582-45CB-9FFA-968D5EAE4151}" dt="2024-02-09T21:11:16.952" v="317"/>
        <pc:sldMkLst>
          <pc:docMk/>
          <pc:sldMk cId="3350864818" sldId="293"/>
        </pc:sldMkLst>
      </pc:sldChg>
      <pc:sldChg chg="modSp">
        <pc:chgData name="tanaskander@seznam.cz" userId="326a7f3abf8f78ab" providerId="LiveId" clId="{7CDF3511-E582-45CB-9FFA-968D5EAE4151}" dt="2024-02-09T20:59:28.132" v="203" actId="20577"/>
        <pc:sldMkLst>
          <pc:docMk/>
          <pc:sldMk cId="494547777" sldId="297"/>
        </pc:sldMkLst>
        <pc:spChg chg="mod">
          <ac:chgData name="tanaskander@seznam.cz" userId="326a7f3abf8f78ab" providerId="LiveId" clId="{7CDF3511-E582-45CB-9FFA-968D5EAE4151}" dt="2024-02-09T20:59:28.132" v="203" actId="20577"/>
          <ac:spMkLst>
            <pc:docMk/>
            <pc:sldMk cId="494547777" sldId="297"/>
            <ac:spMk id="4" creationId="{219EE0DA-5EC7-456B-8F12-689D2482C0FD}"/>
          </ac:spMkLst>
        </pc:spChg>
      </pc:sldChg>
      <pc:sldChg chg="modSp">
        <pc:chgData name="tanaskander@seznam.cz" userId="326a7f3abf8f78ab" providerId="LiveId" clId="{7CDF3511-E582-45CB-9FFA-968D5EAE4151}" dt="2024-02-09T20:51:34.980" v="202" actId="113"/>
        <pc:sldMkLst>
          <pc:docMk/>
          <pc:sldMk cId="1325358188" sldId="298"/>
        </pc:sldMkLst>
        <pc:spChg chg="mod">
          <ac:chgData name="tanaskander@seznam.cz" userId="326a7f3abf8f78ab" providerId="LiveId" clId="{7CDF3511-E582-45CB-9FFA-968D5EAE4151}" dt="2024-02-09T20:51:34.980" v="202" actId="113"/>
          <ac:spMkLst>
            <pc:docMk/>
            <pc:sldMk cId="1325358188" sldId="298"/>
            <ac:spMk id="3" creationId="{4B5E22F9-20AE-4F6B-B3C3-F0BFF2C778DE}"/>
          </ac:spMkLst>
        </pc:spChg>
      </pc:sldChg>
      <pc:sldChg chg="modSp mod">
        <pc:chgData name="tanaskander@seznam.cz" userId="326a7f3abf8f78ab" providerId="LiveId" clId="{7CDF3511-E582-45CB-9FFA-968D5EAE4151}" dt="2024-02-09T21:03:57.146" v="205" actId="20577"/>
        <pc:sldMkLst>
          <pc:docMk/>
          <pc:sldMk cId="1000117531" sldId="303"/>
        </pc:sldMkLst>
        <pc:spChg chg="mod">
          <ac:chgData name="tanaskander@seznam.cz" userId="326a7f3abf8f78ab" providerId="LiveId" clId="{7CDF3511-E582-45CB-9FFA-968D5EAE4151}" dt="2024-02-09T21:03:57.146" v="205" actId="20577"/>
          <ac:spMkLst>
            <pc:docMk/>
            <pc:sldMk cId="1000117531" sldId="303"/>
            <ac:spMk id="12" creationId="{CB46E05B-1105-D46F-BCEE-893D37966E55}"/>
          </ac:spMkLst>
        </pc:spChg>
      </pc:sldChg>
      <pc:sldChg chg="addSp delSp modSp mod ord delAnim modAnim">
        <pc:chgData name="tanaskander@seznam.cz" userId="326a7f3abf8f78ab" providerId="LiveId" clId="{7CDF3511-E582-45CB-9FFA-968D5EAE4151}" dt="2024-02-09T21:29:32.232" v="497" actId="1076"/>
        <pc:sldMkLst>
          <pc:docMk/>
          <pc:sldMk cId="2399294285" sldId="305"/>
        </pc:sldMkLst>
        <pc:spChg chg="mod">
          <ac:chgData name="tanaskander@seznam.cz" userId="326a7f3abf8f78ab" providerId="LiveId" clId="{7CDF3511-E582-45CB-9FFA-968D5EAE4151}" dt="2024-02-09T21:27:27.503" v="489" actId="20577"/>
          <ac:spMkLst>
            <pc:docMk/>
            <pc:sldMk cId="2399294285" sldId="305"/>
            <ac:spMk id="7" creationId="{B562ACA8-A2A1-DF72-2497-87882DAFD02F}"/>
          </ac:spMkLst>
        </pc:spChg>
        <pc:picChg chg="add del mod">
          <ac:chgData name="tanaskander@seznam.cz" userId="326a7f3abf8f78ab" providerId="LiveId" clId="{7CDF3511-E582-45CB-9FFA-968D5EAE4151}" dt="2024-02-09T21:26:07.779" v="476" actId="21"/>
          <ac:picMkLst>
            <pc:docMk/>
            <pc:sldMk cId="2399294285" sldId="305"/>
            <ac:picMk id="2" creationId="{9739E14B-0CF0-89AC-E900-E37C39BC24DF}"/>
          </ac:picMkLst>
        </pc:picChg>
        <pc:picChg chg="add mod">
          <ac:chgData name="tanaskander@seznam.cz" userId="326a7f3abf8f78ab" providerId="LiveId" clId="{7CDF3511-E582-45CB-9FFA-968D5EAE4151}" dt="2024-02-09T21:29:11.036" v="496" actId="1076"/>
          <ac:picMkLst>
            <pc:docMk/>
            <pc:sldMk cId="2399294285" sldId="305"/>
            <ac:picMk id="3" creationId="{EC358F2D-B620-2650-B110-9BC13328A3C0}"/>
          </ac:picMkLst>
        </pc:picChg>
        <pc:picChg chg="add del mod">
          <ac:chgData name="tanaskander@seznam.cz" userId="326a7f3abf8f78ab" providerId="LiveId" clId="{7CDF3511-E582-45CB-9FFA-968D5EAE4151}" dt="2024-02-09T21:27:19.911" v="480" actId="21"/>
          <ac:picMkLst>
            <pc:docMk/>
            <pc:sldMk cId="2399294285" sldId="305"/>
            <ac:picMk id="4" creationId="{CEC41A8F-80CE-88BF-C82C-A1BA93A79169}"/>
          </ac:picMkLst>
        </pc:picChg>
        <pc:picChg chg="add mod">
          <ac:chgData name="tanaskander@seznam.cz" userId="326a7f3abf8f78ab" providerId="LiveId" clId="{7CDF3511-E582-45CB-9FFA-968D5EAE4151}" dt="2024-02-09T21:29:32.232" v="497" actId="1076"/>
          <ac:picMkLst>
            <pc:docMk/>
            <pc:sldMk cId="2399294285" sldId="305"/>
            <ac:picMk id="5" creationId="{E20A1230-D315-5285-FDB7-563C327D01ED}"/>
          </ac:picMkLst>
        </pc:picChg>
        <pc:picChg chg="del">
          <ac:chgData name="tanaskander@seznam.cz" userId="326a7f3abf8f78ab" providerId="LiveId" clId="{7CDF3511-E582-45CB-9FFA-968D5EAE4151}" dt="2024-02-09T21:27:23.191" v="481" actId="21"/>
          <ac:picMkLst>
            <pc:docMk/>
            <pc:sldMk cId="2399294285" sldId="305"/>
            <ac:picMk id="2050" creationId="{1E5A0981-3485-DB0F-5541-AC8A2EB2455C}"/>
          </ac:picMkLst>
        </pc:picChg>
      </pc:sldChg>
      <pc:sldChg chg="modSp mod">
        <pc:chgData name="tanaskander@seznam.cz" userId="326a7f3abf8f78ab" providerId="LiveId" clId="{7CDF3511-E582-45CB-9FFA-968D5EAE4151}" dt="2024-02-09T21:07:49.983" v="206" actId="20577"/>
        <pc:sldMkLst>
          <pc:docMk/>
          <pc:sldMk cId="1548162076" sldId="306"/>
        </pc:sldMkLst>
        <pc:spChg chg="mod">
          <ac:chgData name="tanaskander@seznam.cz" userId="326a7f3abf8f78ab" providerId="LiveId" clId="{7CDF3511-E582-45CB-9FFA-968D5EAE4151}" dt="2024-02-09T21:07:49.983" v="206" actId="20577"/>
          <ac:spMkLst>
            <pc:docMk/>
            <pc:sldMk cId="1548162076" sldId="306"/>
            <ac:spMk id="7" creationId="{75F09E0A-6DCB-17AB-3985-BF7C1CA393DD}"/>
          </ac:spMkLst>
        </pc:spChg>
      </pc:sldChg>
      <pc:sldChg chg="new del">
        <pc:chgData name="tanaskander@seznam.cz" userId="326a7f3abf8f78ab" providerId="LiveId" clId="{7CDF3511-E582-45CB-9FFA-968D5EAE4151}" dt="2024-02-09T21:07:57.887" v="208" actId="680"/>
        <pc:sldMkLst>
          <pc:docMk/>
          <pc:sldMk cId="2115797388" sldId="307"/>
        </pc:sldMkLst>
      </pc:sldChg>
      <pc:sldChg chg="addSp modSp mod ord">
        <pc:chgData name="tanaskander@seznam.cz" userId="326a7f3abf8f78ab" providerId="LiveId" clId="{7CDF3511-E582-45CB-9FFA-968D5EAE4151}" dt="2024-02-09T21:18:00.153" v="465" actId="20577"/>
        <pc:sldMkLst>
          <pc:docMk/>
          <pc:sldMk cId="764061694" sldId="383"/>
        </pc:sldMkLst>
        <pc:spChg chg="mod">
          <ac:chgData name="tanaskander@seznam.cz" userId="326a7f3abf8f78ab" providerId="LiveId" clId="{7CDF3511-E582-45CB-9FFA-968D5EAE4151}" dt="2024-02-09T21:18:00.153" v="465" actId="20577"/>
          <ac:spMkLst>
            <pc:docMk/>
            <pc:sldMk cId="764061694" sldId="383"/>
            <ac:spMk id="2" creationId="{00000000-0000-0000-0000-000000000000}"/>
          </ac:spMkLst>
        </pc:spChg>
        <pc:spChg chg="add mod">
          <ac:chgData name="tanaskander@seznam.cz" userId="326a7f3abf8f78ab" providerId="LiveId" clId="{7CDF3511-E582-45CB-9FFA-968D5EAE4151}" dt="2024-02-09T21:09:44.760" v="313" actId="20577"/>
          <ac:spMkLst>
            <pc:docMk/>
            <pc:sldMk cId="764061694" sldId="383"/>
            <ac:spMk id="4" creationId="{3572F267-D8F6-FBEF-7961-EB5049396D7C}"/>
          </ac:spMkLst>
        </pc:spChg>
      </pc:sldChg>
      <pc:sldChg chg="add del">
        <pc:chgData name="tanaskander@seznam.cz" userId="326a7f3abf8f78ab" providerId="LiveId" clId="{7CDF3511-E582-45CB-9FFA-968D5EAE4151}" dt="2024-02-09T21:23:25.932" v="472" actId="2696"/>
        <pc:sldMkLst>
          <pc:docMk/>
          <pc:sldMk cId="2217823202" sldId="384"/>
        </pc:sldMkLst>
      </pc:sldChg>
    </pc:docChg>
  </pc:docChgLst>
  <pc:docChgLst>
    <pc:chgData name="tanaskander@seznam.cz" userId="326a7f3abf8f78ab" providerId="LiveId" clId="{EBF18C61-7B58-49A5-BC43-E186080C37D9}"/>
    <pc:docChg chg="undo custSel addSld delSld modSld sldOrd modSection">
      <pc:chgData name="tanaskander@seznam.cz" userId="326a7f3abf8f78ab" providerId="LiveId" clId="{EBF18C61-7B58-49A5-BC43-E186080C37D9}" dt="2024-04-11T23:41:42.001" v="14853"/>
      <pc:docMkLst>
        <pc:docMk/>
      </pc:docMkLst>
      <pc:sldChg chg="modSp mod modAnim">
        <pc:chgData name="tanaskander@seznam.cz" userId="326a7f3abf8f78ab" providerId="LiveId" clId="{EBF18C61-7B58-49A5-BC43-E186080C37D9}" dt="2024-04-11T21:20:09.414" v="10790" actId="20577"/>
        <pc:sldMkLst>
          <pc:docMk/>
          <pc:sldMk cId="67848833" sldId="288"/>
        </pc:sldMkLst>
        <pc:spChg chg="mod">
          <ac:chgData name="tanaskander@seznam.cz" userId="326a7f3abf8f78ab" providerId="LiveId" clId="{EBF18C61-7B58-49A5-BC43-E186080C37D9}" dt="2024-04-11T21:20:09.414" v="10790" actId="20577"/>
          <ac:spMkLst>
            <pc:docMk/>
            <pc:sldMk cId="67848833" sldId="288"/>
            <ac:spMk id="5" creationId="{F4B89B09-4B6D-4285-AAB0-FCBD554805EA}"/>
          </ac:spMkLst>
        </pc:spChg>
      </pc:sldChg>
      <pc:sldChg chg="ord">
        <pc:chgData name="tanaskander@seznam.cz" userId="326a7f3abf8f78ab" providerId="LiveId" clId="{EBF18C61-7B58-49A5-BC43-E186080C37D9}" dt="2024-04-07T20:57:49.590" v="6237"/>
        <pc:sldMkLst>
          <pc:docMk/>
          <pc:sldMk cId="782322442" sldId="292"/>
        </pc:sldMkLst>
      </pc:sldChg>
      <pc:sldChg chg="ord">
        <pc:chgData name="tanaskander@seznam.cz" userId="326a7f3abf8f78ab" providerId="LiveId" clId="{EBF18C61-7B58-49A5-BC43-E186080C37D9}" dt="2024-04-11T23:41:07.817" v="14849"/>
        <pc:sldMkLst>
          <pc:docMk/>
          <pc:sldMk cId="3350864818" sldId="293"/>
        </pc:sldMkLst>
      </pc:sldChg>
      <pc:sldChg chg="ord">
        <pc:chgData name="tanaskander@seznam.cz" userId="326a7f3abf8f78ab" providerId="LiveId" clId="{EBF18C61-7B58-49A5-BC43-E186080C37D9}" dt="2024-04-11T23:41:42.001" v="14853"/>
        <pc:sldMkLst>
          <pc:docMk/>
          <pc:sldMk cId="692951271" sldId="294"/>
        </pc:sldMkLst>
      </pc:sldChg>
      <pc:sldChg chg="ord">
        <pc:chgData name="tanaskander@seznam.cz" userId="326a7f3abf8f78ab" providerId="LiveId" clId="{EBF18C61-7B58-49A5-BC43-E186080C37D9}" dt="2024-04-07T20:56:27.625" v="6225"/>
        <pc:sldMkLst>
          <pc:docMk/>
          <pc:sldMk cId="2033497898" sldId="296"/>
        </pc:sldMkLst>
      </pc:sldChg>
      <pc:sldChg chg="ord">
        <pc:chgData name="tanaskander@seznam.cz" userId="326a7f3abf8f78ab" providerId="LiveId" clId="{EBF18C61-7B58-49A5-BC43-E186080C37D9}" dt="2024-04-07T20:57:25.543" v="6233"/>
        <pc:sldMkLst>
          <pc:docMk/>
          <pc:sldMk cId="494547777" sldId="297"/>
        </pc:sldMkLst>
      </pc:sldChg>
      <pc:sldChg chg="ord">
        <pc:chgData name="tanaskander@seznam.cz" userId="326a7f3abf8f78ab" providerId="LiveId" clId="{EBF18C61-7B58-49A5-BC43-E186080C37D9}" dt="2024-04-07T20:57:00.782" v="6229"/>
        <pc:sldMkLst>
          <pc:docMk/>
          <pc:sldMk cId="649310922" sldId="301"/>
        </pc:sldMkLst>
      </pc:sldChg>
      <pc:sldChg chg="ord">
        <pc:chgData name="tanaskander@seznam.cz" userId="326a7f3abf8f78ab" providerId="LiveId" clId="{EBF18C61-7B58-49A5-BC43-E186080C37D9}" dt="2024-04-07T20:57:43.354" v="6235"/>
        <pc:sldMkLst>
          <pc:docMk/>
          <pc:sldMk cId="1362408122" sldId="302"/>
        </pc:sldMkLst>
      </pc:sldChg>
      <pc:sldChg chg="ord">
        <pc:chgData name="tanaskander@seznam.cz" userId="326a7f3abf8f78ab" providerId="LiveId" clId="{EBF18C61-7B58-49A5-BC43-E186080C37D9}" dt="2024-04-07T20:57:56.068" v="6239"/>
        <pc:sldMkLst>
          <pc:docMk/>
          <pc:sldMk cId="1000117531" sldId="303"/>
        </pc:sldMkLst>
      </pc:sldChg>
      <pc:sldChg chg="addSp delSp modSp mod ord">
        <pc:chgData name="tanaskander@seznam.cz" userId="326a7f3abf8f78ab" providerId="LiveId" clId="{EBF18C61-7B58-49A5-BC43-E186080C37D9}" dt="2024-04-11T23:20:56.618" v="14445"/>
        <pc:sldMkLst>
          <pc:docMk/>
          <pc:sldMk cId="2677319893" sldId="304"/>
        </pc:sldMkLst>
        <pc:picChg chg="del">
          <ac:chgData name="tanaskander@seznam.cz" userId="326a7f3abf8f78ab" providerId="LiveId" clId="{EBF18C61-7B58-49A5-BC43-E186080C37D9}" dt="2024-04-11T21:14:08.460" v="10635" actId="478"/>
          <ac:picMkLst>
            <pc:docMk/>
            <pc:sldMk cId="2677319893" sldId="304"/>
            <ac:picMk id="5" creationId="{012BC40A-75EB-B5C4-0A0B-2C951D6697DF}"/>
          </ac:picMkLst>
        </pc:picChg>
        <pc:picChg chg="add mod">
          <ac:chgData name="tanaskander@seznam.cz" userId="326a7f3abf8f78ab" providerId="LiveId" clId="{EBF18C61-7B58-49A5-BC43-E186080C37D9}" dt="2024-04-11T21:14:16.421" v="10638" actId="1076"/>
          <ac:picMkLst>
            <pc:docMk/>
            <pc:sldMk cId="2677319893" sldId="304"/>
            <ac:picMk id="8" creationId="{9F2973A1-CB40-B4ED-61C1-5380AAD3B73E}"/>
          </ac:picMkLst>
        </pc:picChg>
      </pc:sldChg>
      <pc:sldChg chg="ord">
        <pc:chgData name="tanaskander@seznam.cz" userId="326a7f3abf8f78ab" providerId="LiveId" clId="{EBF18C61-7B58-49A5-BC43-E186080C37D9}" dt="2024-04-11T23:41:23.208" v="14851"/>
        <pc:sldMkLst>
          <pc:docMk/>
          <pc:sldMk cId="2399294285" sldId="305"/>
        </pc:sldMkLst>
      </pc:sldChg>
      <pc:sldChg chg="modSp mod ord">
        <pc:chgData name="tanaskander@seznam.cz" userId="326a7f3abf8f78ab" providerId="LiveId" clId="{EBF18C61-7B58-49A5-BC43-E186080C37D9}" dt="2024-04-11T22:27:29.003" v="14437"/>
        <pc:sldMkLst>
          <pc:docMk/>
          <pc:sldMk cId="1548162076" sldId="306"/>
        </pc:sldMkLst>
        <pc:spChg chg="mod">
          <ac:chgData name="tanaskander@seznam.cz" userId="326a7f3abf8f78ab" providerId="LiveId" clId="{EBF18C61-7B58-49A5-BC43-E186080C37D9}" dt="2024-04-11T22:08:00.349" v="13397" actId="20577"/>
          <ac:spMkLst>
            <pc:docMk/>
            <pc:sldMk cId="1548162076" sldId="306"/>
            <ac:spMk id="7" creationId="{75F09E0A-6DCB-17AB-3985-BF7C1CA393DD}"/>
          </ac:spMkLst>
        </pc:spChg>
      </pc:sldChg>
      <pc:sldChg chg="modSp mod ord modAnim">
        <pc:chgData name="tanaskander@seznam.cz" userId="326a7f3abf8f78ab" providerId="LiveId" clId="{EBF18C61-7B58-49A5-BC43-E186080C37D9}" dt="2024-04-11T22:27:22.625" v="14435"/>
        <pc:sldMkLst>
          <pc:docMk/>
          <pc:sldMk cId="764061694" sldId="383"/>
        </pc:sldMkLst>
        <pc:spChg chg="mod">
          <ac:chgData name="tanaskander@seznam.cz" userId="326a7f3abf8f78ab" providerId="LiveId" clId="{EBF18C61-7B58-49A5-BC43-E186080C37D9}" dt="2024-04-11T22:05:50.372" v="13394" actId="20577"/>
          <ac:spMkLst>
            <pc:docMk/>
            <pc:sldMk cId="764061694" sldId="383"/>
            <ac:spMk id="2" creationId="{00000000-0000-0000-0000-000000000000}"/>
          </ac:spMkLst>
        </pc:spChg>
        <pc:spChg chg="mod">
          <ac:chgData name="tanaskander@seznam.cz" userId="326a7f3abf8f78ab" providerId="LiveId" clId="{EBF18C61-7B58-49A5-BC43-E186080C37D9}" dt="2024-04-11T22:03:57.873" v="13082" actId="20577"/>
          <ac:spMkLst>
            <pc:docMk/>
            <pc:sldMk cId="764061694" sldId="383"/>
            <ac:spMk id="3" creationId="{00000000-0000-0000-0000-000000000000}"/>
          </ac:spMkLst>
        </pc:spChg>
      </pc:sldChg>
      <pc:sldChg chg="modSp add mod ord modAnim">
        <pc:chgData name="tanaskander@seznam.cz" userId="326a7f3abf8f78ab" providerId="LiveId" clId="{EBF18C61-7B58-49A5-BC43-E186080C37D9}" dt="2024-04-11T22:11:56.099" v="13418" actId="20577"/>
        <pc:sldMkLst>
          <pc:docMk/>
          <pc:sldMk cId="3061563432" sldId="384"/>
        </pc:sldMkLst>
        <pc:spChg chg="mod">
          <ac:chgData name="tanaskander@seznam.cz" userId="326a7f3abf8f78ab" providerId="LiveId" clId="{EBF18C61-7B58-49A5-BC43-E186080C37D9}" dt="2024-04-11T22:10:27.979" v="13401" actId="1076"/>
          <ac:spMkLst>
            <pc:docMk/>
            <pc:sldMk cId="3061563432" sldId="384"/>
            <ac:spMk id="11" creationId="{7EC636DB-81CD-496D-B4A9-EF7C6ED37C9C}"/>
          </ac:spMkLst>
        </pc:spChg>
        <pc:spChg chg="mod">
          <ac:chgData name="tanaskander@seznam.cz" userId="326a7f3abf8f78ab" providerId="LiveId" clId="{EBF18C61-7B58-49A5-BC43-E186080C37D9}" dt="2024-04-11T22:11:36.383" v="13414" actId="20577"/>
          <ac:spMkLst>
            <pc:docMk/>
            <pc:sldMk cId="3061563432" sldId="384"/>
            <ac:spMk id="15" creationId="{ACBC0C72-55EB-4183-ADBD-74022FB2FBFE}"/>
          </ac:spMkLst>
        </pc:spChg>
      </pc:sldChg>
      <pc:sldChg chg="modSp add del mod">
        <pc:chgData name="tanaskander@seznam.cz" userId="326a7f3abf8f78ab" providerId="LiveId" clId="{EBF18C61-7B58-49A5-BC43-E186080C37D9}" dt="2024-04-07T20:06:52.288" v="5224" actId="2696"/>
        <pc:sldMkLst>
          <pc:docMk/>
          <pc:sldMk cId="887066348" sldId="385"/>
        </pc:sldMkLst>
        <pc:spChg chg="mod">
          <ac:chgData name="tanaskander@seznam.cz" userId="326a7f3abf8f78ab" providerId="LiveId" clId="{EBF18C61-7B58-49A5-BC43-E186080C37D9}" dt="2024-04-07T19:33:22.740" v="4043" actId="313"/>
          <ac:spMkLst>
            <pc:docMk/>
            <pc:sldMk cId="887066348" sldId="385"/>
            <ac:spMk id="15" creationId="{ACBC0C72-55EB-4183-ADBD-74022FB2FBFE}"/>
          </ac:spMkLst>
        </pc:spChg>
      </pc:sldChg>
      <pc:sldChg chg="delSp modSp add mod ord modAnim">
        <pc:chgData name="tanaskander@seznam.cz" userId="326a7f3abf8f78ab" providerId="LiveId" clId="{EBF18C61-7B58-49A5-BC43-E186080C37D9}" dt="2024-04-11T22:26:06.060" v="14429" actId="20577"/>
        <pc:sldMkLst>
          <pc:docMk/>
          <pc:sldMk cId="3244143364" sldId="385"/>
        </pc:sldMkLst>
        <pc:spChg chg="mod">
          <ac:chgData name="tanaskander@seznam.cz" userId="326a7f3abf8f78ab" providerId="LiveId" clId="{EBF18C61-7B58-49A5-BC43-E186080C37D9}" dt="2024-04-07T20:20:54.376" v="5554" actId="20577"/>
          <ac:spMkLst>
            <pc:docMk/>
            <pc:sldMk cId="3244143364" sldId="385"/>
            <ac:spMk id="2" creationId="{58E8479F-18C4-49FC-9DEB-D9F5302C16CE}"/>
          </ac:spMkLst>
        </pc:spChg>
        <pc:spChg chg="mod">
          <ac:chgData name="tanaskander@seznam.cz" userId="326a7f3abf8f78ab" providerId="LiveId" clId="{EBF18C61-7B58-49A5-BC43-E186080C37D9}" dt="2024-04-11T22:26:06.060" v="14429" actId="20577"/>
          <ac:spMkLst>
            <pc:docMk/>
            <pc:sldMk cId="3244143364" sldId="385"/>
            <ac:spMk id="3" creationId="{4B5E22F9-20AE-4F6B-B3C3-F0BFF2C778DE}"/>
          </ac:spMkLst>
        </pc:spChg>
        <pc:picChg chg="del">
          <ac:chgData name="tanaskander@seznam.cz" userId="326a7f3abf8f78ab" providerId="LiveId" clId="{EBF18C61-7B58-49A5-BC43-E186080C37D9}" dt="2024-04-07T20:12:42.649" v="5228" actId="21"/>
          <ac:picMkLst>
            <pc:docMk/>
            <pc:sldMk cId="3244143364" sldId="385"/>
            <ac:picMk id="5" creationId="{21DAADF8-3605-4172-9ABE-CC450AF17478}"/>
          </ac:picMkLst>
        </pc:picChg>
      </pc:sldChg>
      <pc:sldChg chg="modSp add mod ord modAnim">
        <pc:chgData name="tanaskander@seznam.cz" userId="326a7f3abf8f78ab" providerId="LiveId" clId="{EBF18C61-7B58-49A5-BC43-E186080C37D9}" dt="2024-04-11T22:25:14.074" v="14425"/>
        <pc:sldMkLst>
          <pc:docMk/>
          <pc:sldMk cId="3417966492" sldId="386"/>
        </pc:sldMkLst>
        <pc:spChg chg="mod">
          <ac:chgData name="tanaskander@seznam.cz" userId="326a7f3abf8f78ab" providerId="LiveId" clId="{EBF18C61-7B58-49A5-BC43-E186080C37D9}" dt="2024-04-07T20:49:52.646" v="6213" actId="14100"/>
          <ac:spMkLst>
            <pc:docMk/>
            <pc:sldMk cId="3417966492" sldId="386"/>
            <ac:spMk id="2" creationId="{58E8479F-18C4-49FC-9DEB-D9F5302C16CE}"/>
          </ac:spMkLst>
        </pc:spChg>
        <pc:spChg chg="mod">
          <ac:chgData name="tanaskander@seznam.cz" userId="326a7f3abf8f78ab" providerId="LiveId" clId="{EBF18C61-7B58-49A5-BC43-E186080C37D9}" dt="2024-04-07T20:44:58.553" v="6187" actId="1076"/>
          <ac:spMkLst>
            <pc:docMk/>
            <pc:sldMk cId="3417966492" sldId="386"/>
            <ac:spMk id="3" creationId="{4B5E22F9-20AE-4F6B-B3C3-F0BFF2C778DE}"/>
          </ac:spMkLst>
        </pc:spChg>
      </pc:sldChg>
      <pc:sldChg chg="addSp delSp modSp add mod ord">
        <pc:chgData name="tanaskander@seznam.cz" userId="326a7f3abf8f78ab" providerId="LiveId" clId="{EBF18C61-7B58-49A5-BC43-E186080C37D9}" dt="2024-04-11T22:29:16.890" v="14441"/>
        <pc:sldMkLst>
          <pc:docMk/>
          <pc:sldMk cId="2777900025" sldId="387"/>
        </pc:sldMkLst>
        <pc:spChg chg="mod">
          <ac:chgData name="tanaskander@seznam.cz" userId="326a7f3abf8f78ab" providerId="LiveId" clId="{EBF18C61-7B58-49A5-BC43-E186080C37D9}" dt="2024-04-07T22:19:10.705" v="6249" actId="26606"/>
          <ac:spMkLst>
            <pc:docMk/>
            <pc:sldMk cId="2777900025" sldId="387"/>
            <ac:spMk id="6" creationId="{0AE67F75-A700-1407-5ABB-6F01F3150392}"/>
          </ac:spMkLst>
        </pc:spChg>
        <pc:spChg chg="mod">
          <ac:chgData name="tanaskander@seznam.cz" userId="326a7f3abf8f78ab" providerId="LiveId" clId="{EBF18C61-7B58-49A5-BC43-E186080C37D9}" dt="2024-04-07T22:23:01.048" v="6311" actId="20577"/>
          <ac:spMkLst>
            <pc:docMk/>
            <pc:sldMk cId="2777900025" sldId="387"/>
            <ac:spMk id="10" creationId="{B96967A0-5ABB-34D1-E8F4-CBB081901AFE}"/>
          </ac:spMkLst>
        </pc:spChg>
        <pc:spChg chg="del">
          <ac:chgData name="tanaskander@seznam.cz" userId="326a7f3abf8f78ab" providerId="LiveId" clId="{EBF18C61-7B58-49A5-BC43-E186080C37D9}" dt="2024-04-07T22:19:10.705" v="6249" actId="26606"/>
          <ac:spMkLst>
            <pc:docMk/>
            <pc:sldMk cId="2777900025" sldId="387"/>
            <ac:spMk id="11" creationId="{6BE1F535-398B-A079-5745-1F6BDC02520D}"/>
          </ac:spMkLst>
        </pc:spChg>
        <pc:spChg chg="mod">
          <ac:chgData name="tanaskander@seznam.cz" userId="326a7f3abf8f78ab" providerId="LiveId" clId="{EBF18C61-7B58-49A5-BC43-E186080C37D9}" dt="2024-04-11T19:52:37.264" v="8624" actId="21"/>
          <ac:spMkLst>
            <pc:docMk/>
            <pc:sldMk cId="2777900025" sldId="387"/>
            <ac:spMk id="12" creationId="{CB46E05B-1105-D46F-BCEE-893D37966E55}"/>
          </ac:spMkLst>
        </pc:spChg>
        <pc:spChg chg="add">
          <ac:chgData name="tanaskander@seznam.cz" userId="326a7f3abf8f78ab" providerId="LiveId" clId="{EBF18C61-7B58-49A5-BC43-E186080C37D9}" dt="2024-04-07T22:19:10.705" v="6249" actId="26606"/>
          <ac:spMkLst>
            <pc:docMk/>
            <pc:sldMk cId="2777900025" sldId="387"/>
            <ac:spMk id="17" creationId="{9E3DEE1B-D33D-56A4-5CAB-864BB877F169}"/>
          </ac:spMkLst>
        </pc:spChg>
        <pc:picChg chg="add mod ord">
          <ac:chgData name="tanaskander@seznam.cz" userId="326a7f3abf8f78ab" providerId="LiveId" clId="{EBF18C61-7B58-49A5-BC43-E186080C37D9}" dt="2024-04-07T22:19:21.861" v="6250" actId="27614"/>
          <ac:picMkLst>
            <pc:docMk/>
            <pc:sldMk cId="2777900025" sldId="387"/>
            <ac:picMk id="2" creationId="{D7E75A9D-A9B1-0B28-4696-185AE5F46F64}"/>
          </ac:picMkLst>
        </pc:picChg>
        <pc:picChg chg="add mod">
          <ac:chgData name="tanaskander@seznam.cz" userId="326a7f3abf8f78ab" providerId="LiveId" clId="{EBF18C61-7B58-49A5-BC43-E186080C37D9}" dt="2024-04-07T22:22:06.005" v="6256" actId="14100"/>
          <ac:picMkLst>
            <pc:docMk/>
            <pc:sldMk cId="2777900025" sldId="387"/>
            <ac:picMk id="3" creationId="{0611F940-BC96-F0D2-556E-ECC0D7CD481F}"/>
          </ac:picMkLst>
        </pc:picChg>
        <pc:picChg chg="del">
          <ac:chgData name="tanaskander@seznam.cz" userId="326a7f3abf8f78ab" providerId="LiveId" clId="{EBF18C61-7B58-49A5-BC43-E186080C37D9}" dt="2024-04-07T22:18:34.497" v="6245" actId="21"/>
          <ac:picMkLst>
            <pc:docMk/>
            <pc:sldMk cId="2777900025" sldId="387"/>
            <ac:picMk id="9" creationId="{A4CB65F7-27B5-9700-425D-82222F0F5DE1}"/>
          </ac:picMkLst>
        </pc:picChg>
      </pc:sldChg>
      <pc:sldChg chg="delSp modSp add del mod ord">
        <pc:chgData name="tanaskander@seznam.cz" userId="326a7f3abf8f78ab" providerId="LiveId" clId="{EBF18C61-7B58-49A5-BC43-E186080C37D9}" dt="2024-04-11T23:28:26.491" v="14831" actId="114"/>
        <pc:sldMkLst>
          <pc:docMk/>
          <pc:sldMk cId="1909297451" sldId="388"/>
        </pc:sldMkLst>
        <pc:spChg chg="mod">
          <ac:chgData name="tanaskander@seznam.cz" userId="326a7f3abf8f78ab" providerId="LiveId" clId="{EBF18C61-7B58-49A5-BC43-E186080C37D9}" dt="2024-04-11T23:28:26.491" v="14831" actId="114"/>
          <ac:spMkLst>
            <pc:docMk/>
            <pc:sldMk cId="1909297451" sldId="388"/>
            <ac:spMk id="17" creationId="{9E3DEE1B-D33D-56A4-5CAB-864BB877F169}"/>
          </ac:spMkLst>
        </pc:spChg>
        <pc:picChg chg="del">
          <ac:chgData name="tanaskander@seznam.cz" userId="326a7f3abf8f78ab" providerId="LiveId" clId="{EBF18C61-7B58-49A5-BC43-E186080C37D9}" dt="2024-04-11T20:04:21.514" v="8626" actId="21"/>
          <ac:picMkLst>
            <pc:docMk/>
            <pc:sldMk cId="1909297451" sldId="388"/>
            <ac:picMk id="3" creationId="{0611F940-BC96-F0D2-556E-ECC0D7CD481F}"/>
          </ac:picMkLst>
        </pc:picChg>
      </pc:sldChg>
      <pc:sldChg chg="delSp modSp add mod ord">
        <pc:chgData name="tanaskander@seznam.cz" userId="326a7f3abf8f78ab" providerId="LiveId" clId="{EBF18C61-7B58-49A5-BC43-E186080C37D9}" dt="2024-04-11T22:26:53.135" v="14431"/>
        <pc:sldMkLst>
          <pc:docMk/>
          <pc:sldMk cId="701940767" sldId="389"/>
        </pc:sldMkLst>
        <pc:spChg chg="mod">
          <ac:chgData name="tanaskander@seznam.cz" userId="326a7f3abf8f78ab" providerId="LiveId" clId="{EBF18C61-7B58-49A5-BC43-E186080C37D9}" dt="2024-04-11T20:45:45.250" v="9911" actId="122"/>
          <ac:spMkLst>
            <pc:docMk/>
            <pc:sldMk cId="701940767" sldId="389"/>
            <ac:spMk id="10" creationId="{B96967A0-5ABB-34D1-E8F4-CBB081901AFE}"/>
          </ac:spMkLst>
        </pc:spChg>
        <pc:spChg chg="mod">
          <ac:chgData name="tanaskander@seznam.cz" userId="326a7f3abf8f78ab" providerId="LiveId" clId="{EBF18C61-7B58-49A5-BC43-E186080C37D9}" dt="2024-04-11T20:47:32.523" v="9949" actId="20577"/>
          <ac:spMkLst>
            <pc:docMk/>
            <pc:sldMk cId="701940767" sldId="389"/>
            <ac:spMk id="12" creationId="{CB46E05B-1105-D46F-BCEE-893D37966E55}"/>
          </ac:spMkLst>
        </pc:spChg>
        <pc:spChg chg="del">
          <ac:chgData name="tanaskander@seznam.cz" userId="326a7f3abf8f78ab" providerId="LiveId" clId="{EBF18C61-7B58-49A5-BC43-E186080C37D9}" dt="2024-04-11T20:13:53.121" v="8654" actId="21"/>
          <ac:spMkLst>
            <pc:docMk/>
            <pc:sldMk cId="701940767" sldId="389"/>
            <ac:spMk id="17" creationId="{9E3DEE1B-D33D-56A4-5CAB-864BB877F169}"/>
          </ac:spMkLst>
        </pc:spChg>
        <pc:picChg chg="del">
          <ac:chgData name="tanaskander@seznam.cz" userId="326a7f3abf8f78ab" providerId="LiveId" clId="{EBF18C61-7B58-49A5-BC43-E186080C37D9}" dt="2024-04-11T20:13:21.677" v="8634" actId="21"/>
          <ac:picMkLst>
            <pc:docMk/>
            <pc:sldMk cId="701940767" sldId="389"/>
            <ac:picMk id="2" creationId="{D7E75A9D-A9B1-0B28-4696-185AE5F46F64}"/>
          </ac:picMkLst>
        </pc:picChg>
      </pc:sldChg>
      <pc:sldChg chg="addSp delSp modSp add mod ord modClrScheme chgLayout">
        <pc:chgData name="tanaskander@seznam.cz" userId="326a7f3abf8f78ab" providerId="LiveId" clId="{EBF18C61-7B58-49A5-BC43-E186080C37D9}" dt="2024-04-11T22:27:03.894" v="14433"/>
        <pc:sldMkLst>
          <pc:docMk/>
          <pc:sldMk cId="1742041386" sldId="390"/>
        </pc:sldMkLst>
        <pc:spChg chg="add mod">
          <ac:chgData name="tanaskander@seznam.cz" userId="326a7f3abf8f78ab" providerId="LiveId" clId="{EBF18C61-7B58-49A5-BC43-E186080C37D9}" dt="2024-04-11T21:03:12.363" v="10634" actId="20577"/>
          <ac:spMkLst>
            <pc:docMk/>
            <pc:sldMk cId="1742041386" sldId="390"/>
            <ac:spMk id="4" creationId="{E9B504F5-649A-0ECD-6768-EA272F9A1332}"/>
          </ac:spMkLst>
        </pc:spChg>
        <pc:spChg chg="add mod">
          <ac:chgData name="tanaskander@seznam.cz" userId="326a7f3abf8f78ab" providerId="LiveId" clId="{EBF18C61-7B58-49A5-BC43-E186080C37D9}" dt="2024-04-11T21:01:42.086" v="10541" actId="1076"/>
          <ac:spMkLst>
            <pc:docMk/>
            <pc:sldMk cId="1742041386" sldId="390"/>
            <ac:spMk id="5" creationId="{D4B66B18-E3BC-A43E-9A0F-F7622114EB64}"/>
          </ac:spMkLst>
        </pc:spChg>
        <pc:spChg chg="mod">
          <ac:chgData name="tanaskander@seznam.cz" userId="326a7f3abf8f78ab" providerId="LiveId" clId="{EBF18C61-7B58-49A5-BC43-E186080C37D9}" dt="2024-04-11T20:35:15.099" v="9898" actId="26606"/>
          <ac:spMkLst>
            <pc:docMk/>
            <pc:sldMk cId="1742041386" sldId="390"/>
            <ac:spMk id="6" creationId="{0AE67F75-A700-1407-5ABB-6F01F3150392}"/>
          </ac:spMkLst>
        </pc:spChg>
        <pc:spChg chg="add mod">
          <ac:chgData name="tanaskander@seznam.cz" userId="326a7f3abf8f78ab" providerId="LiveId" clId="{EBF18C61-7B58-49A5-BC43-E186080C37D9}" dt="2024-04-11T21:01:35.067" v="10540" actId="1076"/>
          <ac:spMkLst>
            <pc:docMk/>
            <pc:sldMk cId="1742041386" sldId="390"/>
            <ac:spMk id="7" creationId="{208B9EC9-53EF-E0E2-D5E8-20C352670DBF}"/>
          </ac:spMkLst>
        </pc:spChg>
        <pc:spChg chg="del mod">
          <ac:chgData name="tanaskander@seznam.cz" userId="326a7f3abf8f78ab" providerId="LiveId" clId="{EBF18C61-7B58-49A5-BC43-E186080C37D9}" dt="2024-04-11T20:48:39.053" v="9962" actId="21"/>
          <ac:spMkLst>
            <pc:docMk/>
            <pc:sldMk cId="1742041386" sldId="390"/>
            <ac:spMk id="10" creationId="{B96967A0-5ABB-34D1-E8F4-CBB081901AFE}"/>
          </ac:spMkLst>
        </pc:spChg>
        <pc:spChg chg="del mod">
          <ac:chgData name="tanaskander@seznam.cz" userId="326a7f3abf8f78ab" providerId="LiveId" clId="{EBF18C61-7B58-49A5-BC43-E186080C37D9}" dt="2024-04-11T20:34:48.870" v="9894" actId="26606"/>
          <ac:spMkLst>
            <pc:docMk/>
            <pc:sldMk cId="1742041386" sldId="390"/>
            <ac:spMk id="12" creationId="{CB46E05B-1105-D46F-BCEE-893D37966E55}"/>
          </ac:spMkLst>
        </pc:spChg>
        <pc:spChg chg="add del mod">
          <ac:chgData name="tanaskander@seznam.cz" userId="326a7f3abf8f78ab" providerId="LiveId" clId="{EBF18C61-7B58-49A5-BC43-E186080C37D9}" dt="2024-04-11T20:35:15.099" v="9898" actId="26606"/>
          <ac:spMkLst>
            <pc:docMk/>
            <pc:sldMk cId="1742041386" sldId="390"/>
            <ac:spMk id="15" creationId="{D7E4AF04-1390-5527-05DA-09B1CEACFC9D}"/>
          </ac:spMkLst>
        </pc:spChg>
        <pc:graphicFrameChg chg="add mod modGraphic">
          <ac:chgData name="tanaskander@seznam.cz" userId="326a7f3abf8f78ab" providerId="LiveId" clId="{EBF18C61-7B58-49A5-BC43-E186080C37D9}" dt="2024-04-11T20:59:40.641" v="10487" actId="20577"/>
          <ac:graphicFrameMkLst>
            <pc:docMk/>
            <pc:sldMk cId="1742041386" sldId="390"/>
            <ac:graphicFrameMk id="2" creationId="{254EDF21-6138-D8A8-49D1-AA07ECC454C6}"/>
          </ac:graphicFrameMkLst>
        </pc:graphicFrameChg>
      </pc:sldChg>
      <pc:sldChg chg="addSp delSp modSp add mod modClrScheme modAnim chgLayout">
        <pc:chgData name="tanaskander@seznam.cz" userId="326a7f3abf8f78ab" providerId="LiveId" clId="{EBF18C61-7B58-49A5-BC43-E186080C37D9}" dt="2024-04-11T23:32:42.548" v="14841" actId="1076"/>
        <pc:sldMkLst>
          <pc:docMk/>
          <pc:sldMk cId="3575473581" sldId="391"/>
        </pc:sldMkLst>
        <pc:spChg chg="mod">
          <ac:chgData name="tanaskander@seznam.cz" userId="326a7f3abf8f78ab" providerId="LiveId" clId="{EBF18C61-7B58-49A5-BC43-E186080C37D9}" dt="2024-04-11T21:26:15.572" v="10867" actId="26606"/>
          <ac:spMkLst>
            <pc:docMk/>
            <pc:sldMk cId="3575473581" sldId="391"/>
            <ac:spMk id="2" creationId="{58E8479F-18C4-49FC-9DEB-D9F5302C16CE}"/>
          </ac:spMkLst>
        </pc:spChg>
        <pc:spChg chg="mod">
          <ac:chgData name="tanaskander@seznam.cz" userId="326a7f3abf8f78ab" providerId="LiveId" clId="{EBF18C61-7B58-49A5-BC43-E186080C37D9}" dt="2024-04-11T21:26:15.572" v="10867" actId="26606"/>
          <ac:spMkLst>
            <pc:docMk/>
            <pc:sldMk cId="3575473581" sldId="391"/>
            <ac:spMk id="3" creationId="{4B5E22F9-20AE-4F6B-B3C3-F0BFF2C778DE}"/>
          </ac:spMkLst>
        </pc:spChg>
        <pc:spChg chg="mod">
          <ac:chgData name="tanaskander@seznam.cz" userId="326a7f3abf8f78ab" providerId="LiveId" clId="{EBF18C61-7B58-49A5-BC43-E186080C37D9}" dt="2024-04-11T21:26:15.572" v="10867" actId="26606"/>
          <ac:spMkLst>
            <pc:docMk/>
            <pc:sldMk cId="3575473581" sldId="391"/>
            <ac:spMk id="4" creationId="{B1C6667D-9009-4AC1-AE20-5D5EDD472880}"/>
          </ac:spMkLst>
        </pc:spChg>
        <pc:spChg chg="add mod">
          <ac:chgData name="tanaskander@seznam.cz" userId="326a7f3abf8f78ab" providerId="LiveId" clId="{EBF18C61-7B58-49A5-BC43-E186080C37D9}" dt="2024-04-11T23:32:42.548" v="14841" actId="1076"/>
          <ac:spMkLst>
            <pc:docMk/>
            <pc:sldMk cId="3575473581" sldId="391"/>
            <ac:spMk id="5" creationId="{B1A589AC-57BD-2E7D-7CFB-59E23F3AF402}"/>
          </ac:spMkLst>
        </pc:spChg>
        <pc:spChg chg="add mod">
          <ac:chgData name="tanaskander@seznam.cz" userId="326a7f3abf8f78ab" providerId="LiveId" clId="{EBF18C61-7B58-49A5-BC43-E186080C37D9}" dt="2024-04-11T21:34:45.936" v="11603" actId="20577"/>
          <ac:spMkLst>
            <pc:docMk/>
            <pc:sldMk cId="3575473581" sldId="391"/>
            <ac:spMk id="8" creationId="{65CB4BF8-9B25-D381-4239-BB21ED32B13E}"/>
          </ac:spMkLst>
        </pc:spChg>
        <pc:spChg chg="add del mod">
          <ac:chgData name="tanaskander@seznam.cz" userId="326a7f3abf8f78ab" providerId="LiveId" clId="{EBF18C61-7B58-49A5-BC43-E186080C37D9}" dt="2024-04-11T21:26:15.572" v="10867" actId="26606"/>
          <ac:spMkLst>
            <pc:docMk/>
            <pc:sldMk cId="3575473581" sldId="391"/>
            <ac:spMk id="12" creationId="{B700FFB5-3D9C-6DD1-0A53-920EAD2D13AA}"/>
          </ac:spMkLst>
        </pc:spChg>
        <pc:picChg chg="del">
          <ac:chgData name="tanaskander@seznam.cz" userId="326a7f3abf8f78ab" providerId="LiveId" clId="{EBF18C61-7B58-49A5-BC43-E186080C37D9}" dt="2024-04-11T21:21:25.627" v="10799" actId="21"/>
          <ac:picMkLst>
            <pc:docMk/>
            <pc:sldMk cId="3575473581" sldId="391"/>
            <ac:picMk id="5" creationId="{21DAADF8-3605-4172-9ABE-CC450AF17478}"/>
          </ac:picMkLst>
        </pc:picChg>
        <pc:picChg chg="add mod ord">
          <ac:chgData name="tanaskander@seznam.cz" userId="326a7f3abf8f78ab" providerId="LiveId" clId="{EBF18C61-7B58-49A5-BC43-E186080C37D9}" dt="2024-04-11T21:26:26.344" v="10870" actId="1076"/>
          <ac:picMkLst>
            <pc:docMk/>
            <pc:sldMk cId="3575473581" sldId="391"/>
            <ac:picMk id="7" creationId="{478DA1A6-2B3A-039A-81D8-21B6F7077E28}"/>
          </ac:picMkLst>
        </pc:picChg>
      </pc:sldChg>
      <pc:sldChg chg="addSp delSp modSp add mod modClrScheme modAnim chgLayout">
        <pc:chgData name="tanaskander@seznam.cz" userId="326a7f3abf8f78ab" providerId="LiveId" clId="{EBF18C61-7B58-49A5-BC43-E186080C37D9}" dt="2024-04-11T23:32:30.467" v="14840" actId="1076"/>
        <pc:sldMkLst>
          <pc:docMk/>
          <pc:sldMk cId="873922277" sldId="392"/>
        </pc:sldMkLst>
        <pc:spChg chg="mod">
          <ac:chgData name="tanaskander@seznam.cz" userId="326a7f3abf8f78ab" providerId="LiveId" clId="{EBF18C61-7B58-49A5-BC43-E186080C37D9}" dt="2024-04-11T22:00:06.662" v="13021" actId="1076"/>
          <ac:spMkLst>
            <pc:docMk/>
            <pc:sldMk cId="873922277" sldId="392"/>
            <ac:spMk id="2" creationId="{58E8479F-18C4-49FC-9DEB-D9F5302C16CE}"/>
          </ac:spMkLst>
        </pc:spChg>
        <pc:spChg chg="mod">
          <ac:chgData name="tanaskander@seznam.cz" userId="326a7f3abf8f78ab" providerId="LiveId" clId="{EBF18C61-7B58-49A5-BC43-E186080C37D9}" dt="2024-04-11T21:43:14.889" v="11611" actId="26606"/>
          <ac:spMkLst>
            <pc:docMk/>
            <pc:sldMk cId="873922277" sldId="392"/>
            <ac:spMk id="3" creationId="{4B5E22F9-20AE-4F6B-B3C3-F0BFF2C778DE}"/>
          </ac:spMkLst>
        </pc:spChg>
        <pc:spChg chg="mod ord">
          <ac:chgData name="tanaskander@seznam.cz" userId="326a7f3abf8f78ab" providerId="LiveId" clId="{EBF18C61-7B58-49A5-BC43-E186080C37D9}" dt="2024-04-11T21:43:14.889" v="11611" actId="26606"/>
          <ac:spMkLst>
            <pc:docMk/>
            <pc:sldMk cId="873922277" sldId="392"/>
            <ac:spMk id="4" creationId="{B1C6667D-9009-4AC1-AE20-5D5EDD472880}"/>
          </ac:spMkLst>
        </pc:spChg>
        <pc:spChg chg="add mod">
          <ac:chgData name="tanaskander@seznam.cz" userId="326a7f3abf8f78ab" providerId="LiveId" clId="{EBF18C61-7B58-49A5-BC43-E186080C37D9}" dt="2024-04-11T23:32:30.467" v="14840" actId="1076"/>
          <ac:spMkLst>
            <pc:docMk/>
            <pc:sldMk cId="873922277" sldId="392"/>
            <ac:spMk id="5" creationId="{D9678BBF-2BE7-6A8F-0567-6BD0D6D65C43}"/>
          </ac:spMkLst>
        </pc:spChg>
        <pc:spChg chg="mod ord">
          <ac:chgData name="tanaskander@seznam.cz" userId="326a7f3abf8f78ab" providerId="LiveId" clId="{EBF18C61-7B58-49A5-BC43-E186080C37D9}" dt="2024-04-11T21:59:02.103" v="13020" actId="20577"/>
          <ac:spMkLst>
            <pc:docMk/>
            <pc:sldMk cId="873922277" sldId="392"/>
            <ac:spMk id="8" creationId="{65CB4BF8-9B25-D381-4239-BB21ED32B13E}"/>
          </ac:spMkLst>
        </pc:spChg>
        <pc:spChg chg="add del mod">
          <ac:chgData name="tanaskander@seznam.cz" userId="326a7f3abf8f78ab" providerId="LiveId" clId="{EBF18C61-7B58-49A5-BC43-E186080C37D9}" dt="2024-04-11T21:46:26.685" v="11635" actId="21"/>
          <ac:spMkLst>
            <pc:docMk/>
            <pc:sldMk cId="873922277" sldId="392"/>
            <ac:spMk id="14" creationId="{B2446664-FE7D-9DC4-1CBC-A7AECB9571C8}"/>
          </ac:spMkLst>
        </pc:spChg>
        <pc:spChg chg="add del mod">
          <ac:chgData name="tanaskander@seznam.cz" userId="326a7f3abf8f78ab" providerId="LiveId" clId="{EBF18C61-7B58-49A5-BC43-E186080C37D9}" dt="2024-04-11T21:46:32.792" v="11636" actId="21"/>
          <ac:spMkLst>
            <pc:docMk/>
            <pc:sldMk cId="873922277" sldId="392"/>
            <ac:spMk id="16" creationId="{FD7F8A1C-E262-D5D2-2DE0-CB79FE64BE2A}"/>
          </ac:spMkLst>
        </pc:spChg>
        <pc:picChg chg="add mod">
          <ac:chgData name="tanaskander@seznam.cz" userId="326a7f3abf8f78ab" providerId="LiveId" clId="{EBF18C61-7B58-49A5-BC43-E186080C37D9}" dt="2024-04-11T21:42:31.682" v="11606"/>
          <ac:picMkLst>
            <pc:docMk/>
            <pc:sldMk cId="873922277" sldId="392"/>
            <ac:picMk id="5" creationId="{478DA1A6-2B3A-039A-81D8-21B6F7077E28}"/>
          </ac:picMkLst>
        </pc:picChg>
        <pc:picChg chg="del">
          <ac:chgData name="tanaskander@seznam.cz" userId="326a7f3abf8f78ab" providerId="LiveId" clId="{EBF18C61-7B58-49A5-BC43-E186080C37D9}" dt="2024-04-11T21:42:30.083" v="11605" actId="21"/>
          <ac:picMkLst>
            <pc:docMk/>
            <pc:sldMk cId="873922277" sldId="392"/>
            <ac:picMk id="7" creationId="{478DA1A6-2B3A-039A-81D8-21B6F7077E28}"/>
          </ac:picMkLst>
        </pc:picChg>
        <pc:picChg chg="add mod ord">
          <ac:chgData name="tanaskander@seznam.cz" userId="326a7f3abf8f78ab" providerId="LiveId" clId="{EBF18C61-7B58-49A5-BC43-E186080C37D9}" dt="2024-04-11T21:46:04.533" v="11612" actId="27614"/>
          <ac:picMkLst>
            <pc:docMk/>
            <pc:sldMk cId="873922277" sldId="392"/>
            <ac:picMk id="9" creationId="{BA0E7F8D-36B4-BD45-84F2-36BC6097E3A1}"/>
          </ac:picMkLst>
        </pc:picChg>
      </pc:sldChg>
      <pc:sldChg chg="add del">
        <pc:chgData name="tanaskander@seznam.cz" userId="326a7f3abf8f78ab" providerId="LiveId" clId="{EBF18C61-7B58-49A5-BC43-E186080C37D9}" dt="2024-04-11T22:00:36.750" v="13023" actId="2890"/>
        <pc:sldMkLst>
          <pc:docMk/>
          <pc:sldMk cId="1812804879" sldId="393"/>
        </pc:sldMkLst>
      </pc:sldChg>
      <pc:sldChg chg="addSp modSp add mod ord modAnim">
        <pc:chgData name="tanaskander@seznam.cz" userId="326a7f3abf8f78ab" providerId="LiveId" clId="{EBF18C61-7B58-49A5-BC43-E186080C37D9}" dt="2024-04-11T23:35:15.703" v="14847"/>
        <pc:sldMkLst>
          <pc:docMk/>
          <pc:sldMk cId="4212187422" sldId="393"/>
        </pc:sldMkLst>
        <pc:spChg chg="mod">
          <ac:chgData name="tanaskander@seznam.cz" userId="326a7f3abf8f78ab" providerId="LiveId" clId="{EBF18C61-7B58-49A5-BC43-E186080C37D9}" dt="2024-04-11T22:23:19.280" v="14417" actId="20577"/>
          <ac:spMkLst>
            <pc:docMk/>
            <pc:sldMk cId="4212187422" sldId="393"/>
            <ac:spMk id="2" creationId="{58E8479F-18C4-49FC-9DEB-D9F5302C16CE}"/>
          </ac:spMkLst>
        </pc:spChg>
        <pc:spChg chg="mod">
          <ac:chgData name="tanaskander@seznam.cz" userId="326a7f3abf8f78ab" providerId="LiveId" clId="{EBF18C61-7B58-49A5-BC43-E186080C37D9}" dt="2024-04-11T22:21:35.896" v="14304" actId="20577"/>
          <ac:spMkLst>
            <pc:docMk/>
            <pc:sldMk cId="4212187422" sldId="393"/>
            <ac:spMk id="3" creationId="{4B5E22F9-20AE-4F6B-B3C3-F0BFF2C778DE}"/>
          </ac:spMkLst>
        </pc:spChg>
        <pc:spChg chg="add mod">
          <ac:chgData name="tanaskander@seznam.cz" userId="326a7f3abf8f78ab" providerId="LiveId" clId="{EBF18C61-7B58-49A5-BC43-E186080C37D9}" dt="2024-04-11T23:33:12.613" v="14843" actId="1076"/>
          <ac:spMkLst>
            <pc:docMk/>
            <pc:sldMk cId="4212187422" sldId="393"/>
            <ac:spMk id="5" creationId="{013981CB-81D9-836F-1374-BB856A941D41}"/>
          </ac:spMkLst>
        </pc:spChg>
      </pc:sldChg>
      <pc:sldChg chg="add ord">
        <pc:chgData name="tanaskander@seznam.cz" userId="326a7f3abf8f78ab" providerId="LiveId" clId="{EBF18C61-7B58-49A5-BC43-E186080C37D9}" dt="2024-04-11T23:33:42.399" v="14845"/>
        <pc:sldMkLst>
          <pc:docMk/>
          <pc:sldMk cId="4240243257" sldId="394"/>
        </pc:sldMkLst>
      </pc:sldChg>
      <pc:sldChg chg="modSp add mod ord">
        <pc:chgData name="tanaskander@seznam.cz" userId="326a7f3abf8f78ab" providerId="LiveId" clId="{EBF18C61-7B58-49A5-BC43-E186080C37D9}" dt="2024-04-11T23:22:28.542" v="14689" actId="20577"/>
        <pc:sldMkLst>
          <pc:docMk/>
          <pc:sldMk cId="372176444" sldId="395"/>
        </pc:sldMkLst>
        <pc:spChg chg="mod">
          <ac:chgData name="tanaskander@seznam.cz" userId="326a7f3abf8f78ab" providerId="LiveId" clId="{EBF18C61-7B58-49A5-BC43-E186080C37D9}" dt="2024-04-11T23:22:28.542" v="14689" actId="20577"/>
          <ac:spMkLst>
            <pc:docMk/>
            <pc:sldMk cId="372176444" sldId="395"/>
            <ac:spMk id="17" creationId="{C1FC7007-E70A-452F-94E1-A0E5D00A076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3DF63B5-39EE-42C1-A6D4-C661F3F2621A}" type="datetime1">
              <a:rPr lang="cs-CZ" smtClean="0"/>
              <a:t>06.11.2024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ADD17-6D3B-49E7-82BA-A45A60F11E5E}" type="datetime1">
              <a:rPr lang="cs-CZ" smtClean="0"/>
              <a:pPr/>
              <a:t>06.11.2024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603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ímek s poděkován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834640"/>
            <a:ext cx="4459766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cs-CZ"/>
              <a:t>Děkujeme!</a:t>
            </a:r>
            <a:endParaRPr lang="cs-CZ" dirty="0"/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Telefonní číslo</a:t>
            </a:r>
            <a:endParaRPr lang="cs-CZ" dirty="0"/>
          </a:p>
        </p:txBody>
      </p:sp>
      <p:sp>
        <p:nvSpPr>
          <p:cNvPr id="9" name="Zástupný symbol pro text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E-mail nebo uživatelské jméno ze sociální sítě</a:t>
            </a:r>
          </a:p>
        </p:txBody>
      </p:sp>
      <p:sp>
        <p:nvSpPr>
          <p:cNvPr id="10" name="Zástupný symbol pro text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Web společnosti</a:t>
            </a:r>
          </a:p>
        </p:txBody>
      </p:sp>
    </p:spTree>
    <p:extLst>
      <p:ext uri="{BB962C8B-B14F-4D97-AF65-F5344CB8AC3E}">
        <p14:creationId xmlns:p14="http://schemas.microsoft.com/office/powerpoint/2010/main" val="163289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symbol pro tex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7" name="Zástupný symbol pro tex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3F15-5B62-4AC9-9D8F-DEB041EA4EBC}" type="datetimeFigureOut">
              <a:rPr lang="cs-CZ" smtClean="0"/>
              <a:t>06.11.2024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88BBA-ADFF-4DD9-8434-E872EDB07C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953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31800"/>
            <a:ext cx="0" cy="6858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469900" y="6286500"/>
            <a:ext cx="0" cy="39370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28749" y="613117"/>
            <a:ext cx="11004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000" b="1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994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ástupný symbol obrázku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4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ělovac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7CE129D0-CB7B-444C-AF89-B1CB663E36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18374"/>
            <a:ext cx="8687356" cy="6439627"/>
          </a:xfrm>
          <a:custGeom>
            <a:avLst/>
            <a:gdLst>
              <a:gd name="connsiteX0" fmla="*/ 0 w 8687356"/>
              <a:gd name="connsiteY0" fmla="*/ 5592682 h 6439627"/>
              <a:gd name="connsiteX1" fmla="*/ 186296 w 8687356"/>
              <a:gd name="connsiteY1" fmla="*/ 5593149 h 6439627"/>
              <a:gd name="connsiteX2" fmla="*/ 1348900 w 8687356"/>
              <a:gd name="connsiteY2" fmla="*/ 5596063 h 6439627"/>
              <a:gd name="connsiteX3" fmla="*/ 1800991 w 8687356"/>
              <a:gd name="connsiteY3" fmla="*/ 5851702 h 6439627"/>
              <a:gd name="connsiteX4" fmla="*/ 2106366 w 8687356"/>
              <a:gd name="connsiteY4" fmla="*/ 6380627 h 6439627"/>
              <a:gd name="connsiteX5" fmla="*/ 2140430 w 8687356"/>
              <a:gd name="connsiteY5" fmla="*/ 6439627 h 6439627"/>
              <a:gd name="connsiteX6" fmla="*/ 0 w 8687356"/>
              <a:gd name="connsiteY6" fmla="*/ 6439627 h 6439627"/>
              <a:gd name="connsiteX7" fmla="*/ 693821 w 8687356"/>
              <a:gd name="connsiteY7" fmla="*/ 3646328 h 6439627"/>
              <a:gd name="connsiteX8" fmla="*/ 1586357 w 8687356"/>
              <a:gd name="connsiteY8" fmla="*/ 3648566 h 6439627"/>
              <a:gd name="connsiteX9" fmla="*/ 1724950 w 8687356"/>
              <a:gd name="connsiteY9" fmla="*/ 3726935 h 6439627"/>
              <a:gd name="connsiteX10" fmla="*/ 2172189 w 8687356"/>
              <a:gd name="connsiteY10" fmla="*/ 4501577 h 6439627"/>
              <a:gd name="connsiteX11" fmla="*/ 2171729 w 8687356"/>
              <a:gd name="connsiteY11" fmla="*/ 4662459 h 6439627"/>
              <a:gd name="connsiteX12" fmla="*/ 1726432 w 8687356"/>
              <a:gd name="connsiteY12" fmla="*/ 5434863 h 6439627"/>
              <a:gd name="connsiteX13" fmla="*/ 1589746 w 8687356"/>
              <a:gd name="connsiteY13" fmla="*/ 5513779 h 6439627"/>
              <a:gd name="connsiteX14" fmla="*/ 698177 w 8687356"/>
              <a:gd name="connsiteY14" fmla="*/ 5513215 h 6439627"/>
              <a:gd name="connsiteX15" fmla="*/ 558617 w 8687356"/>
              <a:gd name="connsiteY15" fmla="*/ 5433172 h 6439627"/>
              <a:gd name="connsiteX16" fmla="*/ 111378 w 8687356"/>
              <a:gd name="connsiteY16" fmla="*/ 4658531 h 6439627"/>
              <a:gd name="connsiteX17" fmla="*/ 112805 w 8687356"/>
              <a:gd name="connsiteY17" fmla="*/ 4499321 h 6439627"/>
              <a:gd name="connsiteX18" fmla="*/ 557135 w 8687356"/>
              <a:gd name="connsiteY18" fmla="*/ 3725244 h 6439627"/>
              <a:gd name="connsiteX19" fmla="*/ 693821 w 8687356"/>
              <a:gd name="connsiteY19" fmla="*/ 3646328 h 6439627"/>
              <a:gd name="connsiteX20" fmla="*/ 1975378 w 8687356"/>
              <a:gd name="connsiteY20" fmla="*/ 3263784 h 6439627"/>
              <a:gd name="connsiteX21" fmla="*/ 2292917 w 8687356"/>
              <a:gd name="connsiteY21" fmla="*/ 3264581 h 6439627"/>
              <a:gd name="connsiteX22" fmla="*/ 2342225 w 8687356"/>
              <a:gd name="connsiteY22" fmla="*/ 3292462 h 6439627"/>
              <a:gd name="connsiteX23" fmla="*/ 2501341 w 8687356"/>
              <a:gd name="connsiteY23" fmla="*/ 3568059 h 6439627"/>
              <a:gd name="connsiteX24" fmla="*/ 2501177 w 8687356"/>
              <a:gd name="connsiteY24" fmla="*/ 3625297 h 6439627"/>
              <a:gd name="connsiteX25" fmla="*/ 2342753 w 8687356"/>
              <a:gd name="connsiteY25" fmla="*/ 3900096 h 6439627"/>
              <a:gd name="connsiteX26" fmla="*/ 2294123 w 8687356"/>
              <a:gd name="connsiteY26" fmla="*/ 3928173 h 6439627"/>
              <a:gd name="connsiteX27" fmla="*/ 1976927 w 8687356"/>
              <a:gd name="connsiteY27" fmla="*/ 3927972 h 6439627"/>
              <a:gd name="connsiteX28" fmla="*/ 1927275 w 8687356"/>
              <a:gd name="connsiteY28" fmla="*/ 3899495 h 6439627"/>
              <a:gd name="connsiteX29" fmla="*/ 1768160 w 8687356"/>
              <a:gd name="connsiteY29" fmla="*/ 3623899 h 6439627"/>
              <a:gd name="connsiteX30" fmla="*/ 1768668 w 8687356"/>
              <a:gd name="connsiteY30" fmla="*/ 3567256 h 6439627"/>
              <a:gd name="connsiteX31" fmla="*/ 1926748 w 8687356"/>
              <a:gd name="connsiteY31" fmla="*/ 3291861 h 6439627"/>
              <a:gd name="connsiteX32" fmla="*/ 1975378 w 8687356"/>
              <a:gd name="connsiteY32" fmla="*/ 3263784 h 6439627"/>
              <a:gd name="connsiteX33" fmla="*/ 2130702 w 8687356"/>
              <a:gd name="connsiteY33" fmla="*/ 2828022 h 6439627"/>
              <a:gd name="connsiteX34" fmla="*/ 2298374 w 8687356"/>
              <a:gd name="connsiteY34" fmla="*/ 2828442 h 6439627"/>
              <a:gd name="connsiteX35" fmla="*/ 2324410 w 8687356"/>
              <a:gd name="connsiteY35" fmla="*/ 2843165 h 6439627"/>
              <a:gd name="connsiteX36" fmla="*/ 2408429 w 8687356"/>
              <a:gd name="connsiteY36" fmla="*/ 2988689 h 6439627"/>
              <a:gd name="connsiteX37" fmla="*/ 2408342 w 8687356"/>
              <a:gd name="connsiteY37" fmla="*/ 3018913 h 6439627"/>
              <a:gd name="connsiteX38" fmla="*/ 2324689 w 8687356"/>
              <a:gd name="connsiteY38" fmla="*/ 3164017 h 6439627"/>
              <a:gd name="connsiteX39" fmla="*/ 2299011 w 8687356"/>
              <a:gd name="connsiteY39" fmla="*/ 3178842 h 6439627"/>
              <a:gd name="connsiteX40" fmla="*/ 2131520 w 8687356"/>
              <a:gd name="connsiteY40" fmla="*/ 3178736 h 6439627"/>
              <a:gd name="connsiteX41" fmla="*/ 2105302 w 8687356"/>
              <a:gd name="connsiteY41" fmla="*/ 3163699 h 6439627"/>
              <a:gd name="connsiteX42" fmla="*/ 2021284 w 8687356"/>
              <a:gd name="connsiteY42" fmla="*/ 3018175 h 6439627"/>
              <a:gd name="connsiteX43" fmla="*/ 2021552 w 8687356"/>
              <a:gd name="connsiteY43" fmla="*/ 2988265 h 6439627"/>
              <a:gd name="connsiteX44" fmla="*/ 2105024 w 8687356"/>
              <a:gd name="connsiteY44" fmla="*/ 2842847 h 6439627"/>
              <a:gd name="connsiteX45" fmla="*/ 2130702 w 8687356"/>
              <a:gd name="connsiteY45" fmla="*/ 2828022 h 6439627"/>
              <a:gd name="connsiteX46" fmla="*/ 3794942 w 8687356"/>
              <a:gd name="connsiteY46" fmla="*/ 2543905 h 6439627"/>
              <a:gd name="connsiteX47" fmla="*/ 6706383 w 8687356"/>
              <a:gd name="connsiteY47" fmla="*/ 2551204 h 6439627"/>
              <a:gd name="connsiteX48" fmla="*/ 7158474 w 8687356"/>
              <a:gd name="connsiteY48" fmla="*/ 2806842 h 6439627"/>
              <a:gd name="connsiteX49" fmla="*/ 8617364 w 8687356"/>
              <a:gd name="connsiteY49" fmla="*/ 5333715 h 6439627"/>
              <a:gd name="connsiteX50" fmla="*/ 8615859 w 8687356"/>
              <a:gd name="connsiteY50" fmla="*/ 5858514 h 6439627"/>
              <a:gd name="connsiteX51" fmla="*/ 8311811 w 8687356"/>
              <a:gd name="connsiteY51" fmla="*/ 6385912 h 6439627"/>
              <a:gd name="connsiteX52" fmla="*/ 8280844 w 8687356"/>
              <a:gd name="connsiteY52" fmla="*/ 6439627 h 6439627"/>
              <a:gd name="connsiteX53" fmla="*/ 2237916 w 8687356"/>
              <a:gd name="connsiteY53" fmla="*/ 6439627 h 6439627"/>
              <a:gd name="connsiteX54" fmla="*/ 2151815 w 8687356"/>
              <a:gd name="connsiteY54" fmla="*/ 6290497 h 6439627"/>
              <a:gd name="connsiteX55" fmla="*/ 1895013 w 8687356"/>
              <a:gd name="connsiteY55" fmla="*/ 5845703 h 6439627"/>
              <a:gd name="connsiteX56" fmla="*/ 1899669 w 8687356"/>
              <a:gd name="connsiteY56" fmla="*/ 5326361 h 6439627"/>
              <a:gd name="connsiteX57" fmla="*/ 3349069 w 8687356"/>
              <a:gd name="connsiteY57" fmla="*/ 2801330 h 6439627"/>
              <a:gd name="connsiteX58" fmla="*/ 3794942 w 8687356"/>
              <a:gd name="connsiteY58" fmla="*/ 2543905 h 6439627"/>
              <a:gd name="connsiteX59" fmla="*/ 634940 w 8687356"/>
              <a:gd name="connsiteY59" fmla="*/ 2395105 h 6439627"/>
              <a:gd name="connsiteX60" fmla="*/ 1188015 w 8687356"/>
              <a:gd name="connsiteY60" fmla="*/ 2396492 h 6439627"/>
              <a:gd name="connsiteX61" fmla="*/ 1273897 w 8687356"/>
              <a:gd name="connsiteY61" fmla="*/ 2445054 h 6439627"/>
              <a:gd name="connsiteX62" fmla="*/ 1551037 w 8687356"/>
              <a:gd name="connsiteY62" fmla="*/ 2925075 h 6439627"/>
              <a:gd name="connsiteX63" fmla="*/ 1550752 w 8687356"/>
              <a:gd name="connsiteY63" fmla="*/ 3024769 h 6439627"/>
              <a:gd name="connsiteX64" fmla="*/ 1274816 w 8687356"/>
              <a:gd name="connsiteY64" fmla="*/ 3503403 h 6439627"/>
              <a:gd name="connsiteX65" fmla="*/ 1190116 w 8687356"/>
              <a:gd name="connsiteY65" fmla="*/ 3552304 h 6439627"/>
              <a:gd name="connsiteX66" fmla="*/ 637639 w 8687356"/>
              <a:gd name="connsiteY66" fmla="*/ 3551955 h 6439627"/>
              <a:gd name="connsiteX67" fmla="*/ 551158 w 8687356"/>
              <a:gd name="connsiteY67" fmla="*/ 3502355 h 6439627"/>
              <a:gd name="connsiteX68" fmla="*/ 274018 w 8687356"/>
              <a:gd name="connsiteY68" fmla="*/ 3022335 h 6439627"/>
              <a:gd name="connsiteX69" fmla="*/ 274903 w 8687356"/>
              <a:gd name="connsiteY69" fmla="*/ 2923678 h 6439627"/>
              <a:gd name="connsiteX70" fmla="*/ 550240 w 8687356"/>
              <a:gd name="connsiteY70" fmla="*/ 2444007 h 6439627"/>
              <a:gd name="connsiteX71" fmla="*/ 634940 w 8687356"/>
              <a:gd name="connsiteY71" fmla="*/ 2395105 h 6439627"/>
              <a:gd name="connsiteX72" fmla="*/ 2521339 w 8687356"/>
              <a:gd name="connsiteY72" fmla="*/ 1975621 h 6439627"/>
              <a:gd name="connsiteX73" fmla="*/ 2985874 w 8687356"/>
              <a:gd name="connsiteY73" fmla="*/ 1976785 h 6439627"/>
              <a:gd name="connsiteX74" fmla="*/ 3058007 w 8687356"/>
              <a:gd name="connsiteY74" fmla="*/ 2017574 h 6439627"/>
              <a:gd name="connsiteX75" fmla="*/ 3290779 w 8687356"/>
              <a:gd name="connsiteY75" fmla="*/ 2420748 h 6439627"/>
              <a:gd name="connsiteX76" fmla="*/ 3290540 w 8687356"/>
              <a:gd name="connsiteY76" fmla="*/ 2504482 h 6439627"/>
              <a:gd name="connsiteX77" fmla="*/ 3058778 w 8687356"/>
              <a:gd name="connsiteY77" fmla="*/ 2906492 h 6439627"/>
              <a:gd name="connsiteX78" fmla="*/ 2987637 w 8687356"/>
              <a:gd name="connsiteY78" fmla="*/ 2947565 h 6439627"/>
              <a:gd name="connsiteX79" fmla="*/ 2523606 w 8687356"/>
              <a:gd name="connsiteY79" fmla="*/ 2947271 h 6439627"/>
              <a:gd name="connsiteX80" fmla="*/ 2450970 w 8687356"/>
              <a:gd name="connsiteY80" fmla="*/ 2905612 h 6439627"/>
              <a:gd name="connsiteX81" fmla="*/ 2218197 w 8687356"/>
              <a:gd name="connsiteY81" fmla="*/ 2502438 h 6439627"/>
              <a:gd name="connsiteX82" fmla="*/ 2218941 w 8687356"/>
              <a:gd name="connsiteY82" fmla="*/ 2419574 h 6439627"/>
              <a:gd name="connsiteX83" fmla="*/ 2450199 w 8687356"/>
              <a:gd name="connsiteY83" fmla="*/ 2016694 h 6439627"/>
              <a:gd name="connsiteX84" fmla="*/ 2521339 w 8687356"/>
              <a:gd name="connsiteY84" fmla="*/ 1975621 h 6439627"/>
              <a:gd name="connsiteX85" fmla="*/ 3564142 w 8687356"/>
              <a:gd name="connsiteY85" fmla="*/ 34 h 6439627"/>
              <a:gd name="connsiteX86" fmla="*/ 4738405 w 8687356"/>
              <a:gd name="connsiteY86" fmla="*/ 2977 h 6439627"/>
              <a:gd name="connsiteX87" fmla="*/ 4920745 w 8687356"/>
              <a:gd name="connsiteY87" fmla="*/ 106084 h 6439627"/>
              <a:gd name="connsiteX88" fmla="*/ 5509155 w 8687356"/>
              <a:gd name="connsiteY88" fmla="*/ 1125240 h 6439627"/>
              <a:gd name="connsiteX89" fmla="*/ 5508549 w 8687356"/>
              <a:gd name="connsiteY89" fmla="*/ 1336906 h 6439627"/>
              <a:gd name="connsiteX90" fmla="*/ 4922696 w 8687356"/>
              <a:gd name="connsiteY90" fmla="*/ 2353119 h 6439627"/>
              <a:gd name="connsiteX91" fmla="*/ 4742864 w 8687356"/>
              <a:gd name="connsiteY91" fmla="*/ 2456945 h 6439627"/>
              <a:gd name="connsiteX92" fmla="*/ 3569871 w 8687356"/>
              <a:gd name="connsiteY92" fmla="*/ 2456203 h 6439627"/>
              <a:gd name="connsiteX93" fmla="*/ 3386259 w 8687356"/>
              <a:gd name="connsiteY93" fmla="*/ 2350896 h 6439627"/>
              <a:gd name="connsiteX94" fmla="*/ 2797848 w 8687356"/>
              <a:gd name="connsiteY94" fmla="*/ 1331739 h 6439627"/>
              <a:gd name="connsiteX95" fmla="*/ 2799727 w 8687356"/>
              <a:gd name="connsiteY95" fmla="*/ 1122274 h 6439627"/>
              <a:gd name="connsiteX96" fmla="*/ 3384310 w 8687356"/>
              <a:gd name="connsiteY96" fmla="*/ 103860 h 6439627"/>
              <a:gd name="connsiteX97" fmla="*/ 3564142 w 8687356"/>
              <a:gd name="connsiteY97" fmla="*/ 34 h 64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687356" h="6439627">
                <a:moveTo>
                  <a:pt x="0" y="5592682"/>
                </a:moveTo>
                <a:lnTo>
                  <a:pt x="186296" y="5593149"/>
                </a:lnTo>
                <a:cubicBezTo>
                  <a:pt x="510155" y="5593961"/>
                  <a:pt x="893987" y="5594923"/>
                  <a:pt x="1348900" y="5596063"/>
                </a:cubicBezTo>
                <a:cubicBezTo>
                  <a:pt x="1534387" y="5590847"/>
                  <a:pt x="1709614" y="5693431"/>
                  <a:pt x="1800991" y="5851702"/>
                </a:cubicBezTo>
                <a:cubicBezTo>
                  <a:pt x="1800991" y="5851702"/>
                  <a:pt x="1800991" y="5851702"/>
                  <a:pt x="2106366" y="6380627"/>
                </a:cubicBezTo>
                <a:lnTo>
                  <a:pt x="2140430" y="6439627"/>
                </a:lnTo>
                <a:lnTo>
                  <a:pt x="0" y="6439627"/>
                </a:lnTo>
                <a:close/>
                <a:moveTo>
                  <a:pt x="693821" y="3646328"/>
                </a:moveTo>
                <a:cubicBezTo>
                  <a:pt x="693821" y="3646328"/>
                  <a:pt x="693821" y="3646328"/>
                  <a:pt x="1586357" y="3648566"/>
                </a:cubicBezTo>
                <a:cubicBezTo>
                  <a:pt x="1643220" y="3646968"/>
                  <a:pt x="1696937" y="3678416"/>
                  <a:pt x="1724950" y="3726935"/>
                </a:cubicBezTo>
                <a:cubicBezTo>
                  <a:pt x="1724950" y="3726935"/>
                  <a:pt x="1724950" y="3726935"/>
                  <a:pt x="2172189" y="4501577"/>
                </a:cubicBezTo>
                <a:cubicBezTo>
                  <a:pt x="2201168" y="4551769"/>
                  <a:pt x="2200578" y="4612341"/>
                  <a:pt x="2171729" y="4662459"/>
                </a:cubicBezTo>
                <a:cubicBezTo>
                  <a:pt x="2171729" y="4662459"/>
                  <a:pt x="2171729" y="4662459"/>
                  <a:pt x="1726432" y="5434863"/>
                </a:cubicBezTo>
                <a:cubicBezTo>
                  <a:pt x="1699249" y="5484020"/>
                  <a:pt x="1645909" y="5514815"/>
                  <a:pt x="1589746" y="5513779"/>
                </a:cubicBezTo>
                <a:cubicBezTo>
                  <a:pt x="1589746" y="5513779"/>
                  <a:pt x="1589746" y="5513779"/>
                  <a:pt x="698177" y="5513215"/>
                </a:cubicBezTo>
                <a:cubicBezTo>
                  <a:pt x="640348" y="5513140"/>
                  <a:pt x="587596" y="5483366"/>
                  <a:pt x="558617" y="5433172"/>
                </a:cubicBezTo>
                <a:cubicBezTo>
                  <a:pt x="558617" y="5433172"/>
                  <a:pt x="558617" y="5433172"/>
                  <a:pt x="111378" y="4658531"/>
                </a:cubicBezTo>
                <a:cubicBezTo>
                  <a:pt x="83365" y="4610012"/>
                  <a:pt x="82990" y="4547767"/>
                  <a:pt x="112805" y="4499321"/>
                </a:cubicBezTo>
                <a:cubicBezTo>
                  <a:pt x="112805" y="4499321"/>
                  <a:pt x="112805" y="4499321"/>
                  <a:pt x="557135" y="3725244"/>
                </a:cubicBezTo>
                <a:cubicBezTo>
                  <a:pt x="584319" y="3676088"/>
                  <a:pt x="637659" y="3645292"/>
                  <a:pt x="693821" y="3646328"/>
                </a:cubicBezTo>
                <a:close/>
                <a:moveTo>
                  <a:pt x="1975378" y="3263784"/>
                </a:moveTo>
                <a:cubicBezTo>
                  <a:pt x="1975378" y="3263784"/>
                  <a:pt x="1975378" y="3263784"/>
                  <a:pt x="2292917" y="3264581"/>
                </a:cubicBezTo>
                <a:cubicBezTo>
                  <a:pt x="2313148" y="3264012"/>
                  <a:pt x="2332259" y="3275200"/>
                  <a:pt x="2342225" y="3292462"/>
                </a:cubicBezTo>
                <a:cubicBezTo>
                  <a:pt x="2342225" y="3292462"/>
                  <a:pt x="2342225" y="3292462"/>
                  <a:pt x="2501341" y="3568059"/>
                </a:cubicBezTo>
                <a:cubicBezTo>
                  <a:pt x="2511651" y="3585916"/>
                  <a:pt x="2511441" y="3607466"/>
                  <a:pt x="2501177" y="3625297"/>
                </a:cubicBezTo>
                <a:cubicBezTo>
                  <a:pt x="2501177" y="3625297"/>
                  <a:pt x="2501177" y="3625297"/>
                  <a:pt x="2342753" y="3900096"/>
                </a:cubicBezTo>
                <a:cubicBezTo>
                  <a:pt x="2333082" y="3917585"/>
                  <a:pt x="2314104" y="3928542"/>
                  <a:pt x="2294123" y="3928173"/>
                </a:cubicBezTo>
                <a:cubicBezTo>
                  <a:pt x="2294123" y="3928173"/>
                  <a:pt x="2294123" y="3928173"/>
                  <a:pt x="1976927" y="3927972"/>
                </a:cubicBezTo>
                <a:cubicBezTo>
                  <a:pt x="1956353" y="3927946"/>
                  <a:pt x="1937585" y="3917353"/>
                  <a:pt x="1927275" y="3899495"/>
                </a:cubicBezTo>
                <a:cubicBezTo>
                  <a:pt x="1927275" y="3899495"/>
                  <a:pt x="1927275" y="3899495"/>
                  <a:pt x="1768160" y="3623899"/>
                </a:cubicBezTo>
                <a:cubicBezTo>
                  <a:pt x="1758193" y="3606636"/>
                  <a:pt x="1758060" y="3584492"/>
                  <a:pt x="1768668" y="3567256"/>
                </a:cubicBezTo>
                <a:cubicBezTo>
                  <a:pt x="1768668" y="3567256"/>
                  <a:pt x="1768668" y="3567256"/>
                  <a:pt x="1926748" y="3291861"/>
                </a:cubicBezTo>
                <a:cubicBezTo>
                  <a:pt x="1936419" y="3274372"/>
                  <a:pt x="1955397" y="3263416"/>
                  <a:pt x="1975378" y="3263784"/>
                </a:cubicBezTo>
                <a:close/>
                <a:moveTo>
                  <a:pt x="2130702" y="2828022"/>
                </a:moveTo>
                <a:cubicBezTo>
                  <a:pt x="2130702" y="2828022"/>
                  <a:pt x="2130702" y="2828022"/>
                  <a:pt x="2298374" y="2828442"/>
                </a:cubicBezTo>
                <a:cubicBezTo>
                  <a:pt x="2309057" y="2828143"/>
                  <a:pt x="2319148" y="2834050"/>
                  <a:pt x="2324410" y="2843165"/>
                </a:cubicBezTo>
                <a:cubicBezTo>
                  <a:pt x="2324410" y="2843165"/>
                  <a:pt x="2324410" y="2843165"/>
                  <a:pt x="2408429" y="2988689"/>
                </a:cubicBezTo>
                <a:cubicBezTo>
                  <a:pt x="2413873" y="2998119"/>
                  <a:pt x="2413762" y="3009498"/>
                  <a:pt x="2408342" y="3018913"/>
                </a:cubicBezTo>
                <a:cubicBezTo>
                  <a:pt x="2408342" y="3018913"/>
                  <a:pt x="2408342" y="3018913"/>
                  <a:pt x="2324689" y="3164017"/>
                </a:cubicBezTo>
                <a:cubicBezTo>
                  <a:pt x="2319583" y="3173251"/>
                  <a:pt x="2309561" y="3179037"/>
                  <a:pt x="2299011" y="3178842"/>
                </a:cubicBezTo>
                <a:cubicBezTo>
                  <a:pt x="2299011" y="3178842"/>
                  <a:pt x="2299011" y="3178842"/>
                  <a:pt x="2131520" y="3178736"/>
                </a:cubicBezTo>
                <a:cubicBezTo>
                  <a:pt x="2120657" y="3178722"/>
                  <a:pt x="2110746" y="3173129"/>
                  <a:pt x="2105302" y="3163699"/>
                </a:cubicBezTo>
                <a:cubicBezTo>
                  <a:pt x="2105302" y="3163699"/>
                  <a:pt x="2105302" y="3163699"/>
                  <a:pt x="2021284" y="3018175"/>
                </a:cubicBezTo>
                <a:cubicBezTo>
                  <a:pt x="2016021" y="3009060"/>
                  <a:pt x="2015951" y="2997367"/>
                  <a:pt x="2021552" y="2988265"/>
                </a:cubicBezTo>
                <a:cubicBezTo>
                  <a:pt x="2021552" y="2988265"/>
                  <a:pt x="2021552" y="2988265"/>
                  <a:pt x="2105024" y="2842847"/>
                </a:cubicBezTo>
                <a:cubicBezTo>
                  <a:pt x="2110131" y="2833613"/>
                  <a:pt x="2120152" y="2827827"/>
                  <a:pt x="2130702" y="2828022"/>
                </a:cubicBezTo>
                <a:close/>
                <a:moveTo>
                  <a:pt x="3794942" y="2543905"/>
                </a:moveTo>
                <a:cubicBezTo>
                  <a:pt x="3794942" y="2543905"/>
                  <a:pt x="3794942" y="2543905"/>
                  <a:pt x="6706383" y="2551204"/>
                </a:cubicBezTo>
                <a:cubicBezTo>
                  <a:pt x="6891871" y="2545988"/>
                  <a:pt x="7067096" y="2648572"/>
                  <a:pt x="7158474" y="2806842"/>
                </a:cubicBezTo>
                <a:cubicBezTo>
                  <a:pt x="7158474" y="2806842"/>
                  <a:pt x="7158474" y="2806842"/>
                  <a:pt x="8617364" y="5333715"/>
                </a:cubicBezTo>
                <a:cubicBezTo>
                  <a:pt x="8711893" y="5497443"/>
                  <a:pt x="8709969" y="5695027"/>
                  <a:pt x="8615859" y="5858514"/>
                </a:cubicBezTo>
                <a:cubicBezTo>
                  <a:pt x="8615859" y="5858514"/>
                  <a:pt x="8615859" y="5858514"/>
                  <a:pt x="8311811" y="6385912"/>
                </a:cubicBezTo>
                <a:lnTo>
                  <a:pt x="8280844" y="6439627"/>
                </a:lnTo>
                <a:lnTo>
                  <a:pt x="2237916" y="6439627"/>
                </a:lnTo>
                <a:lnTo>
                  <a:pt x="2151815" y="6290497"/>
                </a:lnTo>
                <a:cubicBezTo>
                  <a:pt x="2071676" y="6151692"/>
                  <a:pt x="1986194" y="6003633"/>
                  <a:pt x="1895013" y="5845703"/>
                </a:cubicBezTo>
                <a:cubicBezTo>
                  <a:pt x="1803636" y="5687432"/>
                  <a:pt x="1802408" y="5484390"/>
                  <a:pt x="1899669" y="5326361"/>
                </a:cubicBezTo>
                <a:cubicBezTo>
                  <a:pt x="1899669" y="5326361"/>
                  <a:pt x="1899669" y="5326361"/>
                  <a:pt x="3349069" y="2801330"/>
                </a:cubicBezTo>
                <a:cubicBezTo>
                  <a:pt x="3437742" y="2640982"/>
                  <a:pt x="3611741" y="2540524"/>
                  <a:pt x="3794942" y="2543905"/>
                </a:cubicBezTo>
                <a:close/>
                <a:moveTo>
                  <a:pt x="634940" y="2395105"/>
                </a:moveTo>
                <a:cubicBezTo>
                  <a:pt x="634940" y="2395105"/>
                  <a:pt x="634940" y="2395105"/>
                  <a:pt x="1188015" y="2396492"/>
                </a:cubicBezTo>
                <a:cubicBezTo>
                  <a:pt x="1223252" y="2395501"/>
                  <a:pt x="1256539" y="2414988"/>
                  <a:pt x="1273897" y="2445054"/>
                </a:cubicBezTo>
                <a:cubicBezTo>
                  <a:pt x="1273897" y="2445054"/>
                  <a:pt x="1273897" y="2445054"/>
                  <a:pt x="1551037" y="2925075"/>
                </a:cubicBezTo>
                <a:cubicBezTo>
                  <a:pt x="1568994" y="2956177"/>
                  <a:pt x="1568629" y="2993712"/>
                  <a:pt x="1550752" y="3024769"/>
                </a:cubicBezTo>
                <a:cubicBezTo>
                  <a:pt x="1550752" y="3024769"/>
                  <a:pt x="1550752" y="3024769"/>
                  <a:pt x="1274816" y="3503403"/>
                </a:cubicBezTo>
                <a:cubicBezTo>
                  <a:pt x="1257971" y="3533863"/>
                  <a:pt x="1224917" y="3552947"/>
                  <a:pt x="1190116" y="3552304"/>
                </a:cubicBezTo>
                <a:cubicBezTo>
                  <a:pt x="1190116" y="3552304"/>
                  <a:pt x="1190116" y="3552304"/>
                  <a:pt x="637639" y="3551955"/>
                </a:cubicBezTo>
                <a:cubicBezTo>
                  <a:pt x="601804" y="3551909"/>
                  <a:pt x="569115" y="3533458"/>
                  <a:pt x="551158" y="3502355"/>
                </a:cubicBezTo>
                <a:cubicBezTo>
                  <a:pt x="551158" y="3502355"/>
                  <a:pt x="551158" y="3502355"/>
                  <a:pt x="274018" y="3022335"/>
                </a:cubicBezTo>
                <a:cubicBezTo>
                  <a:pt x="256660" y="2992269"/>
                  <a:pt x="256426" y="2953698"/>
                  <a:pt x="274903" y="2923678"/>
                </a:cubicBezTo>
                <a:cubicBezTo>
                  <a:pt x="274903" y="2923678"/>
                  <a:pt x="274903" y="2923678"/>
                  <a:pt x="550240" y="2444007"/>
                </a:cubicBezTo>
                <a:cubicBezTo>
                  <a:pt x="567085" y="2413547"/>
                  <a:pt x="600139" y="2394463"/>
                  <a:pt x="634940" y="2395105"/>
                </a:cubicBezTo>
                <a:close/>
                <a:moveTo>
                  <a:pt x="2521339" y="1975621"/>
                </a:moveTo>
                <a:cubicBezTo>
                  <a:pt x="2521339" y="1975621"/>
                  <a:pt x="2521339" y="1975621"/>
                  <a:pt x="2985874" y="1976785"/>
                </a:cubicBezTo>
                <a:cubicBezTo>
                  <a:pt x="3015469" y="1975952"/>
                  <a:pt x="3043427" y="1992321"/>
                  <a:pt x="3058007" y="2017574"/>
                </a:cubicBezTo>
                <a:cubicBezTo>
                  <a:pt x="3058007" y="2017574"/>
                  <a:pt x="3058007" y="2017574"/>
                  <a:pt x="3290779" y="2420748"/>
                </a:cubicBezTo>
                <a:cubicBezTo>
                  <a:pt x="3305862" y="2446871"/>
                  <a:pt x="3305555" y="2478396"/>
                  <a:pt x="3290540" y="2504482"/>
                </a:cubicBezTo>
                <a:cubicBezTo>
                  <a:pt x="3290540" y="2504482"/>
                  <a:pt x="3290540" y="2504482"/>
                  <a:pt x="3058778" y="2906492"/>
                </a:cubicBezTo>
                <a:cubicBezTo>
                  <a:pt x="3044630" y="2932076"/>
                  <a:pt x="3016868" y="2948104"/>
                  <a:pt x="2987637" y="2947565"/>
                </a:cubicBezTo>
                <a:cubicBezTo>
                  <a:pt x="2987637" y="2947565"/>
                  <a:pt x="2987637" y="2947565"/>
                  <a:pt x="2523606" y="2947271"/>
                </a:cubicBezTo>
                <a:cubicBezTo>
                  <a:pt x="2493508" y="2947232"/>
                  <a:pt x="2466052" y="2931735"/>
                  <a:pt x="2450970" y="2905612"/>
                </a:cubicBezTo>
                <a:cubicBezTo>
                  <a:pt x="2450970" y="2905612"/>
                  <a:pt x="2450970" y="2905612"/>
                  <a:pt x="2218197" y="2502438"/>
                </a:cubicBezTo>
                <a:cubicBezTo>
                  <a:pt x="2203617" y="2477185"/>
                  <a:pt x="2203422" y="2444788"/>
                  <a:pt x="2218941" y="2419574"/>
                </a:cubicBezTo>
                <a:cubicBezTo>
                  <a:pt x="2218941" y="2419574"/>
                  <a:pt x="2218941" y="2419574"/>
                  <a:pt x="2450199" y="2016694"/>
                </a:cubicBezTo>
                <a:cubicBezTo>
                  <a:pt x="2464347" y="1991110"/>
                  <a:pt x="2492109" y="1975081"/>
                  <a:pt x="2521339" y="1975621"/>
                </a:cubicBezTo>
                <a:close/>
                <a:moveTo>
                  <a:pt x="3564142" y="34"/>
                </a:moveTo>
                <a:cubicBezTo>
                  <a:pt x="3564142" y="34"/>
                  <a:pt x="3564142" y="34"/>
                  <a:pt x="4738405" y="2977"/>
                </a:cubicBezTo>
                <a:cubicBezTo>
                  <a:pt x="4813218" y="874"/>
                  <a:pt x="4883890" y="42249"/>
                  <a:pt x="4920745" y="106084"/>
                </a:cubicBezTo>
                <a:cubicBezTo>
                  <a:pt x="4920745" y="106084"/>
                  <a:pt x="4920745" y="106084"/>
                  <a:pt x="5509155" y="1125240"/>
                </a:cubicBezTo>
                <a:cubicBezTo>
                  <a:pt x="5547281" y="1191277"/>
                  <a:pt x="5546507" y="1270967"/>
                  <a:pt x="5508549" y="1336906"/>
                </a:cubicBezTo>
                <a:cubicBezTo>
                  <a:pt x="5508549" y="1336906"/>
                  <a:pt x="5508549" y="1336906"/>
                  <a:pt x="4922696" y="2353119"/>
                </a:cubicBezTo>
                <a:cubicBezTo>
                  <a:pt x="4886932" y="2417792"/>
                  <a:pt x="4816753" y="2458309"/>
                  <a:pt x="4742864" y="2456945"/>
                </a:cubicBezTo>
                <a:cubicBezTo>
                  <a:pt x="4742864" y="2456945"/>
                  <a:pt x="4742864" y="2456945"/>
                  <a:pt x="3569871" y="2456203"/>
                </a:cubicBezTo>
                <a:cubicBezTo>
                  <a:pt x="3493788" y="2456106"/>
                  <a:pt x="3424385" y="2416932"/>
                  <a:pt x="3386259" y="2350896"/>
                </a:cubicBezTo>
                <a:cubicBezTo>
                  <a:pt x="3386259" y="2350896"/>
                  <a:pt x="3386259" y="2350896"/>
                  <a:pt x="2797848" y="1331739"/>
                </a:cubicBezTo>
                <a:cubicBezTo>
                  <a:pt x="2760993" y="1267904"/>
                  <a:pt x="2760499" y="1186012"/>
                  <a:pt x="2799727" y="1122274"/>
                </a:cubicBezTo>
                <a:cubicBezTo>
                  <a:pt x="2799727" y="1122274"/>
                  <a:pt x="2799727" y="1122274"/>
                  <a:pt x="3384310" y="103860"/>
                </a:cubicBezTo>
                <a:cubicBezTo>
                  <a:pt x="3420073" y="39188"/>
                  <a:pt x="3490251" y="-1330"/>
                  <a:pt x="356414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4081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4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oddělovacího snímku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7300" y="43868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1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ělovac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4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oddělovacího snímku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73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49" y="1684742"/>
            <a:ext cx="4904790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110835"/>
            <a:ext cx="5472000" cy="905528"/>
          </a:xfrm>
        </p:spPr>
        <p:txBody>
          <a:bodyPr rtlCol="0" anchor="b" anchorCtr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163968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671573"/>
            <a:ext cx="5472000" cy="45216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dirty="0"/>
              <a:t>Upravit styly předlohy textu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101600"/>
            <a:ext cx="5472000" cy="916000"/>
          </a:xfrm>
        </p:spPr>
        <p:txBody>
          <a:bodyPr rtlCol="0" anchor="b" anchorCtr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16396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670320"/>
            <a:ext cx="5472000" cy="452184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dirty="0"/>
              <a:t>Upravit styly předlohy textu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29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170" y="237629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129308"/>
            <a:ext cx="5472000" cy="883326"/>
          </a:xfrm>
        </p:spPr>
        <p:txBody>
          <a:bodyPr rtlCol="0" anchor="b" anchorCtr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163965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666059"/>
            <a:ext cx="5472000" cy="45216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dirty="0"/>
              <a:t>Upravit styly předlohy textu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01317B12-44C8-4227-9EB8-973D2226E6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12420" y="117614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1AD2255F-36DA-4BDE-B54D-F94F14B68B6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12419" y="3552739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955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olný tvar 5">
            <a:extLst>
              <a:ext uri="{FF2B5EF4-FFF2-40B4-BE49-F238E27FC236}">
                <a16:creationId xmlns:a16="http://schemas.microsoft.com/office/drawing/2014/main" id="{CD92D281-07CD-478F-9BF5-BA7D43439A3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11" name="Volný tvar 5">
            <a:extLst>
              <a:ext uri="{FF2B5EF4-FFF2-40B4-BE49-F238E27FC236}">
                <a16:creationId xmlns:a16="http://schemas.microsoft.com/office/drawing/2014/main" id="{B2C53265-8805-42B3-82B4-151EFBC4273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13" name="Volný tvar 5">
            <a:extLst>
              <a:ext uri="{FF2B5EF4-FFF2-40B4-BE49-F238E27FC236}">
                <a16:creationId xmlns:a16="http://schemas.microsoft.com/office/drawing/2014/main" id="{D0111EB4-98AF-4EB7-878B-31FD32A9514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14" name="Volný tvar 5">
            <a:extLst>
              <a:ext uri="{FF2B5EF4-FFF2-40B4-BE49-F238E27FC236}">
                <a16:creationId xmlns:a16="http://schemas.microsoft.com/office/drawing/2014/main" id="{33809002-30A9-49C0-BE36-B14DD1E4D87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15" name="Volný tvar 5">
            <a:extLst>
              <a:ext uri="{FF2B5EF4-FFF2-40B4-BE49-F238E27FC236}">
                <a16:creationId xmlns:a16="http://schemas.microsoft.com/office/drawing/2014/main" id="{FFD5C582-B212-4ADA-AB1B-0481AA39C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Porovnání – zástupný symbol vlev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Porovnání – zástupný symbol vlev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8" name="Zástupný symbol pro tex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rtlCol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cs-CZ"/>
              <a:t>Zadejte titulek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0E81F30-8FC8-4841-8404-4DC79218B945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5" name="Obdélník: Zaoblené rohy 24">
            <a:extLst>
              <a:ext uri="{FF2B5EF4-FFF2-40B4-BE49-F238E27FC236}">
                <a16:creationId xmlns:a16="http://schemas.microsoft.com/office/drawing/2014/main" id="{83D29F65-481C-4C80-BB65-121E5AED26B5}"/>
              </a:ext>
            </a:extLst>
          </p:cNvPr>
          <p:cNvSpPr/>
          <p:nvPr userDrawn="1"/>
        </p:nvSpPr>
        <p:spPr>
          <a:xfrm>
            <a:off x="11844618" y="6249961"/>
            <a:ext cx="230420" cy="460402"/>
          </a:xfrm>
          <a:prstGeom prst="roundRect">
            <a:avLst>
              <a:gd name="adj" fmla="val 7366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AC6C03AE-289A-4BCC-971C-3400028C8764}"/>
              </a:ext>
            </a:extLst>
          </p:cNvPr>
          <p:cNvSpPr/>
          <p:nvPr userDrawn="1"/>
        </p:nvSpPr>
        <p:spPr>
          <a:xfrm rot="5400000">
            <a:off x="8694713" y="3406143"/>
            <a:ext cx="6857999" cy="45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1483"/>
            <a:ext cx="5484930" cy="20153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  <a:gradFill>
            <a:gsLst>
              <a:gs pos="20000">
                <a:schemeClr val="tx1">
                  <a:lumMod val="75000"/>
                  <a:lumOff val="25000"/>
                </a:schemeClr>
              </a:gs>
              <a:gs pos="82000">
                <a:schemeClr val="tx1"/>
              </a:gs>
            </a:gsLst>
            <a:lin ang="3000000" scaled="0"/>
          </a:gradFill>
          <a:ln w="6350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62" r:id="rId3"/>
    <p:sldLayoutId id="2147483663" r:id="rId4"/>
    <p:sldLayoutId id="2147483658" r:id="rId5"/>
    <p:sldLayoutId id="2147483665" r:id="rId6"/>
    <p:sldLayoutId id="2147483666" r:id="rId7"/>
    <p:sldLayoutId id="2147483659" r:id="rId8"/>
    <p:sldLayoutId id="2147483660" r:id="rId9"/>
    <p:sldLayoutId id="2147483664" r:id="rId10"/>
    <p:sldLayoutId id="2147483650" r:id="rId11"/>
    <p:sldLayoutId id="2147483652" r:id="rId12"/>
    <p:sldLayoutId id="2147483656" r:id="rId13"/>
    <p:sldLayoutId id="2147483657" r:id="rId14"/>
    <p:sldLayoutId id="2147483655" r:id="rId15"/>
    <p:sldLayoutId id="2147483667" r:id="rId16"/>
    <p:sldLayoutId id="2147483668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opatruj.se/otestujte-se/skala-pocitovaneho-stresu-pss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u.edu/news/research/story/middle-age-may-be-much-more-stressful-now-1990s/" TargetMode="Externa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obrázku 6" descr="Obrázek snímku">
            <a:extLst>
              <a:ext uri="{FF2B5EF4-FFF2-40B4-BE49-F238E27FC236}">
                <a16:creationId xmlns:a16="http://schemas.microsoft.com/office/drawing/2014/main" id="{FE5D908F-BAEF-2843-BC2F-691696E72E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5" name="Textové pole 24" descr="Zvýraznění pole s nadpisem snímku">
            <a:extLst>
              <a:ext uri="{FF2B5EF4-FFF2-40B4-BE49-F238E27FC236}">
                <a16:creationId xmlns:a16="http://schemas.microsoft.com/office/drawing/2014/main" id="{7EF238CB-AB58-4787-8F9C-A1C16929A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 flipH="1">
            <a:off x="-1" y="3914775"/>
            <a:ext cx="1481849" cy="2200275"/>
          </a:xfrm>
          <a:custGeom>
            <a:avLst/>
            <a:gdLst>
              <a:gd name="connsiteX0" fmla="*/ 1494549 w 1494549"/>
              <a:gd name="connsiteY0" fmla="*/ 0 h 2200275"/>
              <a:gd name="connsiteX1" fmla="*/ 100333 w 1494549"/>
              <a:gd name="connsiteY1" fmla="*/ 0 h 2200275"/>
              <a:gd name="connsiteX2" fmla="*/ 0 w 1494549"/>
              <a:gd name="connsiteY2" fmla="*/ 100333 h 2200275"/>
              <a:gd name="connsiteX3" fmla="*/ 0 w 1494549"/>
              <a:gd name="connsiteY3" fmla="*/ 2099942 h 2200275"/>
              <a:gd name="connsiteX4" fmla="*/ 100333 w 1494549"/>
              <a:gd name="connsiteY4" fmla="*/ 2200275 h 2200275"/>
              <a:gd name="connsiteX5" fmla="*/ 1494549 w 1494549"/>
              <a:gd name="connsiteY5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94549" h="2200275">
                <a:moveTo>
                  <a:pt x="1494549" y="0"/>
                </a:moveTo>
                <a:lnTo>
                  <a:pt x="100333" y="0"/>
                </a:lnTo>
                <a:cubicBezTo>
                  <a:pt x="44921" y="0"/>
                  <a:pt x="0" y="44921"/>
                  <a:pt x="0" y="100333"/>
                </a:cubicBezTo>
                <a:lnTo>
                  <a:pt x="0" y="2099942"/>
                </a:lnTo>
                <a:cubicBezTo>
                  <a:pt x="0" y="2155354"/>
                  <a:pt x="44921" y="2200275"/>
                  <a:pt x="100333" y="2200275"/>
                </a:cubicBezTo>
                <a:lnTo>
                  <a:pt x="1494549" y="2200275"/>
                </a:ln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93" y="3114635"/>
            <a:ext cx="4459766" cy="2514635"/>
          </a:xfr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txBody>
          <a:bodyPr rtlCol="0"/>
          <a:lstStyle/>
          <a:p>
            <a:pPr rtl="0"/>
            <a:r>
              <a:rPr lang="cs-CZ" sz="5000" dirty="0"/>
              <a:t>Můj osobní stresový profil </a:t>
            </a: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4624645"/>
            <a:ext cx="4000500" cy="690752"/>
          </a:xfrm>
        </p:spPr>
        <p:txBody>
          <a:bodyPr rtlCol="0"/>
          <a:lstStyle/>
          <a:p>
            <a:pPr rtl="0"/>
            <a:r>
              <a:rPr lang="cs-CZ" dirty="0"/>
              <a:t>Aneb co mě stresuje</a:t>
            </a:r>
          </a:p>
          <a:p>
            <a:pPr rtl="0"/>
            <a:r>
              <a:rPr lang="cs-CZ" dirty="0"/>
              <a:t>Mgr. Taťána Škanderová </a:t>
            </a:r>
          </a:p>
        </p:txBody>
      </p:sp>
      <p:sp>
        <p:nvSpPr>
          <p:cNvPr id="20" name="Rovnoramenný trojúhelník 19" descr="Stín u pole s nadpisem snímku">
            <a:extLst>
              <a:ext uri="{FF2B5EF4-FFF2-40B4-BE49-F238E27FC236}">
                <a16:creationId xmlns:a16="http://schemas.microsoft.com/office/drawing/2014/main" id="{545D50A1-D634-4325-B06C-5450FDF7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1000837" y="5629270"/>
            <a:ext cx="476249" cy="424971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B96967A0-5ABB-34D1-E8F4-CBB081901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anchor="ctr">
            <a:normAutofit/>
          </a:bodyPr>
          <a:lstStyle/>
          <a:p>
            <a:r>
              <a:rPr lang="cs-CZ" sz="3000" dirty="0"/>
              <a:t>FOMO: </a:t>
            </a:r>
            <a:r>
              <a:rPr lang="cs-CZ" sz="3000" dirty="0" err="1"/>
              <a:t>Fear</a:t>
            </a:r>
            <a:r>
              <a:rPr lang="cs-CZ" sz="3000" dirty="0"/>
              <a:t> </a:t>
            </a:r>
            <a:r>
              <a:rPr lang="cs-CZ" sz="3000" dirty="0" err="1"/>
              <a:t>of</a:t>
            </a:r>
            <a:r>
              <a:rPr lang="cs-CZ" sz="3000" dirty="0"/>
              <a:t> </a:t>
            </a:r>
            <a:r>
              <a:rPr lang="cs-CZ" sz="3000" dirty="0" err="1"/>
              <a:t>missing</a:t>
            </a:r>
            <a:r>
              <a:rPr lang="cs-CZ" sz="3000" dirty="0"/>
              <a:t> out</a:t>
            </a:r>
            <a:endParaRPr lang="en-US" sz="3000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E3DEE1B-D33D-56A4-5CAB-864BB877F1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2000" y="6297337"/>
            <a:ext cx="11339513" cy="360000"/>
          </a:xfrm>
        </p:spPr>
        <p:txBody>
          <a:bodyPr/>
          <a:lstStyle/>
          <a:p>
            <a:r>
              <a:rPr lang="cs-CZ" dirty="0" err="1"/>
              <a:t>Prívara</a:t>
            </a:r>
            <a:r>
              <a:rPr lang="cs-CZ" dirty="0"/>
              <a:t>, S. &amp; Veselková, M. (2024). </a:t>
            </a:r>
            <a:r>
              <a:rPr lang="cs-CZ" i="1" dirty="0"/>
              <a:t>Svoboda místo strachu z promeškání aneb FOMO jinak</a:t>
            </a:r>
            <a:r>
              <a:rPr lang="cs-CZ" dirty="0"/>
              <a:t>. </a:t>
            </a:r>
            <a:r>
              <a:rPr lang="cs-CZ" dirty="0" err="1"/>
              <a:t>Alpha</a:t>
            </a:r>
            <a:r>
              <a:rPr lang="cs-CZ" dirty="0"/>
              <a:t> </a:t>
            </a:r>
            <a:r>
              <a:rPr lang="cs-CZ" dirty="0" err="1"/>
              <a:t>book</a:t>
            </a:r>
            <a:r>
              <a:rPr lang="cs-CZ" dirty="0"/>
              <a:t>. </a:t>
            </a:r>
            <a:endParaRPr lang="en-US" dirty="0"/>
          </a:p>
        </p:txBody>
      </p:sp>
      <p:pic>
        <p:nvPicPr>
          <p:cNvPr id="2" name="Obrázek 1" descr="Obsah obrázku text, kreslené, kniha, ilustrace&#10;&#10;Popis byl vytvořen automaticky">
            <a:extLst>
              <a:ext uri="{FF2B5EF4-FFF2-40B4-BE49-F238E27FC236}">
                <a16:creationId xmlns:a16="http://schemas.microsoft.com/office/drawing/2014/main" id="{D7E75A9D-A9B1-0B28-4696-185AE5F46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2100960"/>
            <a:ext cx="5472000" cy="3502080"/>
          </a:xfrm>
          <a:prstGeom prst="rect">
            <a:avLst/>
          </a:prstGeom>
          <a:noFill/>
        </p:spPr>
      </p:pic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CB46E05B-1105-D46F-BCEE-893D37966E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368000"/>
            <a:ext cx="5472113" cy="482325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Nejčastěji u mladých lidí (13 – 33 let)</a:t>
            </a:r>
          </a:p>
          <a:p>
            <a:r>
              <a:rPr lang="cs-CZ" dirty="0"/>
              <a:t>Obavy z toho, že člověk nestihne to, co by chtěl, že mu něco uteče, strach z promeškání</a:t>
            </a:r>
          </a:p>
          <a:p>
            <a:r>
              <a:rPr lang="cs-CZ" dirty="0"/>
              <a:t>Lidé chtějí být součástí skupiny (evolučně základ přežití) – ohrožení z vyloučení (i na soc. sítích) – mozek nerozlišuje nebezpečí reálné a „pocitové“ (pořád je to stres)</a:t>
            </a:r>
          </a:p>
          <a:p>
            <a:r>
              <a:rPr lang="cs-CZ" dirty="0"/>
              <a:t>Původně v oblasti marketingu v 90. letech – když si daný produkt na internetu prohlíží ještě jiní lidé</a:t>
            </a:r>
          </a:p>
          <a:p>
            <a:r>
              <a:rPr lang="cs-CZ" dirty="0"/>
              <a:t>Zaplavení, zahlcení z množství událostí, které lze sledovat, možností, na něž lze narazit – více možností není vždy výhodou (výběr z 5 druhů vína vs. z 30 druhů)</a:t>
            </a:r>
          </a:p>
          <a:p>
            <a:r>
              <a:rPr lang="cs-CZ" dirty="0"/>
              <a:t>Jak se z FOMO stane JOMO? – znalost svých priorit a hodnot – posílení motivace vytrvat v něčem</a:t>
            </a:r>
          </a:p>
          <a:p>
            <a:r>
              <a:rPr lang="cs-CZ" dirty="0"/>
              <a:t>Důležité je umět se pro něco rozhodnout a jít si za tím, přijmout nějaký závazek, zúžit pole pozornosti za nějakým účelem – např. rozhodnu se, že na soc. sítích chci trávit hodinu, a znám důvod proč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E67F75-A700-1407-5ABB-6F01F315039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297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0D17BC-6AE0-525E-238E-C21B871F0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523" y="624110"/>
            <a:ext cx="4124529" cy="1280890"/>
          </a:xfrm>
        </p:spPr>
        <p:txBody>
          <a:bodyPr/>
          <a:lstStyle/>
          <a:p>
            <a:r>
              <a:rPr lang="cs-CZ" dirty="0"/>
              <a:t>Škála pociťovaného stresu: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0D8729-19E5-EA83-3D99-66F7782D2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322" y="1733955"/>
            <a:ext cx="4988636" cy="541506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https://www.opatruj.se/otestujte-se/skala-pocitovaneho-stresu-pss</a:t>
            </a:r>
            <a:endParaRPr lang="cs-CZ" dirty="0"/>
          </a:p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F0E4FB-3A66-135B-38A0-263A581E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88BBA-ADFF-4DD9-8434-E872EDB07C8B}" type="slidenum">
              <a:rPr lang="cs-CZ" smtClean="0"/>
              <a:t>11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8431D11-B5FD-FD48-E999-EF6A27CB83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808" t="24255" r="26596" b="15745"/>
          <a:stretch/>
        </p:blipFill>
        <p:spPr>
          <a:xfrm>
            <a:off x="175099" y="2362537"/>
            <a:ext cx="5957206" cy="431489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F2973A1-CB40-B4ED-61C1-5380AAD3B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4506" y="861377"/>
            <a:ext cx="42386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19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id="{7A3036EC-7104-4D32-8653-79EDFFCA3D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603"/>
          <a:stretch/>
        </p:blipFill>
        <p:spPr>
          <a:xfrm>
            <a:off x="1" y="10"/>
            <a:ext cx="10655455" cy="685799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noFill/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id="{C1FC7007-E70A-452F-94E1-A0E5D00A0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92" y="2886075"/>
            <a:ext cx="4842907" cy="3532521"/>
          </a:xfrm>
        </p:spPr>
        <p:txBody>
          <a:bodyPr anchor="t">
            <a:normAutofit fontScale="90000"/>
          </a:bodyPr>
          <a:lstStyle/>
          <a:p>
            <a:r>
              <a:rPr lang="cs-CZ" dirty="0"/>
              <a:t>Proč je důležité bavit se o stresu (a nejenom teď při semináři)? Jste zvyklí mluvit o tom, co vás trápí? </a:t>
            </a:r>
            <a:br>
              <a:rPr lang="cs-CZ" dirty="0"/>
            </a:br>
            <a:endParaRPr lang="en-US" dirty="0"/>
          </a:p>
        </p:txBody>
      </p:sp>
      <p:sp>
        <p:nvSpPr>
          <p:cNvPr id="19" name="Slide Number Placeholder 4" hidden="1">
            <a:extLst>
              <a:ext uri="{FF2B5EF4-FFF2-40B4-BE49-F238E27FC236}">
                <a16:creationId xmlns:a16="http://schemas.microsoft.com/office/drawing/2014/main" id="{B47D5B46-C025-4FC1-BA05-A6DC74680CE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158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4564C17-F992-4DE8-918C-D8DA0680E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</p:spPr>
        <p:txBody>
          <a:bodyPr anchor="ctr">
            <a:normAutofit/>
          </a:bodyPr>
          <a:lstStyle/>
          <a:p>
            <a:pPr algn="ctr"/>
            <a:r>
              <a:rPr lang="cs-CZ" sz="3000" b="1" dirty="0"/>
              <a:t>Sebereflexe </a:t>
            </a:r>
            <a:endParaRPr lang="en-US" sz="3000" b="1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BD33E9A-06D6-477A-9587-C3B07BC64E2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360000"/>
          </a:xfrm>
        </p:spPr>
        <p:txBody>
          <a:bodyPr>
            <a:normAutofit/>
          </a:bodyPr>
          <a:lstStyle/>
          <a:p>
            <a:pPr algn="ctr"/>
            <a:r>
              <a:rPr lang="cs-CZ" i="1" dirty="0"/>
              <a:t>Co to je? </a:t>
            </a:r>
            <a:endParaRPr lang="en-US" i="1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4B89B09-4B6D-4285-AAB0-FCBD55480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374933"/>
            <a:ext cx="6368850" cy="4902310"/>
          </a:xfrm>
        </p:spPr>
        <p:txBody>
          <a:bodyPr>
            <a:normAutofit/>
          </a:bodyPr>
          <a:lstStyle/>
          <a:p>
            <a:r>
              <a:rPr lang="cs-CZ" dirty="0"/>
              <a:t>S</a:t>
            </a:r>
            <a:r>
              <a:rPr lang="en-US" dirty="0" err="1"/>
              <a:t>chopnost</a:t>
            </a:r>
            <a:r>
              <a:rPr lang="en-US" dirty="0"/>
              <a:t> </a:t>
            </a:r>
            <a:r>
              <a:rPr lang="en-US" dirty="0" err="1"/>
              <a:t>učinit</a:t>
            </a:r>
            <a:r>
              <a:rPr lang="en-US" dirty="0"/>
              <a:t> z </a:t>
            </a:r>
            <a:r>
              <a:rPr lang="en-US" dirty="0" err="1"/>
              <a:t>vlastního</a:t>
            </a:r>
            <a:r>
              <a:rPr lang="en-US" dirty="0"/>
              <a:t> </a:t>
            </a:r>
            <a:r>
              <a:rPr lang="en-US" dirty="0" err="1"/>
              <a:t>chování</a:t>
            </a:r>
            <a:r>
              <a:rPr lang="en-US" dirty="0"/>
              <a:t>, </a:t>
            </a:r>
            <a:r>
              <a:rPr lang="en-US" dirty="0" err="1"/>
              <a:t>prožívání</a:t>
            </a:r>
            <a:r>
              <a:rPr lang="en-US" dirty="0"/>
              <a:t> a </a:t>
            </a:r>
            <a:r>
              <a:rPr lang="en-US" dirty="0" err="1"/>
              <a:t>myšlení</a:t>
            </a:r>
            <a:r>
              <a:rPr lang="en-US" dirty="0"/>
              <a:t> </a:t>
            </a:r>
            <a:r>
              <a:rPr lang="en-US" dirty="0" err="1"/>
              <a:t>objekt</a:t>
            </a:r>
            <a:r>
              <a:rPr lang="en-US" dirty="0"/>
              <a:t> pro </a:t>
            </a:r>
            <a:r>
              <a:rPr lang="en-US" dirty="0" err="1"/>
              <a:t>mentální</a:t>
            </a:r>
            <a:r>
              <a:rPr lang="en-US" dirty="0"/>
              <a:t> </a:t>
            </a:r>
            <a:r>
              <a:rPr lang="en-US" dirty="0" err="1"/>
              <a:t>manipulaci</a:t>
            </a:r>
            <a:endParaRPr lang="cs-CZ" dirty="0"/>
          </a:p>
          <a:p>
            <a:r>
              <a:rPr lang="cs-CZ" dirty="0"/>
              <a:t>Umožňuje nahlédnout naše chování a motivy</a:t>
            </a:r>
          </a:p>
          <a:p>
            <a:r>
              <a:rPr lang="en-US" dirty="0"/>
              <a:t>Na </a:t>
            </a:r>
            <a:r>
              <a:rPr lang="en-US" dirty="0" err="1"/>
              <a:t>základě</a:t>
            </a:r>
            <a:r>
              <a:rPr lang="en-US" dirty="0"/>
              <a:t> toho </a:t>
            </a:r>
            <a:r>
              <a:rPr lang="en-US" dirty="0" err="1"/>
              <a:t>pak</a:t>
            </a:r>
            <a:r>
              <a:rPr lang="en-US" dirty="0"/>
              <a:t>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dojít</a:t>
            </a:r>
            <a:r>
              <a:rPr lang="en-US" dirty="0"/>
              <a:t> k </a:t>
            </a:r>
            <a:r>
              <a:rPr lang="en-US" dirty="0" err="1"/>
              <a:t>učení</a:t>
            </a:r>
            <a:endParaRPr lang="cs-CZ" dirty="0"/>
          </a:p>
          <a:p>
            <a:r>
              <a:rPr lang="cs-CZ" dirty="0"/>
              <a:t>E</a:t>
            </a:r>
            <a:r>
              <a:rPr lang="en-US" dirty="0" err="1"/>
              <a:t>fektivita</a:t>
            </a:r>
            <a:r>
              <a:rPr lang="en-US" dirty="0"/>
              <a:t> </a:t>
            </a:r>
            <a:r>
              <a:rPr lang="en-US" dirty="0" err="1"/>
              <a:t>učení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základě</a:t>
            </a:r>
            <a:r>
              <a:rPr lang="en-US" dirty="0"/>
              <a:t> </a:t>
            </a:r>
            <a:r>
              <a:rPr lang="en-US" b="1" dirty="0" err="1"/>
              <a:t>zkušeností</a:t>
            </a:r>
            <a:r>
              <a:rPr lang="en-US" dirty="0"/>
              <a:t> je </a:t>
            </a:r>
            <a:r>
              <a:rPr lang="en-US" dirty="0" err="1"/>
              <a:t>vyšší</a:t>
            </a:r>
            <a:r>
              <a:rPr lang="en-US" dirty="0"/>
              <a:t> </a:t>
            </a:r>
            <a:r>
              <a:rPr lang="en-US" dirty="0" err="1"/>
              <a:t>než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základě</a:t>
            </a:r>
            <a:r>
              <a:rPr lang="en-US" dirty="0"/>
              <a:t> </a:t>
            </a:r>
            <a:r>
              <a:rPr lang="en-US" b="1" dirty="0" err="1"/>
              <a:t>pasivního</a:t>
            </a:r>
            <a:r>
              <a:rPr lang="en-US" b="1" dirty="0"/>
              <a:t> </a:t>
            </a:r>
            <a:r>
              <a:rPr lang="en-US" b="1" dirty="0" err="1"/>
              <a:t>přijímání</a:t>
            </a:r>
            <a:r>
              <a:rPr lang="en-US" b="1" dirty="0"/>
              <a:t> </a:t>
            </a:r>
            <a:r>
              <a:rPr lang="en-US" b="1" dirty="0" err="1"/>
              <a:t>informací</a:t>
            </a:r>
            <a:r>
              <a:rPr lang="en-US" dirty="0"/>
              <a:t>. </a:t>
            </a:r>
            <a:r>
              <a:rPr lang="en-US" dirty="0" err="1"/>
              <a:t>Avšak</a:t>
            </a:r>
            <a:r>
              <a:rPr lang="en-US" dirty="0"/>
              <a:t> </a:t>
            </a:r>
            <a:r>
              <a:rPr lang="en-US" dirty="0" err="1"/>
              <a:t>současně</a:t>
            </a:r>
            <a:r>
              <a:rPr lang="en-US" dirty="0"/>
              <a:t> </a:t>
            </a:r>
            <a:r>
              <a:rPr lang="en-US" dirty="0" err="1"/>
              <a:t>platí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vlastní</a:t>
            </a:r>
            <a:r>
              <a:rPr lang="en-US" dirty="0"/>
              <a:t> </a:t>
            </a:r>
            <a:r>
              <a:rPr lang="en-US" dirty="0" err="1"/>
              <a:t>zkušenost</a:t>
            </a:r>
            <a:r>
              <a:rPr lang="en-US" dirty="0"/>
              <a:t> </a:t>
            </a:r>
            <a:r>
              <a:rPr lang="en-US" dirty="0" err="1"/>
              <a:t>není</a:t>
            </a:r>
            <a:r>
              <a:rPr lang="en-US" dirty="0"/>
              <a:t> </a:t>
            </a:r>
            <a:r>
              <a:rPr lang="en-US" dirty="0" err="1"/>
              <a:t>dostatečným</a:t>
            </a:r>
            <a:r>
              <a:rPr lang="en-US" dirty="0"/>
              <a:t> </a:t>
            </a:r>
            <a:r>
              <a:rPr lang="en-US" dirty="0" err="1"/>
              <a:t>zdrojem</a:t>
            </a:r>
            <a:r>
              <a:rPr lang="en-US" dirty="0"/>
              <a:t> </a:t>
            </a:r>
            <a:r>
              <a:rPr lang="en-US" dirty="0" err="1"/>
              <a:t>učení</a:t>
            </a:r>
            <a:r>
              <a:rPr lang="en-US" dirty="0"/>
              <a:t>, </a:t>
            </a:r>
            <a:r>
              <a:rPr lang="en-US" dirty="0" err="1"/>
              <a:t>pokud</a:t>
            </a:r>
            <a:r>
              <a:rPr lang="en-US" dirty="0"/>
              <a:t> o </a:t>
            </a:r>
            <a:r>
              <a:rPr lang="en-US" dirty="0" err="1"/>
              <a:t>ní</a:t>
            </a:r>
            <a:r>
              <a:rPr lang="en-US" dirty="0"/>
              <a:t> </a:t>
            </a:r>
            <a:r>
              <a:rPr lang="en-US" dirty="0" err="1"/>
              <a:t>jedinec</a:t>
            </a:r>
            <a:r>
              <a:rPr lang="en-US" dirty="0"/>
              <a:t> </a:t>
            </a:r>
            <a:r>
              <a:rPr lang="en-US" dirty="0" err="1"/>
              <a:t>nepřemýšlí</a:t>
            </a:r>
            <a:r>
              <a:rPr lang="en-US" dirty="0"/>
              <a:t> a </a:t>
            </a:r>
            <a:r>
              <a:rPr lang="en-US" dirty="0" err="1"/>
              <a:t>nepřebírá</a:t>
            </a:r>
            <a:r>
              <a:rPr lang="en-US" dirty="0"/>
              <a:t> </a:t>
            </a:r>
            <a:r>
              <a:rPr lang="en-US" dirty="0" err="1"/>
              <a:t>zodpovědnost</a:t>
            </a:r>
            <a:r>
              <a:rPr lang="en-US" dirty="0"/>
              <a:t> za to,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tato</a:t>
            </a:r>
            <a:r>
              <a:rPr lang="en-US" dirty="0"/>
              <a:t> </a:t>
            </a:r>
            <a:r>
              <a:rPr lang="en-US" dirty="0" err="1"/>
              <a:t>zkušenost</a:t>
            </a:r>
            <a:r>
              <a:rPr lang="en-US" dirty="0"/>
              <a:t> </a:t>
            </a:r>
            <a:r>
              <a:rPr lang="en-US" dirty="0" err="1"/>
              <a:t>vznikla</a:t>
            </a:r>
            <a:r>
              <a:rPr lang="en-US" dirty="0"/>
              <a:t> (Van Gyn, 1996) </a:t>
            </a:r>
          </a:p>
          <a:p>
            <a:r>
              <a:rPr lang="cs-CZ" dirty="0"/>
              <a:t>R</a:t>
            </a:r>
            <a:r>
              <a:rPr lang="en-US" dirty="0" err="1"/>
              <a:t>eflektivní</a:t>
            </a:r>
            <a:r>
              <a:rPr lang="en-US" dirty="0"/>
              <a:t> </a:t>
            </a:r>
            <a:r>
              <a:rPr lang="en-US" dirty="0" err="1"/>
              <a:t>praxi</a:t>
            </a:r>
            <a:r>
              <a:rPr lang="en-US" dirty="0"/>
              <a:t> se </a:t>
            </a:r>
            <a:r>
              <a:rPr lang="en-US" dirty="0" err="1"/>
              <a:t>vyučující</a:t>
            </a:r>
            <a:r>
              <a:rPr lang="en-US" dirty="0"/>
              <a:t> </a:t>
            </a:r>
            <a:r>
              <a:rPr lang="en-US" dirty="0" err="1"/>
              <a:t>učí</a:t>
            </a:r>
            <a:r>
              <a:rPr lang="en-US" dirty="0"/>
              <a:t> a k </a:t>
            </a:r>
            <a:r>
              <a:rPr lang="en-US" dirty="0" err="1"/>
              <a:t>jejímu</a:t>
            </a:r>
            <a:r>
              <a:rPr lang="en-US" dirty="0"/>
              <a:t> </a:t>
            </a:r>
            <a:r>
              <a:rPr lang="en-US" dirty="0" err="1"/>
              <a:t>rozvinutí</a:t>
            </a:r>
            <a:r>
              <a:rPr lang="en-US" dirty="0"/>
              <a:t> je </a:t>
            </a:r>
            <a:r>
              <a:rPr lang="en-US" dirty="0" err="1"/>
              <a:t>potřeba</a:t>
            </a:r>
            <a:r>
              <a:rPr lang="en-US" dirty="0"/>
              <a:t>, aby </a:t>
            </a:r>
            <a:r>
              <a:rPr lang="en-US" dirty="0" err="1"/>
              <a:t>jednak</a:t>
            </a:r>
            <a:r>
              <a:rPr lang="en-US" dirty="0"/>
              <a:t> s </a:t>
            </a:r>
            <a:r>
              <a:rPr lang="en-US" dirty="0" err="1"/>
              <a:t>ní</a:t>
            </a:r>
            <a:r>
              <a:rPr lang="en-US" dirty="0"/>
              <a:t> </a:t>
            </a:r>
            <a:r>
              <a:rPr lang="en-US" dirty="0" err="1"/>
              <a:t>měl</a:t>
            </a:r>
            <a:r>
              <a:rPr lang="en-US" dirty="0"/>
              <a:t> </a:t>
            </a:r>
            <a:r>
              <a:rPr lang="en-US" dirty="0" err="1"/>
              <a:t>jedinec</a:t>
            </a:r>
            <a:r>
              <a:rPr lang="en-US" dirty="0"/>
              <a:t> </a:t>
            </a:r>
            <a:r>
              <a:rPr lang="en-US" b="1" dirty="0" err="1"/>
              <a:t>dostatek</a:t>
            </a:r>
            <a:r>
              <a:rPr lang="en-US" b="1" dirty="0"/>
              <a:t> </a:t>
            </a:r>
            <a:r>
              <a:rPr lang="en-US" b="1" dirty="0" err="1"/>
              <a:t>zkušeností</a:t>
            </a:r>
            <a:r>
              <a:rPr lang="en-US" b="1" dirty="0"/>
              <a:t> </a:t>
            </a:r>
            <a:r>
              <a:rPr lang="en-US" dirty="0"/>
              <a:t>a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měl</a:t>
            </a:r>
            <a:r>
              <a:rPr lang="en-US" dirty="0"/>
              <a:t> </a:t>
            </a:r>
            <a:r>
              <a:rPr lang="en-US" dirty="0" err="1"/>
              <a:t>možnost</a:t>
            </a:r>
            <a:r>
              <a:rPr lang="en-US" dirty="0"/>
              <a:t> </a:t>
            </a:r>
            <a:r>
              <a:rPr lang="en-US" dirty="0" err="1"/>
              <a:t>získat</a:t>
            </a:r>
            <a:r>
              <a:rPr lang="en-US" dirty="0"/>
              <a:t> </a:t>
            </a:r>
            <a:r>
              <a:rPr lang="en-US" dirty="0" err="1"/>
              <a:t>potřebné</a:t>
            </a:r>
            <a:r>
              <a:rPr lang="en-US" dirty="0"/>
              <a:t> </a:t>
            </a:r>
            <a:r>
              <a:rPr lang="en-US" dirty="0" err="1"/>
              <a:t>množství</a:t>
            </a:r>
            <a:r>
              <a:rPr lang="en-US" dirty="0"/>
              <a:t> </a:t>
            </a:r>
            <a:r>
              <a:rPr lang="en-US" b="1" dirty="0" err="1"/>
              <a:t>zpětné</a:t>
            </a:r>
            <a:r>
              <a:rPr lang="en-US" b="1" dirty="0"/>
              <a:t> </a:t>
            </a:r>
            <a:r>
              <a:rPr lang="en-US" b="1" dirty="0" err="1"/>
              <a:t>vazby</a:t>
            </a:r>
            <a:r>
              <a:rPr lang="en-US" dirty="0"/>
              <a:t>. I proto je </a:t>
            </a:r>
            <a:r>
              <a:rPr lang="en-US" dirty="0" err="1"/>
              <a:t>důležité</a:t>
            </a:r>
            <a:r>
              <a:rPr lang="en-US" dirty="0"/>
              <a:t>, aby </a:t>
            </a:r>
            <a:r>
              <a:rPr lang="en-US" dirty="0" err="1"/>
              <a:t>probíhala</a:t>
            </a:r>
            <a:r>
              <a:rPr lang="en-US" dirty="0"/>
              <a:t> v </a:t>
            </a:r>
            <a:r>
              <a:rPr lang="en-US" dirty="0" err="1"/>
              <a:t>kontaktu</a:t>
            </a:r>
            <a:r>
              <a:rPr lang="en-US" dirty="0"/>
              <a:t> s </a:t>
            </a:r>
            <a:r>
              <a:rPr lang="en-US" dirty="0" err="1"/>
              <a:t>druhými</a:t>
            </a:r>
            <a:r>
              <a:rPr lang="en-US" dirty="0"/>
              <a:t> </a:t>
            </a:r>
            <a:r>
              <a:rPr lang="en-US" dirty="0" err="1"/>
              <a:t>lidmi</a:t>
            </a:r>
            <a:r>
              <a:rPr lang="cs-CZ" dirty="0"/>
              <a:t> (</a:t>
            </a:r>
            <a:r>
              <a:rPr lang="en-US" dirty="0"/>
              <a:t>Van Gyn</a:t>
            </a:r>
            <a:r>
              <a:rPr lang="cs-CZ" dirty="0"/>
              <a:t>, </a:t>
            </a:r>
            <a:r>
              <a:rPr lang="en-US" dirty="0"/>
              <a:t>1996)</a:t>
            </a:r>
            <a:endParaRPr lang="cs-CZ" dirty="0"/>
          </a:p>
          <a:p>
            <a:r>
              <a:rPr lang="en-US" dirty="0" err="1"/>
              <a:t>Navíc</a:t>
            </a:r>
            <a:r>
              <a:rPr lang="en-US" dirty="0"/>
              <a:t> </a:t>
            </a:r>
            <a:r>
              <a:rPr lang="en-US" dirty="0" err="1"/>
              <a:t>během</a:t>
            </a:r>
            <a:r>
              <a:rPr lang="en-US" dirty="0"/>
              <a:t> </a:t>
            </a:r>
            <a:r>
              <a:rPr lang="en-US" b="1" dirty="0" err="1"/>
              <a:t>komunikace</a:t>
            </a:r>
            <a:r>
              <a:rPr lang="en-US" dirty="0"/>
              <a:t> </a:t>
            </a:r>
            <a:r>
              <a:rPr lang="en-US" dirty="0" err="1"/>
              <a:t>vzniká</a:t>
            </a:r>
            <a:r>
              <a:rPr lang="en-US" dirty="0"/>
              <a:t> </a:t>
            </a:r>
            <a:r>
              <a:rPr lang="en-US" dirty="0" err="1"/>
              <a:t>hlubší</a:t>
            </a:r>
            <a:r>
              <a:rPr lang="en-US" dirty="0"/>
              <a:t> </a:t>
            </a:r>
            <a:r>
              <a:rPr lang="en-US" dirty="0" err="1"/>
              <a:t>soustředění</a:t>
            </a:r>
            <a:r>
              <a:rPr lang="en-US" dirty="0"/>
              <a:t> a </a:t>
            </a:r>
            <a:r>
              <a:rPr lang="en-US" dirty="0" err="1"/>
              <a:t>přemýšlení</a:t>
            </a:r>
            <a:r>
              <a:rPr lang="en-US" dirty="0"/>
              <a:t> o </a:t>
            </a:r>
            <a:r>
              <a:rPr lang="en-US" dirty="0" err="1"/>
              <a:t>popisovaných</a:t>
            </a:r>
            <a:r>
              <a:rPr lang="en-US" dirty="0"/>
              <a:t> </a:t>
            </a:r>
            <a:r>
              <a:rPr lang="en-US" dirty="0" err="1"/>
              <a:t>zkušenostech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snaze</a:t>
            </a:r>
            <a:r>
              <a:rPr lang="en-US" dirty="0"/>
              <a:t> </a:t>
            </a:r>
            <a:r>
              <a:rPr lang="en-US" dirty="0" err="1"/>
              <a:t>vyjádřit</a:t>
            </a:r>
            <a:r>
              <a:rPr lang="en-US" dirty="0"/>
              <a:t> se pro </a:t>
            </a:r>
            <a:r>
              <a:rPr lang="en-US" dirty="0" err="1"/>
              <a:t>druhé</a:t>
            </a:r>
            <a:r>
              <a:rPr lang="en-US" dirty="0"/>
              <a:t> </a:t>
            </a:r>
            <a:r>
              <a:rPr lang="en-US" dirty="0" err="1"/>
              <a:t>lidi</a:t>
            </a:r>
            <a:r>
              <a:rPr lang="en-US" dirty="0"/>
              <a:t> </a:t>
            </a:r>
            <a:r>
              <a:rPr lang="en-US" dirty="0" err="1"/>
              <a:t>srozumitelně</a:t>
            </a:r>
            <a:r>
              <a:rPr lang="en-US" dirty="0"/>
              <a:t> (Rodger, 2002)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0D7CBF-13B0-4F73-AFF1-9C78DCE526C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3B900FF-5577-49C5-81BF-F83748B928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90" r="16234"/>
          <a:stretch/>
        </p:blipFill>
        <p:spPr>
          <a:xfrm>
            <a:off x="7181852" y="1374933"/>
            <a:ext cx="4362448" cy="410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5D566F6-F8AE-4BAA-9DF9-30CCFFE5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840988"/>
          </a:xfrm>
        </p:spPr>
        <p:txBody>
          <a:bodyPr anchor="ctr">
            <a:normAutofit/>
          </a:bodyPr>
          <a:lstStyle/>
          <a:p>
            <a:pPr algn="ctr"/>
            <a:r>
              <a:rPr lang="cs-CZ" sz="4400" b="1" dirty="0"/>
              <a:t>Kolo života </a:t>
            </a:r>
            <a:endParaRPr lang="en-US" sz="4400" b="1" dirty="0"/>
          </a:p>
        </p:txBody>
      </p:sp>
      <p:pic>
        <p:nvPicPr>
          <p:cNvPr id="5" name="Obrázek 4" descr="Obsah obrázku zařízení, ventilace, věž&#10;&#10;Popis byl vytvořen automaticky">
            <a:extLst>
              <a:ext uri="{FF2B5EF4-FFF2-40B4-BE49-F238E27FC236}">
                <a16:creationId xmlns:a16="http://schemas.microsoft.com/office/drawing/2014/main" id="{B959AD3B-336C-4571-B0A7-93528D573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17" y="1512000"/>
            <a:ext cx="4715365" cy="4680000"/>
          </a:xfrm>
          <a:prstGeom prst="rect">
            <a:avLst/>
          </a:prstGeom>
          <a:noFill/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F783305-D82C-4C0A-979D-411F9E89B0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>
            <a:normAutofit/>
          </a:bodyPr>
          <a:lstStyle/>
          <a:p>
            <a:pPr marL="342900" indent="-342900">
              <a:buAutoNum type="arabicParenR"/>
            </a:pPr>
            <a:r>
              <a:rPr lang="cs-CZ" dirty="0"/>
              <a:t>Škola</a:t>
            </a:r>
          </a:p>
          <a:p>
            <a:pPr marL="342900" indent="-342900">
              <a:buAutoNum type="arabicParenR"/>
            </a:pPr>
            <a:r>
              <a:rPr lang="cs-CZ" dirty="0"/>
              <a:t>Pracovní život </a:t>
            </a:r>
          </a:p>
          <a:p>
            <a:pPr marL="342900" indent="-342900">
              <a:buAutoNum type="arabicParenR"/>
            </a:pPr>
            <a:r>
              <a:rPr lang="cs-CZ" dirty="0"/>
              <a:t>Rodina </a:t>
            </a:r>
          </a:p>
          <a:p>
            <a:pPr marL="342900" indent="-342900">
              <a:buAutoNum type="arabicParenR"/>
            </a:pPr>
            <a:r>
              <a:rPr lang="cs-CZ" dirty="0"/>
              <a:t>Přátelé a sociální život </a:t>
            </a:r>
          </a:p>
          <a:p>
            <a:pPr marL="342900" indent="-342900">
              <a:buAutoNum type="arabicParenR"/>
            </a:pPr>
            <a:r>
              <a:rPr lang="cs-CZ" dirty="0"/>
              <a:t>Partner/</a:t>
            </a:r>
            <a:r>
              <a:rPr lang="cs-CZ" dirty="0" err="1"/>
              <a:t>ka</a:t>
            </a:r>
            <a:endParaRPr lang="cs-CZ" dirty="0"/>
          </a:p>
          <a:p>
            <a:pPr marL="342900" indent="-342900">
              <a:buAutoNum type="arabicParenR"/>
            </a:pPr>
            <a:r>
              <a:rPr lang="cs-CZ" dirty="0"/>
              <a:t>Zdravotní stav</a:t>
            </a:r>
          </a:p>
          <a:p>
            <a:pPr marL="342900" indent="-342900">
              <a:buAutoNum type="arabicParenR"/>
            </a:pPr>
            <a:r>
              <a:rPr lang="cs-CZ" dirty="0"/>
              <a:t>Volný čas</a:t>
            </a:r>
          </a:p>
          <a:p>
            <a:pPr marL="342900" indent="-342900">
              <a:buAutoNum type="arabicParenR"/>
            </a:pPr>
            <a:r>
              <a:rPr lang="cs-CZ" dirty="0"/>
              <a:t>Finance</a:t>
            </a:r>
          </a:p>
          <a:p>
            <a:pPr marL="342900" indent="-342900">
              <a:buAutoNum type="arabicParenR"/>
            </a:pPr>
            <a:r>
              <a:rPr lang="cs-CZ" dirty="0"/>
              <a:t>Očekávání (moje a okolí)</a:t>
            </a:r>
          </a:p>
          <a:p>
            <a:pPr marL="342900" indent="-342900">
              <a:buAutoNum type="arabicParenR"/>
            </a:pPr>
            <a:r>
              <a:rPr lang="cs-CZ" dirty="0"/>
              <a:t>Budoucnost</a:t>
            </a:r>
          </a:p>
          <a:p>
            <a:pPr marL="342900" indent="-342900">
              <a:buAutoNum type="arabicParenR"/>
            </a:pPr>
            <a:r>
              <a:rPr lang="cs-CZ" dirty="0"/>
              <a:t>Prostředí, ve kterém žiju</a:t>
            </a:r>
          </a:p>
          <a:p>
            <a:pPr marL="342900" indent="-342900">
              <a:buAutoNum type="arabicParenR"/>
            </a:pPr>
            <a:r>
              <a:rPr lang="cs-CZ" dirty="0"/>
              <a:t>Spiritualita, pocit naplnění </a:t>
            </a:r>
          </a:p>
          <a:p>
            <a:endParaRPr lang="en-US" dirty="0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CF511F72-3CD4-4787-A149-548871DD10F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14</a:t>
            </a:fld>
            <a:endParaRPr lang="cs-CZ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06F6ED93-26A7-808F-0930-D002FDB0AA5E}"/>
              </a:ext>
            </a:extLst>
          </p:cNvPr>
          <p:cNvCxnSpPr>
            <a:cxnSpLocks/>
          </p:cNvCxnSpPr>
          <p:nvPr/>
        </p:nvCxnSpPr>
        <p:spPr>
          <a:xfrm flipH="1">
            <a:off x="1924050" y="6048375"/>
            <a:ext cx="180975" cy="352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0F5B3C91-C1C8-0603-1F74-5B669850D042}"/>
              </a:ext>
            </a:extLst>
          </p:cNvPr>
          <p:cNvSpPr txBox="1"/>
          <p:nvPr/>
        </p:nvSpPr>
        <p:spPr>
          <a:xfrm>
            <a:off x="1323975" y="6400800"/>
            <a:ext cx="34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Jak moc velký stresor to pro mě je?</a:t>
            </a:r>
          </a:p>
        </p:txBody>
      </p:sp>
    </p:spTree>
    <p:extLst>
      <p:ext uri="{BB962C8B-B14F-4D97-AF65-F5344CB8AC3E}">
        <p14:creationId xmlns:p14="http://schemas.microsoft.com/office/powerpoint/2010/main" val="601178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">
            <a:extLst>
              <a:ext uri="{FF2B5EF4-FFF2-40B4-BE49-F238E27FC236}">
                <a16:creationId xmlns:a16="http://schemas.microsoft.com/office/drawing/2014/main" id="{46D2BF1A-745C-475C-AAA1-7DA55914A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101600"/>
            <a:ext cx="5472000" cy="916000"/>
          </a:xfrm>
        </p:spPr>
        <p:txBody>
          <a:bodyPr/>
          <a:lstStyle/>
          <a:p>
            <a:pPr algn="ctr"/>
            <a:r>
              <a:rPr lang="cs-CZ"/>
              <a:t>Jak vypadá vaše kolo? </a:t>
            </a:r>
            <a:endParaRPr lang="en-US" dirty="0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E345EAE7-7779-42A5-8A36-DF7146ED82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753" y="1700035"/>
            <a:ext cx="5472000" cy="3786365"/>
          </a:xfrm>
        </p:spPr>
        <p:txBody>
          <a:bodyPr/>
          <a:lstStyle/>
          <a:p>
            <a:r>
              <a:rPr lang="cs-CZ" sz="2400" dirty="0"/>
              <a:t>Je vyvážené nebo kostrbaté? </a:t>
            </a:r>
          </a:p>
          <a:p>
            <a:r>
              <a:rPr lang="cs-CZ" sz="2400" dirty="0"/>
              <a:t>Které oblasti vám vycházejí jako nejhorší? Jste s tím takto spokojení? Proč to tak je?</a:t>
            </a:r>
          </a:p>
          <a:p>
            <a:r>
              <a:rPr lang="cs-CZ" sz="2400" dirty="0"/>
              <a:t>Z čeho můžete čerpat, protože to pro vás není tak velký stresor?</a:t>
            </a:r>
          </a:p>
          <a:p>
            <a:r>
              <a:rPr lang="cs-CZ" sz="2400" dirty="0"/>
              <a:t>Uvědomili jste si, že je nějaká oblast, které byste se měli/chtěli více věnovat? Proč to neděláte teď? 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b="1" dirty="0"/>
              <a:t>V čem se shodujete? </a:t>
            </a:r>
          </a:p>
          <a:p>
            <a:r>
              <a:rPr lang="cs-CZ" sz="2400" b="1" dirty="0"/>
              <a:t>Uvědomili jste si něco během diskuse? </a:t>
            </a:r>
            <a:endParaRPr lang="en-US" sz="2400" b="1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BEA267-D596-4E42-A3FA-BBC43D87CFF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15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F6640D1-4898-4896-95A7-33C330795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00" y="962024"/>
            <a:ext cx="51435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E8479F-18C4-49FC-9DEB-D9F5302C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4536724" cy="1280890"/>
          </a:xfrm>
        </p:spPr>
        <p:txBody>
          <a:bodyPr/>
          <a:lstStyle/>
          <a:p>
            <a:r>
              <a:rPr lang="en-US" dirty="0" err="1"/>
              <a:t>Zdroje</a:t>
            </a:r>
            <a:r>
              <a:rPr lang="en-US" dirty="0"/>
              <a:t>: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5E22F9-20AE-4F6B-B3C3-F0BFF2C77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3" y="2151530"/>
            <a:ext cx="5087284" cy="4082360"/>
          </a:xfrm>
        </p:spPr>
        <p:txBody>
          <a:bodyPr/>
          <a:lstStyle/>
          <a:p>
            <a:r>
              <a:rPr lang="en-US" b="1" dirty="0" err="1"/>
              <a:t>Sociální</a:t>
            </a:r>
            <a:r>
              <a:rPr lang="en-US" b="1" dirty="0"/>
              <a:t> </a:t>
            </a:r>
            <a:r>
              <a:rPr lang="en-US" b="1" dirty="0" err="1"/>
              <a:t>vztahy</a:t>
            </a:r>
            <a:r>
              <a:rPr lang="en-US" b="1" dirty="0"/>
              <a:t> </a:t>
            </a:r>
          </a:p>
          <a:p>
            <a:r>
              <a:rPr lang="en-US" b="1" dirty="0" err="1"/>
              <a:t>Partnerství</a:t>
            </a:r>
            <a:r>
              <a:rPr lang="en-US" b="1" dirty="0"/>
              <a:t> </a:t>
            </a:r>
          </a:p>
          <a:p>
            <a:r>
              <a:rPr lang="en-US" b="1" dirty="0" err="1"/>
              <a:t>Koníčky</a:t>
            </a:r>
            <a:r>
              <a:rPr lang="en-US" b="1" dirty="0"/>
              <a:t> </a:t>
            </a:r>
          </a:p>
          <a:p>
            <a:r>
              <a:rPr lang="en-US" b="1" dirty="0" err="1"/>
              <a:t>Práce</a:t>
            </a:r>
            <a:endParaRPr lang="en-US" b="1" dirty="0"/>
          </a:p>
          <a:p>
            <a:r>
              <a:rPr lang="en-US" b="1" dirty="0" err="1"/>
              <a:t>Seberozvoj</a:t>
            </a:r>
            <a:endParaRPr lang="en-US" b="1" dirty="0"/>
          </a:p>
          <a:p>
            <a:endParaRPr lang="en-US" dirty="0"/>
          </a:p>
          <a:p>
            <a:r>
              <a:rPr lang="en-US" dirty="0" err="1"/>
              <a:t>Lidé</a:t>
            </a:r>
            <a:r>
              <a:rPr lang="en-US" dirty="0"/>
              <a:t> s </a:t>
            </a:r>
            <a:r>
              <a:rPr lang="en-US" dirty="0" err="1"/>
              <a:t>vysokou</a:t>
            </a:r>
            <a:r>
              <a:rPr lang="en-US" dirty="0"/>
              <a:t> </a:t>
            </a:r>
            <a:r>
              <a:rPr lang="en-US" dirty="0" err="1"/>
              <a:t>úrovní</a:t>
            </a:r>
            <a:r>
              <a:rPr lang="en-US" dirty="0"/>
              <a:t> </a:t>
            </a:r>
            <a:r>
              <a:rPr lang="en-US" dirty="0" err="1"/>
              <a:t>zdrojů</a:t>
            </a:r>
            <a:r>
              <a:rPr lang="en-US" dirty="0"/>
              <a:t> se </a:t>
            </a:r>
            <a:r>
              <a:rPr lang="en-US" dirty="0" err="1"/>
              <a:t>méně</a:t>
            </a:r>
            <a:r>
              <a:rPr lang="en-US" dirty="0"/>
              <a:t> </a:t>
            </a:r>
            <a:r>
              <a:rPr lang="en-US" dirty="0" err="1"/>
              <a:t>často</a:t>
            </a:r>
            <a:r>
              <a:rPr lang="en-US" dirty="0"/>
              <a:t> </a:t>
            </a:r>
            <a:r>
              <a:rPr lang="en-US" dirty="0" err="1"/>
              <a:t>dostávají</a:t>
            </a:r>
            <a:r>
              <a:rPr lang="en-US" dirty="0"/>
              <a:t> do </a:t>
            </a:r>
            <a:r>
              <a:rPr lang="en-US" dirty="0" err="1"/>
              <a:t>dlouhodobého</a:t>
            </a:r>
            <a:r>
              <a:rPr lang="en-US" dirty="0"/>
              <a:t> </a:t>
            </a:r>
            <a:r>
              <a:rPr lang="en-US" dirty="0" err="1"/>
              <a:t>stresu</a:t>
            </a:r>
            <a:r>
              <a:rPr lang="en-US" dirty="0"/>
              <a:t> (Leiter a </a:t>
            </a:r>
            <a:r>
              <a:rPr lang="en-US" dirty="0" err="1"/>
              <a:t>kol</a:t>
            </a:r>
            <a:r>
              <a:rPr lang="en-US" dirty="0"/>
              <a:t>., 2014)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C6667D-9009-4AC1-AE20-5D5EDD47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88BBA-ADFF-4DD9-8434-E872EDB07C8B}" type="slidenum">
              <a:rPr lang="cs-CZ" smtClean="0"/>
              <a:t>16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1DAADF8-3605-4172-9ABE-CC450AF17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650" y="673945"/>
            <a:ext cx="3560373" cy="525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5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E8479F-18C4-49FC-9DEB-D9F5302C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6465349" cy="1280890"/>
          </a:xfrm>
        </p:spPr>
        <p:txBody>
          <a:bodyPr/>
          <a:lstStyle/>
          <a:p>
            <a:r>
              <a:rPr lang="cs-CZ"/>
              <a:t>Moje z</a:t>
            </a:r>
            <a:r>
              <a:rPr lang="en-US"/>
              <a:t>droje:</a:t>
            </a:r>
            <a:r>
              <a:rPr lang="cs-CZ"/>
              <a:t> co mě nabíjí a vyčerpává,  co mě stresuje</a:t>
            </a:r>
            <a:r>
              <a:rPr lang="en-US"/>
              <a:t> </a:t>
            </a:r>
            <a:r>
              <a:rPr lang="cs-CZ"/>
              <a:t>a co harmonizuje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5E22F9-20AE-4F6B-B3C3-F0BFF2C77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3" y="2151530"/>
            <a:ext cx="5087284" cy="4082360"/>
          </a:xfrm>
        </p:spPr>
        <p:txBody>
          <a:bodyPr/>
          <a:lstStyle/>
          <a:p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C6667D-9009-4AC1-AE20-5D5EDD47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88BBA-ADFF-4DD9-8434-E872EDB07C8B}" type="slidenum">
              <a:rPr lang="cs-CZ" smtClean="0"/>
              <a:t>17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78DA1A6-2B3A-039A-81D8-21B6F7077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255" y="1999816"/>
            <a:ext cx="3639699" cy="4385787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65CB4BF8-9B25-D381-4239-BB21ED32B13E}"/>
              </a:ext>
            </a:extLst>
          </p:cNvPr>
          <p:cNvSpPr txBox="1">
            <a:spLocks/>
          </p:cNvSpPr>
          <p:nvPr/>
        </p:nvSpPr>
        <p:spPr>
          <a:xfrm>
            <a:off x="793562" y="2303930"/>
            <a:ext cx="5302437" cy="40823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Nakreslete si na papír obrys lidské postavy. Tou postavou jste vy. </a:t>
            </a:r>
          </a:p>
          <a:p>
            <a:r>
              <a:rPr lang="cs-CZ" dirty="0"/>
              <a:t>Dovnitř panáčka („plusy“) napište všechny činnosti/momenty/události, které vás nabíjí, dávají vám energii, těší vás, „sytí vás“</a:t>
            </a:r>
          </a:p>
          <a:p>
            <a:r>
              <a:rPr lang="cs-CZ" dirty="0"/>
              <a:t>Vně panáčka („mínusy“) napište všechny činnosti/momenty/události, které vás vybíjí, energii vám berou, netěší vás, stresují vás</a:t>
            </a:r>
          </a:p>
          <a:p>
            <a:r>
              <a:rPr lang="cs-CZ" dirty="0"/>
              <a:t>Které z nich můžete ovlivnit a které nikoli?</a:t>
            </a:r>
          </a:p>
          <a:p>
            <a:r>
              <a:rPr lang="cs-CZ" dirty="0"/>
              <a:t>Vyberte tři pro vás nejdůležitější energetické plusy a mínusy, pokuste se stanovit jejich pořadí</a:t>
            </a:r>
          </a:p>
          <a:p>
            <a:r>
              <a:rPr lang="cs-CZ" dirty="0"/>
              <a:t>Zdůvodněte, proč jsou pro vás osobně nejvýznamnější, a najděte společné shody/rozdíly ve dvojici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1A589AC-57BD-2E7D-7CFB-59E23F3AF402}"/>
              </a:ext>
            </a:extLst>
          </p:cNvPr>
          <p:cNvSpPr txBox="1">
            <a:spLocks/>
          </p:cNvSpPr>
          <p:nvPr/>
        </p:nvSpPr>
        <p:spPr>
          <a:xfrm>
            <a:off x="426242" y="6452133"/>
            <a:ext cx="11339513" cy="360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/>
              <a:t>Smetáčková</a:t>
            </a:r>
            <a:r>
              <a:rPr lang="en-US" sz="1400" dirty="0"/>
              <a:t>, I., </a:t>
            </a:r>
            <a:r>
              <a:rPr lang="en-US" sz="1400" dirty="0" err="1"/>
              <a:t>Štech</a:t>
            </a:r>
            <a:r>
              <a:rPr lang="en-US" sz="1400" dirty="0"/>
              <a:t>, S., </a:t>
            </a:r>
            <a:r>
              <a:rPr lang="en-US" sz="1400" dirty="0" err="1"/>
              <a:t>Viktorová</a:t>
            </a:r>
            <a:r>
              <a:rPr lang="en-US" sz="1400" dirty="0"/>
              <a:t>, I., </a:t>
            </a:r>
            <a:r>
              <a:rPr lang="en-US" sz="1400" dirty="0" err="1"/>
              <a:t>Martanová</a:t>
            </a:r>
            <a:r>
              <a:rPr lang="en-US" sz="1400" dirty="0"/>
              <a:t>, V., </a:t>
            </a:r>
            <a:r>
              <a:rPr lang="en-US" sz="1400" dirty="0" err="1"/>
              <a:t>Páchová</a:t>
            </a:r>
            <a:r>
              <a:rPr lang="en-US" sz="1400" dirty="0"/>
              <a:t>, A., &amp; </a:t>
            </a:r>
            <a:r>
              <a:rPr lang="en-US" sz="1400" dirty="0" err="1"/>
              <a:t>Francová</a:t>
            </a:r>
            <a:r>
              <a:rPr lang="en-US" sz="1400" dirty="0"/>
              <a:t>, V. (2020). </a:t>
            </a:r>
            <a:r>
              <a:rPr lang="en-US" sz="1400" dirty="0" err="1"/>
              <a:t>Učitelské</a:t>
            </a:r>
            <a:r>
              <a:rPr lang="en-US" sz="1400" dirty="0"/>
              <a:t> </a:t>
            </a:r>
            <a:r>
              <a:rPr lang="en-US" sz="1400" dirty="0" err="1"/>
              <a:t>vyhoření</a:t>
            </a:r>
            <a:r>
              <a:rPr lang="en-US" sz="1400" dirty="0"/>
              <a:t>: </a:t>
            </a:r>
            <a:r>
              <a:rPr lang="en-US" sz="1400" dirty="0" err="1"/>
              <a:t>proč</a:t>
            </a:r>
            <a:r>
              <a:rPr lang="en-US" sz="1400" dirty="0"/>
              <a:t> </a:t>
            </a:r>
            <a:r>
              <a:rPr lang="en-US" sz="1400" dirty="0" err="1"/>
              <a:t>vzniká</a:t>
            </a:r>
            <a:r>
              <a:rPr lang="en-US" sz="1400" dirty="0"/>
              <a:t> a jak se </a:t>
            </a:r>
            <a:r>
              <a:rPr lang="en-US" sz="1400" dirty="0" err="1"/>
              <a:t>proti</a:t>
            </a:r>
            <a:r>
              <a:rPr lang="en-US" sz="1400" dirty="0"/>
              <a:t> </a:t>
            </a:r>
            <a:r>
              <a:rPr lang="en-US" sz="1400" dirty="0" err="1"/>
              <a:t>němu</a:t>
            </a:r>
            <a:r>
              <a:rPr lang="en-US" sz="1400" dirty="0"/>
              <a:t> </a:t>
            </a:r>
            <a:r>
              <a:rPr lang="en-US" sz="1400" dirty="0" err="1"/>
              <a:t>bránit</a:t>
            </a:r>
            <a:r>
              <a:rPr lang="en-US" sz="1400" dirty="0"/>
              <a:t>. </a:t>
            </a:r>
            <a:r>
              <a:rPr lang="en-US" sz="1400" dirty="0" err="1"/>
              <a:t>Portál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547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E8479F-18C4-49FC-9DEB-D9F5302C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4536724" cy="1280890"/>
          </a:xfrm>
        </p:spPr>
        <p:txBody>
          <a:bodyPr/>
          <a:lstStyle/>
          <a:p>
            <a:r>
              <a:rPr lang="en-US" dirty="0" err="1"/>
              <a:t>Zdroje</a:t>
            </a:r>
            <a:r>
              <a:rPr lang="en-US" dirty="0"/>
              <a:t>:</a:t>
            </a:r>
            <a:r>
              <a:rPr lang="cs-CZ" dirty="0"/>
              <a:t> Ben Furman</a:t>
            </a:r>
            <a:r>
              <a:rPr lang="en-US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5E22F9-20AE-4F6B-B3C3-F0BFF2C77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2" y="2151530"/>
            <a:ext cx="10560237" cy="4082360"/>
          </a:xfrm>
        </p:spPr>
        <p:txBody>
          <a:bodyPr/>
          <a:lstStyle/>
          <a:p>
            <a:r>
              <a:rPr lang="cs-CZ" dirty="0"/>
              <a:t>Představte si ohýnek podobný tomu, co u něj sedělo dvanáct měsíčků. Jsou kolem něj lidé (momenty, činnosti, věci apod.), kteří do něj přikládají a živí tím oheň vašeho života. Kdo (co) tam sedí? Čím přikládá? A čím vám přispívá? Je to pohádková představa, může tam být kdokoli (cokoli). Kdo (co) ještě? Co ještě dělá?</a:t>
            </a:r>
            <a:r>
              <a:rPr lang="en-US" b="1" dirty="0"/>
              <a:t> </a:t>
            </a:r>
            <a:r>
              <a:rPr lang="cs-CZ" dirty="0"/>
              <a:t>Čím pomáhá?</a:t>
            </a:r>
          </a:p>
          <a:p>
            <a:r>
              <a:rPr lang="cs-CZ" dirty="0"/>
              <a:t>Co je kolem vás takového, že vám to dává naději na to, že bude líp? Kdo (co) vás v tom podporuje? Čím to dělá?</a:t>
            </a:r>
          </a:p>
          <a:p>
            <a:r>
              <a:rPr lang="cs-CZ" dirty="0"/>
              <a:t>Jaká víra vám dává sílu? V co a koho věříte? Odkud berete sílu? Odkud ještě?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Úlehla, I. (1996). </a:t>
            </a:r>
            <a:r>
              <a:rPr lang="cs-CZ" i="1" dirty="0"/>
              <a:t>Umění pomáhat: Učebnice metod sociální praxe. </a:t>
            </a:r>
            <a:r>
              <a:rPr lang="cs-CZ" dirty="0"/>
              <a:t>Písek: Renesance.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C6667D-9009-4AC1-AE20-5D5EDD47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88BBA-ADFF-4DD9-8434-E872EDB07C8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14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E8479F-18C4-49FC-9DEB-D9F5302C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690324"/>
            <a:ext cx="11340000" cy="432000"/>
          </a:xfrm>
        </p:spPr>
        <p:txBody>
          <a:bodyPr vert="horz" lIns="0" tIns="0" rIns="0" bIns="0" rtlCol="0" anchor="ctr">
            <a:normAutofit/>
          </a:bodyPr>
          <a:lstStyle/>
          <a:p>
            <a:pPr algn="ctr"/>
            <a:r>
              <a:rPr lang="cs-CZ" sz="3000" kern="1200" dirty="0">
                <a:latin typeface="+mj-lt"/>
                <a:ea typeface="+mj-ea"/>
                <a:cs typeface="+mj-cs"/>
              </a:rPr>
              <a:t>Fáze školního roku: vývoj úrovně stresu v čase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5E22F9-20AE-4F6B-B3C3-F0BFF2C77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vert="horz" lIns="0" tIns="0" rIns="0" bIns="0" rtlCol="0" anchor="t">
            <a:normAutofit/>
          </a:bodyPr>
          <a:lstStyle/>
          <a:p>
            <a:endParaRPr lang="cs-CZ" b="1" kern="1200">
              <a:latin typeface="+mn-lt"/>
              <a:ea typeface="+mn-ea"/>
              <a:cs typeface="+mn-cs"/>
            </a:endParaRPr>
          </a:p>
          <a:p>
            <a:endParaRPr lang="cs-CZ" b="1" kern="1200">
              <a:latin typeface="+mn-lt"/>
              <a:ea typeface="+mn-ea"/>
              <a:cs typeface="+mn-cs"/>
            </a:endParaRPr>
          </a:p>
        </p:txBody>
      </p:sp>
      <p:pic>
        <p:nvPicPr>
          <p:cNvPr id="9" name="Obrázek 8" descr="Obsah obrázku řada/pruh, skica, diagram, design&#10;&#10;Popis byl vytvořen automaticky">
            <a:extLst>
              <a:ext uri="{FF2B5EF4-FFF2-40B4-BE49-F238E27FC236}">
                <a16:creationId xmlns:a16="http://schemas.microsoft.com/office/drawing/2014/main" id="{BA0E7F8D-36B4-BD45-84F2-36BC6097E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2767194"/>
            <a:ext cx="5472000" cy="2681279"/>
          </a:xfrm>
          <a:prstGeom prst="rect">
            <a:avLst/>
          </a:prstGeom>
          <a:noFill/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65CB4BF8-9B25-D381-4239-BB21ED32B13E}"/>
              </a:ext>
            </a:extLst>
          </p:cNvPr>
          <p:cNvSpPr txBox="1">
            <a:spLocks/>
          </p:cNvSpPr>
          <p:nvPr/>
        </p:nvSpPr>
        <p:spPr>
          <a:xfrm>
            <a:off x="6288001" y="2371992"/>
            <a:ext cx="5483999" cy="43054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Na papír vytvořte graf, kde v horizontální rovině budou měsíce od září do srpna a ve vertikální rovině hodnota energie a stresu od 0 % (nejméně) do 100 % (nejvíce)</a:t>
            </a:r>
          </a:p>
          <a:p>
            <a:r>
              <a:rPr lang="cs-CZ" dirty="0"/>
              <a:t>Zaznamenejte do grafu, jak jste na tom s energií a stresem v jednotlivých měsících školního roku</a:t>
            </a:r>
          </a:p>
          <a:p>
            <a:r>
              <a:rPr lang="cs-CZ" dirty="0"/>
              <a:t>Do grafu vyznačte tři významné body, u kterých najdete vysvětlení pro jejich umístění (proč se např. v říjnu cítím tak a tak)</a:t>
            </a:r>
          </a:p>
          <a:p>
            <a:r>
              <a:rPr lang="cs-CZ" dirty="0"/>
              <a:t>Představte si grafy ve skupinkách a tři vyznačené body zdůvodněte ostatním, diskutujte o shodách a rozdílech</a:t>
            </a:r>
          </a:p>
          <a:p>
            <a:r>
              <a:rPr lang="cs-CZ" dirty="0"/>
              <a:t>Můžete se ze svého grafu poučit? Můžete v některých obdobích stres redukovat? Můžete některé své aktivity upravit tak, aby byl průběh roku vyrovnanější? Kdy potřebujete dobít baterky? Jak to můžete udělat?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C6667D-9009-4AC1-AE20-5D5EDD47288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67D88BBA-ADFF-4DD9-8434-E872EDB07C8B}" type="slidenum">
              <a:rPr lang="cs-CZ" smtClean="0"/>
              <a:pPr>
                <a:spcAft>
                  <a:spcPts val="600"/>
                </a:spcAft>
              </a:pPr>
              <a:t>19</a:t>
            </a:fld>
            <a:endParaRPr lang="cs-CZ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9678BBF-2BE7-6A8F-0567-6BD0D6D65C43}"/>
              </a:ext>
            </a:extLst>
          </p:cNvPr>
          <p:cNvSpPr txBox="1">
            <a:spLocks/>
          </p:cNvSpPr>
          <p:nvPr/>
        </p:nvSpPr>
        <p:spPr>
          <a:xfrm>
            <a:off x="432000" y="6477337"/>
            <a:ext cx="11339513" cy="360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/>
              <a:t>Smetáčková</a:t>
            </a:r>
            <a:r>
              <a:rPr lang="en-US" sz="1400" dirty="0"/>
              <a:t>, I., </a:t>
            </a:r>
            <a:r>
              <a:rPr lang="en-US" sz="1400" dirty="0" err="1"/>
              <a:t>Štech</a:t>
            </a:r>
            <a:r>
              <a:rPr lang="en-US" sz="1400" dirty="0"/>
              <a:t>, S., </a:t>
            </a:r>
            <a:r>
              <a:rPr lang="en-US" sz="1400" dirty="0" err="1"/>
              <a:t>Viktorová</a:t>
            </a:r>
            <a:r>
              <a:rPr lang="en-US" sz="1400" dirty="0"/>
              <a:t>, I., </a:t>
            </a:r>
            <a:r>
              <a:rPr lang="en-US" sz="1400" dirty="0" err="1"/>
              <a:t>Martanová</a:t>
            </a:r>
            <a:r>
              <a:rPr lang="en-US" sz="1400" dirty="0"/>
              <a:t>, V., </a:t>
            </a:r>
            <a:r>
              <a:rPr lang="en-US" sz="1400" dirty="0" err="1"/>
              <a:t>Páchová</a:t>
            </a:r>
            <a:r>
              <a:rPr lang="en-US" sz="1400" dirty="0"/>
              <a:t>, A., &amp; </a:t>
            </a:r>
            <a:r>
              <a:rPr lang="en-US" sz="1400" dirty="0" err="1"/>
              <a:t>Francová</a:t>
            </a:r>
            <a:r>
              <a:rPr lang="en-US" sz="1400" dirty="0"/>
              <a:t>, V. (2020). </a:t>
            </a:r>
            <a:r>
              <a:rPr lang="en-US" sz="1400" dirty="0" err="1"/>
              <a:t>Učitelské</a:t>
            </a:r>
            <a:r>
              <a:rPr lang="en-US" sz="1400" dirty="0"/>
              <a:t> </a:t>
            </a:r>
            <a:r>
              <a:rPr lang="en-US" sz="1400" dirty="0" err="1"/>
              <a:t>vyhoření</a:t>
            </a:r>
            <a:r>
              <a:rPr lang="en-US" sz="1400" dirty="0"/>
              <a:t>: </a:t>
            </a:r>
            <a:r>
              <a:rPr lang="en-US" sz="1400" dirty="0" err="1"/>
              <a:t>proč</a:t>
            </a:r>
            <a:r>
              <a:rPr lang="en-US" sz="1400" dirty="0"/>
              <a:t> </a:t>
            </a:r>
            <a:r>
              <a:rPr lang="en-US" sz="1400" dirty="0" err="1"/>
              <a:t>vzniká</a:t>
            </a:r>
            <a:r>
              <a:rPr lang="en-US" sz="1400" dirty="0"/>
              <a:t> a jak se </a:t>
            </a:r>
            <a:r>
              <a:rPr lang="en-US" sz="1400" dirty="0" err="1"/>
              <a:t>proti</a:t>
            </a:r>
            <a:r>
              <a:rPr lang="en-US" sz="1400" dirty="0"/>
              <a:t> </a:t>
            </a:r>
            <a:r>
              <a:rPr lang="en-US" sz="1400" dirty="0" err="1"/>
              <a:t>němu</a:t>
            </a:r>
            <a:r>
              <a:rPr lang="en-US" sz="1400" dirty="0"/>
              <a:t> </a:t>
            </a:r>
            <a:r>
              <a:rPr lang="en-US" sz="1400" dirty="0" err="1"/>
              <a:t>bránit</a:t>
            </a:r>
            <a:r>
              <a:rPr lang="en-US" sz="1400" dirty="0"/>
              <a:t>. </a:t>
            </a:r>
            <a:r>
              <a:rPr lang="en-US" sz="1400" dirty="0" err="1"/>
              <a:t>Portál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392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id="{7A3036EC-7104-4D32-8653-79EDFFCA3D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603"/>
          <a:stretch/>
        </p:blipFill>
        <p:spPr>
          <a:xfrm>
            <a:off x="1" y="10"/>
            <a:ext cx="10655455" cy="685799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noFill/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id="{C1FC7007-E70A-452F-94E1-A0E5D00A0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92" y="2886075"/>
            <a:ext cx="4842907" cy="3532521"/>
          </a:xfrm>
        </p:spPr>
        <p:txBody>
          <a:bodyPr anchor="t">
            <a:normAutofit fontScale="90000"/>
          </a:bodyPr>
          <a:lstStyle/>
          <a:p>
            <a:r>
              <a:rPr lang="cs-CZ" dirty="0"/>
              <a:t>Co vám moderní technologie (mobily, PC apod.) dávají, k čemu jsou dobré? Co vám naopak berou, o co vás ochuzují?</a:t>
            </a:r>
            <a:br>
              <a:rPr lang="cs-CZ" dirty="0"/>
            </a:br>
            <a:endParaRPr lang="en-US" dirty="0"/>
          </a:p>
        </p:txBody>
      </p:sp>
      <p:sp>
        <p:nvSpPr>
          <p:cNvPr id="19" name="Slide Number Placeholder 4" hidden="1">
            <a:extLst>
              <a:ext uri="{FF2B5EF4-FFF2-40B4-BE49-F238E27FC236}">
                <a16:creationId xmlns:a16="http://schemas.microsoft.com/office/drawing/2014/main" id="{B47D5B46-C025-4FC1-BA05-A6DC74680CE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76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E8479F-18C4-49FC-9DEB-D9F5302C1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8760874" cy="1280890"/>
          </a:xfrm>
        </p:spPr>
        <p:txBody>
          <a:bodyPr/>
          <a:lstStyle/>
          <a:p>
            <a:r>
              <a:rPr lang="cs-CZ" dirty="0"/>
              <a:t>Moje slepé skvrny: na co jsme u žactva nejcitlivější a může nás to stresovat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5E22F9-20AE-4F6B-B3C3-F0BFF2C77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2" y="2151530"/>
            <a:ext cx="10560237" cy="4082360"/>
          </a:xfrm>
        </p:spPr>
        <p:txBody>
          <a:bodyPr/>
          <a:lstStyle/>
          <a:p>
            <a:r>
              <a:rPr lang="cs-CZ" dirty="0"/>
              <a:t>Představte si nejhoršího možného žáka či žákyni, který/á by mohl/a přijít do vaší třídy</a:t>
            </a:r>
          </a:p>
          <a:p>
            <a:r>
              <a:rPr lang="cs-CZ" dirty="0"/>
              <a:t>Následně se pokuste odpovědět na následující otázky: 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Jak se jmenuje a kolik je mu/jí let?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Jaké je jeho/její rodinné zázemí?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Jak vypadá? Jaké má oblečení? Je něčím cítit?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Co dělá? Co říká?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Jaké vlastnosti má?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Jak vychází s vrstevníky?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Jak se chová k vám?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Co o něm/ní říkají kolegové/kolegyně?</a:t>
            </a:r>
          </a:p>
          <a:p>
            <a:pPr marL="609600" lvl="1" indent="-342900">
              <a:buFont typeface="+mj-lt"/>
              <a:buAutoNum type="arabicPeriod"/>
            </a:pPr>
            <a:r>
              <a:rPr lang="cs-CZ" dirty="0"/>
              <a:t>Jak tráví volný čas?</a:t>
            </a:r>
          </a:p>
          <a:p>
            <a:pPr marL="333375" indent="-342900"/>
            <a:r>
              <a:rPr lang="cs-CZ" dirty="0"/>
              <a:t>Co je pro vás osobně na tomto/této žákovi/žákyni nejhorší? Co vás nejvíc irituje? Co ve vás vyvolává za emoce? Co by vás o něm/ní zajímalo? Máte nějaké nezodpovězené otázky? Co by vám při práci s ním/ní mohlo fungovat a co naopak ne?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C6667D-9009-4AC1-AE20-5D5EDD47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88BBA-ADFF-4DD9-8434-E872EDB07C8B}" type="slidenum">
              <a:rPr lang="cs-CZ" smtClean="0"/>
              <a:t>20</a:t>
            </a:fld>
            <a:endParaRPr lang="cs-CZ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13981CB-81D9-836F-1374-BB856A941D41}"/>
              </a:ext>
            </a:extLst>
          </p:cNvPr>
          <p:cNvSpPr txBox="1">
            <a:spLocks/>
          </p:cNvSpPr>
          <p:nvPr/>
        </p:nvSpPr>
        <p:spPr>
          <a:xfrm>
            <a:off x="426243" y="6477337"/>
            <a:ext cx="11339513" cy="360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err="1"/>
              <a:t>Smetáčková</a:t>
            </a:r>
            <a:r>
              <a:rPr lang="en-US" sz="1400" dirty="0"/>
              <a:t>, I., </a:t>
            </a:r>
            <a:r>
              <a:rPr lang="en-US" sz="1400" dirty="0" err="1"/>
              <a:t>Štech</a:t>
            </a:r>
            <a:r>
              <a:rPr lang="en-US" sz="1400" dirty="0"/>
              <a:t>, S., </a:t>
            </a:r>
            <a:r>
              <a:rPr lang="en-US" sz="1400" dirty="0" err="1"/>
              <a:t>Viktorová</a:t>
            </a:r>
            <a:r>
              <a:rPr lang="en-US" sz="1400" dirty="0"/>
              <a:t>, I., </a:t>
            </a:r>
            <a:r>
              <a:rPr lang="en-US" sz="1400" dirty="0" err="1"/>
              <a:t>Martanová</a:t>
            </a:r>
            <a:r>
              <a:rPr lang="en-US" sz="1400" dirty="0"/>
              <a:t>, V., </a:t>
            </a:r>
            <a:r>
              <a:rPr lang="en-US" sz="1400" dirty="0" err="1"/>
              <a:t>Páchová</a:t>
            </a:r>
            <a:r>
              <a:rPr lang="en-US" sz="1400" dirty="0"/>
              <a:t>, A., &amp; </a:t>
            </a:r>
            <a:r>
              <a:rPr lang="en-US" sz="1400" dirty="0" err="1"/>
              <a:t>Francová</a:t>
            </a:r>
            <a:r>
              <a:rPr lang="en-US" sz="1400" dirty="0"/>
              <a:t>, V. (2020). </a:t>
            </a:r>
            <a:r>
              <a:rPr lang="en-US" sz="1400" dirty="0" err="1"/>
              <a:t>Učitelské</a:t>
            </a:r>
            <a:r>
              <a:rPr lang="en-US" sz="1400" dirty="0"/>
              <a:t> </a:t>
            </a:r>
            <a:r>
              <a:rPr lang="en-US" sz="1400" dirty="0" err="1"/>
              <a:t>vyhoření</a:t>
            </a:r>
            <a:r>
              <a:rPr lang="en-US" sz="1400" dirty="0"/>
              <a:t>: </a:t>
            </a:r>
            <a:r>
              <a:rPr lang="en-US" sz="1400" dirty="0" err="1"/>
              <a:t>proč</a:t>
            </a:r>
            <a:r>
              <a:rPr lang="en-US" sz="1400" dirty="0"/>
              <a:t> </a:t>
            </a:r>
            <a:r>
              <a:rPr lang="en-US" sz="1400" dirty="0" err="1"/>
              <a:t>vzniká</a:t>
            </a:r>
            <a:r>
              <a:rPr lang="en-US" sz="1400" dirty="0"/>
              <a:t> a jak se </a:t>
            </a:r>
            <a:r>
              <a:rPr lang="en-US" sz="1400" dirty="0" err="1"/>
              <a:t>proti</a:t>
            </a:r>
            <a:r>
              <a:rPr lang="en-US" sz="1400" dirty="0"/>
              <a:t> </a:t>
            </a:r>
            <a:r>
              <a:rPr lang="en-US" sz="1400" dirty="0" err="1"/>
              <a:t>němu</a:t>
            </a:r>
            <a:r>
              <a:rPr lang="en-US" sz="1400" dirty="0"/>
              <a:t> </a:t>
            </a:r>
            <a:r>
              <a:rPr lang="en-US" sz="1400" dirty="0" err="1"/>
              <a:t>bránit</a:t>
            </a:r>
            <a:r>
              <a:rPr lang="en-US" sz="1400" dirty="0"/>
              <a:t>. </a:t>
            </a:r>
            <a:r>
              <a:rPr lang="en-US" sz="1400" dirty="0" err="1"/>
              <a:t>Portál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2187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1973600" y="1512660"/>
            <a:ext cx="88468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Vytvořme si pořadí důležitosti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Vyhněme se stresu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Naučme se „vypnout“</a:t>
            </a:r>
          </a:p>
          <a:p>
            <a:pPr marL="342900" indent="-342900">
              <a:spcBef>
                <a:spcPts val="1200"/>
              </a:spcBef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Pohybujme se, cvičme</a:t>
            </a:r>
          </a:p>
          <a:p>
            <a:pPr marL="342900" indent="-342900">
              <a:spcBef>
                <a:spcPts val="1200"/>
              </a:spcBef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Pěstujme své vztahy s druhými lidmi, navazujme nová přátelství, vyhledávejme zpětnou vazbu</a:t>
            </a:r>
          </a:p>
          <a:p>
            <a:pPr marL="342900" indent="-342900">
              <a:spcBef>
                <a:spcPts val="1200"/>
              </a:spcBef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Dbejme na správnou výživu</a:t>
            </a:r>
          </a:p>
          <a:p>
            <a:pPr marL="342900" indent="-342900">
              <a:spcBef>
                <a:spcPts val="1200"/>
              </a:spcBef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Naučme se relaxovat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969330" y="370810"/>
            <a:ext cx="8519158" cy="775597"/>
          </a:xfrm>
        </p:spPr>
        <p:txBody>
          <a:bodyPr/>
          <a:lstStyle/>
          <a:p>
            <a:pPr algn="l"/>
            <a:r>
              <a:rPr lang="cs-CZ" sz="3600" dirty="0"/>
              <a:t>7 praktických postupů zvládání stresu</a:t>
            </a:r>
            <a:br>
              <a:rPr lang="cs-CZ" sz="2800" dirty="0"/>
            </a:br>
            <a:r>
              <a:rPr lang="cs-CZ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(z publikace „Umíte si poradit se stresem?“ – Šolcová, 1995)</a:t>
            </a:r>
            <a:endParaRPr lang="cs-CZ" sz="28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572F267-D8F6-FBEF-7961-EB5049396D7C}"/>
              </a:ext>
            </a:extLst>
          </p:cNvPr>
          <p:cNvSpPr txBox="1"/>
          <p:nvPr/>
        </p:nvSpPr>
        <p:spPr>
          <a:xfrm>
            <a:off x="1965062" y="6341673"/>
            <a:ext cx="8519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NAKOLIK JSOU PRO VÁS TYTO POSTUPY TYPICKÉ?</a:t>
            </a:r>
          </a:p>
        </p:txBody>
      </p:sp>
    </p:spTree>
    <p:extLst>
      <p:ext uri="{BB962C8B-B14F-4D97-AF65-F5344CB8AC3E}">
        <p14:creationId xmlns:p14="http://schemas.microsoft.com/office/powerpoint/2010/main" val="76406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0ECF0031-95AC-E46A-5A2B-8C1078E9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BACK-UP PLÁN</a:t>
            </a:r>
            <a:endParaRPr lang="en-US" dirty="0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A184A2F8-449B-7044-1046-87D2560D1C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4231" y="1541462"/>
            <a:ext cx="4667250" cy="4619625"/>
          </a:xfrm>
          <a:prstGeom prst="rect">
            <a:avLst/>
          </a:prstGeom>
        </p:spPr>
      </p:pic>
      <p:sp>
        <p:nvSpPr>
          <p:cNvPr id="7" name="Zástupný text 6">
            <a:extLst>
              <a:ext uri="{FF2B5EF4-FFF2-40B4-BE49-F238E27FC236}">
                <a16:creationId xmlns:a16="http://schemas.microsoft.com/office/drawing/2014/main" id="{75F09E0A-6DCB-17AB-3985-BF7C1CA393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83155" y="2928877"/>
            <a:ext cx="5472113" cy="1844793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1) Jak poznám, že jsem ve stresu?</a:t>
            </a:r>
          </a:p>
          <a:p>
            <a:pPr marL="0" indent="0">
              <a:buNone/>
            </a:pPr>
            <a:r>
              <a:rPr lang="cs-CZ" sz="2800" b="1" dirty="0"/>
              <a:t>2) Co jsou mé hlavní stresory? </a:t>
            </a:r>
          </a:p>
          <a:p>
            <a:pPr marL="0" indent="0">
              <a:buNone/>
            </a:pPr>
            <a:r>
              <a:rPr lang="cs-CZ" sz="2800" b="1" dirty="0"/>
              <a:t>3) Jak většinou řeším stres? </a:t>
            </a:r>
          </a:p>
        </p:txBody>
      </p:sp>
    </p:spTree>
    <p:extLst>
      <p:ext uri="{BB962C8B-B14F-4D97-AF65-F5344CB8AC3E}">
        <p14:creationId xmlns:p14="http://schemas.microsoft.com/office/powerpoint/2010/main" val="1548162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78ACB1F-7095-4CB0-8E0B-23099CF61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FBC159A-75A9-4F6F-AE7C-676AB923ACE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360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F10F6E5-E5B2-4837-9922-4ED73E592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579" y="525831"/>
            <a:ext cx="6026841" cy="5951506"/>
          </a:xfrm>
          <a:prstGeom prst="rect">
            <a:avLst/>
          </a:prstGeom>
          <a:noFill/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1819F3-0EBB-4D2D-9D9A-D638D323E1A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864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4AF2B-AE91-E2D4-5B34-442536E7F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Zadání úkolu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DF411C-CD5C-349B-CEFF-941DD05C5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Poproste někoho ze svého okolí (člena rodiny, partnera/ku, kamaráda/ku, kolegu/</a:t>
            </a:r>
            <a:r>
              <a:rPr lang="cs-CZ" dirty="0" err="1"/>
              <a:t>yni</a:t>
            </a:r>
            <a:r>
              <a:rPr lang="cs-CZ" dirty="0"/>
              <a:t> z práce, spolužáka/</a:t>
            </a:r>
            <a:r>
              <a:rPr lang="cs-CZ" dirty="0" err="1"/>
              <a:t>ačku</a:t>
            </a:r>
            <a:r>
              <a:rPr lang="cs-CZ" dirty="0"/>
              <a:t>) o rozhovor na téma stres v jeho/její profesi. Zjistěte, co ho/ji nejvíce stresuje, které situace jsou pro něj/ni ty nejvíc stresující? Lze se jim nějakým způsobem bránit a jak se mu/jí to daří? Jakým způsobem se stará o své duševní zdraví? Pracuje nějak se stresem? Jaké má stres na něj/ni a jeho/její výkon účinky? Zažívá stres opakovaně či dlouhodobě? Co si myslí o syndromu vyhoření a o tom, zda by se ho/jí mohl týkat a jak mu lze předcházet? Apod.</a:t>
            </a:r>
          </a:p>
          <a:p>
            <a:r>
              <a:rPr lang="cs-CZ" dirty="0"/>
              <a:t>Své poznatky z rozhovoru sepište na min. půl stránky a pošlete na můj email: tanaskander@seznam.cz nejpozději do příštího setkání (do půlnoci 18.11.)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004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89DE5257-92D4-0D92-B6E8-85AE75AA6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14382"/>
            <a:ext cx="8911687" cy="1280890"/>
          </a:xfrm>
        </p:spPr>
        <p:txBody>
          <a:bodyPr/>
          <a:lstStyle/>
          <a:p>
            <a:pPr algn="ctr"/>
            <a:r>
              <a:rPr lang="cs-CZ" dirty="0"/>
              <a:t>Je dnešní doba více stresující než dříve? </a:t>
            </a:r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0D6552-FA12-9952-7E35-DF6FA7C6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3</a:t>
            </a:fld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9D88425-FDDB-CCE9-8019-CC0D6298B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305" y="2008785"/>
            <a:ext cx="6035390" cy="402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10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EC636DB-81CD-496D-B4A9-EF7C6ED3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56" y="348081"/>
            <a:ext cx="11328000" cy="432000"/>
          </a:xfrm>
        </p:spPr>
        <p:txBody>
          <a:bodyPr/>
          <a:lstStyle/>
          <a:p>
            <a:pPr algn="ctr"/>
            <a:r>
              <a:rPr lang="cs-CZ" dirty="0"/>
              <a:t>K-punk: Výběr z textů Marka </a:t>
            </a:r>
            <a:r>
              <a:rPr lang="cs-CZ" dirty="0" err="1"/>
              <a:t>Fishera</a:t>
            </a:r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BC0C72-55EB-4183-ADBD-74022FB2F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1285742"/>
            <a:ext cx="10376453" cy="5867533"/>
          </a:xfrm>
        </p:spPr>
        <p:txBody>
          <a:bodyPr/>
          <a:lstStyle/>
          <a:p>
            <a:r>
              <a:rPr lang="cs-CZ" dirty="0"/>
              <a:t>Důsledky neoliberalismu: decentralizace, minimalizace státu, </a:t>
            </a:r>
            <a:r>
              <a:rPr lang="cs-CZ" b="1" dirty="0"/>
              <a:t>převádění jakékoli odpovědnosti na jednotlivá individua</a:t>
            </a:r>
            <a:r>
              <a:rPr lang="cs-CZ" dirty="0"/>
              <a:t>, privatizace čehokoli – pro společnost rozkladné, paralyzující</a:t>
            </a:r>
          </a:p>
          <a:p>
            <a:r>
              <a:rPr lang="cs-CZ" dirty="0"/>
              <a:t>Magický voluntarismus – „Vytvoř si svět, ve kterém se nebudeš trápit.“ – univerzální rady: když vám se něco nelíbí, tak </a:t>
            </a:r>
            <a:r>
              <a:rPr lang="cs-CZ" b="1" dirty="0"/>
              <a:t>vy</a:t>
            </a:r>
            <a:r>
              <a:rPr lang="cs-CZ" dirty="0"/>
              <a:t> se máte změnit, </a:t>
            </a:r>
            <a:r>
              <a:rPr lang="cs-CZ" b="1" dirty="0"/>
              <a:t>vy </a:t>
            </a:r>
            <a:r>
              <a:rPr lang="cs-CZ" dirty="0"/>
              <a:t>máte jít jinam pracovat, </a:t>
            </a:r>
            <a:r>
              <a:rPr lang="cs-CZ" b="1" dirty="0"/>
              <a:t>vy</a:t>
            </a:r>
            <a:r>
              <a:rPr lang="cs-CZ" dirty="0"/>
              <a:t> se máte přestěhovat dál od dálnice, jít z Prahy, když je to moc drahé apod.</a:t>
            </a:r>
          </a:p>
          <a:p>
            <a:r>
              <a:rPr lang="cs-CZ" dirty="0"/>
              <a:t>Základní součástí neoliberální ideologie je </a:t>
            </a:r>
            <a:r>
              <a:rPr lang="cs-CZ" b="1" dirty="0"/>
              <a:t>přenesení všech psychických problémů na jednotlivce, veškeré obtíže rámuje jako osobní selhání</a:t>
            </a:r>
            <a:endParaRPr lang="cs-CZ" dirty="0"/>
          </a:p>
          <a:p>
            <a:r>
              <a:rPr lang="cs-CZ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→ </a:t>
            </a:r>
            <a:r>
              <a:rPr lang="cs-CZ" b="1" dirty="0"/>
              <a:t>Privatizace stresu</a:t>
            </a:r>
            <a:r>
              <a:rPr lang="cs-CZ" dirty="0"/>
              <a:t> – neoliberální ideologie se stala natolik neviditelnou, že </a:t>
            </a:r>
            <a:r>
              <a:rPr lang="cs-CZ" b="1" dirty="0"/>
              <a:t>cokoli, co se nám v životě nedaří, dáváme za vinu sobě </a:t>
            </a:r>
            <a:r>
              <a:rPr lang="cs-CZ" dirty="0"/>
              <a:t>i přes účast v nerovné soutěži na trhu práce, v podnikání atd.</a:t>
            </a:r>
          </a:p>
          <a:p>
            <a:r>
              <a:rPr lang="cs-CZ" b="1" dirty="0"/>
              <a:t>Psychické problémy jako deprese, úzkosti, stres atd. = symptom strukturálních problémů současné neoliberální společnosti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267BF3-2B15-4BC5-BB7D-93C8C9552A8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156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EC636DB-81CD-496D-B4A9-EF7C6ED3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</p:spPr>
        <p:txBody>
          <a:bodyPr/>
          <a:lstStyle/>
          <a:p>
            <a:pPr algn="ctr"/>
            <a:r>
              <a:rPr lang="cs-CZ" dirty="0"/>
              <a:t>Zvýšená hladina stresu v průběhu času </a:t>
            </a:r>
            <a:endParaRPr lang="en-US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BC0C72-55EB-4183-ADBD-74022FB2F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265691"/>
            <a:ext cx="11328000" cy="5160309"/>
          </a:xfrm>
        </p:spPr>
        <p:txBody>
          <a:bodyPr/>
          <a:lstStyle/>
          <a:p>
            <a:r>
              <a:rPr lang="cs-CZ" dirty="0"/>
              <a:t>Tým vědců z univerzity </a:t>
            </a:r>
            <a:r>
              <a:rPr lang="en-US" dirty="0"/>
              <a:t>Penn State </a:t>
            </a:r>
            <a:r>
              <a:rPr lang="cs-CZ" dirty="0"/>
              <a:t>zjistil, že život je nyní reálně více stresující, když porovnali 90. léta a dobu po roce 2010. </a:t>
            </a:r>
          </a:p>
          <a:p>
            <a:r>
              <a:rPr lang="cs-CZ" dirty="0"/>
              <a:t>Velký rozdíl je hlavně u lidí ve středním věku (i více než u mladých dospělých)</a:t>
            </a:r>
          </a:p>
          <a:p>
            <a:r>
              <a:rPr lang="cs-CZ" dirty="0"/>
              <a:t>Důvod vidí autoři v tom, že dnešní život je více hektický a méně stabilní a jistý, lidé v tomto věku také mají zodpovědnost za hodně lidí, jsou zahlcení informacemi </a:t>
            </a:r>
          </a:p>
          <a:p>
            <a:r>
              <a:rPr lang="cs-CZ" dirty="0"/>
              <a:t>S tím je také spojený nižší </a:t>
            </a:r>
            <a:r>
              <a:rPr lang="cs-CZ" dirty="0" err="1"/>
              <a:t>well-being</a:t>
            </a:r>
            <a:r>
              <a:rPr lang="cs-CZ" dirty="0"/>
              <a:t> </a:t>
            </a:r>
          </a:p>
          <a:p>
            <a:r>
              <a:rPr lang="cs-CZ" dirty="0"/>
              <a:t>(</a:t>
            </a:r>
            <a:r>
              <a:rPr lang="cs-CZ" dirty="0">
                <a:hlinkClick r:id="rId2"/>
              </a:rPr>
              <a:t>https://www.psu.edu/</a:t>
            </a:r>
            <a:r>
              <a:rPr lang="cs-CZ" dirty="0" err="1">
                <a:hlinkClick r:id="rId2"/>
              </a:rPr>
              <a:t>news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research</a:t>
            </a:r>
            <a:r>
              <a:rPr lang="cs-CZ" dirty="0">
                <a:hlinkClick r:id="rId2"/>
              </a:rPr>
              <a:t>/story/middle-age-may-be-much-more-stressful-now-1990s/</a:t>
            </a:r>
            <a:r>
              <a:rPr lang="cs-CZ" dirty="0"/>
              <a:t>)</a:t>
            </a:r>
          </a:p>
          <a:p>
            <a:r>
              <a:rPr lang="cs-CZ" b="1" dirty="0"/>
              <a:t>Generace </a:t>
            </a:r>
            <a:r>
              <a:rPr lang="cs-CZ" b="1" dirty="0" err="1"/>
              <a:t>IGen</a:t>
            </a:r>
            <a:r>
              <a:rPr lang="cs-CZ" b="1" dirty="0"/>
              <a:t> (1995 – 2012) - problémy:</a:t>
            </a:r>
          </a:p>
          <a:p>
            <a:pPr lvl="1"/>
            <a:r>
              <a:rPr lang="cs-CZ" sz="1800" b="1" dirty="0"/>
              <a:t>Horší emoční zdraví </a:t>
            </a:r>
            <a:r>
              <a:rPr lang="cs-CZ" sz="1800" dirty="0"/>
              <a:t>kvůli novým médiím – větší pocity osamělosti, úzkosti a deprese, zhoršené sociální schopnosti a spánek </a:t>
            </a:r>
          </a:p>
          <a:p>
            <a:pPr lvl="1"/>
            <a:r>
              <a:rPr lang="cs-CZ" sz="1800" b="1" dirty="0"/>
              <a:t>Delší dospívání </a:t>
            </a:r>
          </a:p>
          <a:p>
            <a:pPr lvl="1"/>
            <a:r>
              <a:rPr lang="cs-CZ" sz="1800" b="1" dirty="0"/>
              <a:t>Více se starají o ostatní </a:t>
            </a:r>
            <a:r>
              <a:rPr lang="cs-CZ" sz="1800" dirty="0"/>
              <a:t>–větší </a:t>
            </a:r>
            <a:r>
              <a:rPr lang="cs-CZ" sz="1800" dirty="0" err="1"/>
              <a:t>inkluzivita</a:t>
            </a:r>
            <a:r>
              <a:rPr lang="cs-CZ" sz="1800" dirty="0"/>
              <a:t> a respekt k diverzitě - více citliví na nevhodné vyjadřování </a:t>
            </a:r>
          </a:p>
          <a:p>
            <a:pPr lvl="1"/>
            <a:r>
              <a:rPr lang="cs-CZ" sz="1800" i="1" dirty="0"/>
              <a:t>(Z knihy </a:t>
            </a:r>
            <a:r>
              <a:rPr lang="en-US" sz="1800" i="1" dirty="0" err="1"/>
              <a:t>iGen</a:t>
            </a:r>
            <a:r>
              <a:rPr lang="en-US" sz="1800" i="1" dirty="0"/>
              <a:t>: Why Today's Super-Connected Kids Are Growing Up Less Rebellious, More Tolerant, Less Happy--and Completely Unprepared for Adulthood--and What That Means for the Rest of Us</a:t>
            </a:r>
            <a:r>
              <a:rPr lang="cs-CZ" sz="1800" i="1" dirty="0"/>
              <a:t> - Jean M. </a:t>
            </a:r>
            <a:r>
              <a:rPr lang="cs-CZ" sz="1800" i="1" dirty="0" err="1"/>
              <a:t>Twenge</a:t>
            </a:r>
            <a:r>
              <a:rPr lang="cs-CZ" sz="1800" i="1" dirty="0"/>
              <a:t> PhD</a:t>
            </a:r>
            <a:r>
              <a:rPr lang="cs-CZ" sz="1800" dirty="0"/>
              <a:t>)</a:t>
            </a:r>
          </a:p>
          <a:p>
            <a:endParaRPr lang="cs-CZ" dirty="0"/>
          </a:p>
          <a:p>
            <a:endParaRPr lang="cs-CZ" dirty="0"/>
          </a:p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267BF3-2B15-4BC5-BB7D-93C8C9552A8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49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ACB410-1A3D-4D35-BCC4-1B194A85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666750"/>
            <a:ext cx="11340000" cy="432000"/>
          </a:xfrm>
        </p:spPr>
        <p:txBody>
          <a:bodyPr anchor="ctr">
            <a:normAutofit/>
          </a:bodyPr>
          <a:lstStyle/>
          <a:p>
            <a:pPr algn="ctr"/>
            <a:r>
              <a:rPr lang="en-US" sz="3000" dirty="0" err="1"/>
              <a:t>Zvýšená</a:t>
            </a:r>
            <a:r>
              <a:rPr lang="en-US" sz="3000" dirty="0"/>
              <a:t> </a:t>
            </a:r>
            <a:r>
              <a:rPr lang="en-US" sz="3000" dirty="0" err="1"/>
              <a:t>hladina</a:t>
            </a:r>
            <a:r>
              <a:rPr lang="en-US" sz="3000" dirty="0"/>
              <a:t> </a:t>
            </a:r>
            <a:r>
              <a:rPr lang="en-US" sz="3000" dirty="0" err="1"/>
              <a:t>stresu</a:t>
            </a:r>
            <a:r>
              <a:rPr lang="en-US" sz="3000" dirty="0"/>
              <a:t> v </a:t>
            </a:r>
            <a:r>
              <a:rPr lang="en-US" sz="3000" dirty="0" err="1"/>
              <a:t>průběhu</a:t>
            </a:r>
            <a:r>
              <a:rPr lang="en-US" sz="3000" dirty="0"/>
              <a:t> </a:t>
            </a:r>
            <a:r>
              <a:rPr lang="en-US" sz="3000" dirty="0" err="1"/>
              <a:t>času</a:t>
            </a:r>
            <a:r>
              <a:rPr lang="en-US" sz="3000" dirty="0"/>
              <a:t> </a:t>
            </a:r>
          </a:p>
        </p:txBody>
      </p:sp>
      <p:pic>
        <p:nvPicPr>
          <p:cNvPr id="6" name="Obrázek 5" descr="Obsah obrázku jehla&#10;&#10;Popis byl vytvořen automaticky">
            <a:extLst>
              <a:ext uri="{FF2B5EF4-FFF2-40B4-BE49-F238E27FC236}">
                <a16:creationId xmlns:a16="http://schemas.microsoft.com/office/drawing/2014/main" id="{DF4A1621-5A70-4A99-A811-E1AC68C1C3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00" r="25429"/>
          <a:stretch/>
        </p:blipFill>
        <p:spPr>
          <a:xfrm>
            <a:off x="274262" y="1511250"/>
            <a:ext cx="5472113" cy="4680000"/>
          </a:xfrm>
          <a:prstGeom prst="rect">
            <a:avLst/>
          </a:prstGeom>
          <a:noFill/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19EE0DA-5EC7-456B-8F12-689D2482C0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roky</a:t>
            </a:r>
            <a:r>
              <a:rPr lang="en-US" dirty="0"/>
              <a:t> 2005 a 2017 </a:t>
            </a:r>
            <a:r>
              <a:rPr lang="en-US" dirty="0" err="1"/>
              <a:t>došlo</a:t>
            </a:r>
            <a:r>
              <a:rPr lang="en-US" dirty="0"/>
              <a:t> k </a:t>
            </a:r>
            <a:r>
              <a:rPr lang="en-US" dirty="0" err="1"/>
              <a:t>výraznému</a:t>
            </a:r>
            <a:r>
              <a:rPr lang="en-US" dirty="0"/>
              <a:t> </a:t>
            </a:r>
            <a:r>
              <a:rPr lang="en-US" dirty="0" err="1"/>
              <a:t>nárůstu</a:t>
            </a:r>
            <a:r>
              <a:rPr lang="en-US" dirty="0"/>
              <a:t> </a:t>
            </a:r>
            <a:r>
              <a:rPr lang="en-US" dirty="0" err="1"/>
              <a:t>distresu</a:t>
            </a:r>
            <a:r>
              <a:rPr lang="en-US" dirty="0"/>
              <a:t>, </a:t>
            </a:r>
            <a:r>
              <a:rPr lang="en-US" dirty="0" err="1"/>
              <a:t>deprese</a:t>
            </a:r>
            <a:r>
              <a:rPr lang="en-US" dirty="0"/>
              <a:t> a </a:t>
            </a:r>
            <a:r>
              <a:rPr lang="en-US" dirty="0" err="1"/>
              <a:t>pokusů</a:t>
            </a:r>
            <a:r>
              <a:rPr lang="en-US" dirty="0"/>
              <a:t> o </a:t>
            </a:r>
            <a:r>
              <a:rPr lang="en-US" dirty="0" err="1"/>
              <a:t>sebevraždu</a:t>
            </a:r>
            <a:r>
              <a:rPr lang="en-US" dirty="0"/>
              <a:t> u </a:t>
            </a:r>
            <a:r>
              <a:rPr lang="en-US" dirty="0" err="1"/>
              <a:t>dospívajících</a:t>
            </a:r>
            <a:r>
              <a:rPr lang="en-US" dirty="0"/>
              <a:t> a </a:t>
            </a:r>
            <a:r>
              <a:rPr lang="en-US" dirty="0" err="1"/>
              <a:t>mladých</a:t>
            </a:r>
            <a:r>
              <a:rPr lang="en-US" dirty="0"/>
              <a:t> </a:t>
            </a:r>
            <a:r>
              <a:rPr lang="en-US" dirty="0" err="1"/>
              <a:t>dospělých</a:t>
            </a:r>
            <a:r>
              <a:rPr lang="en-US" dirty="0"/>
              <a:t> </a:t>
            </a:r>
            <a:endParaRPr lang="cs-CZ" dirty="0"/>
          </a:p>
          <a:p>
            <a:r>
              <a:rPr lang="cs-CZ" dirty="0"/>
              <a:t>Ve Velké Británii (2018) – zjistili ve výzkumu (</a:t>
            </a:r>
            <a:r>
              <a:rPr lang="cs-CZ" i="1" dirty="0"/>
              <a:t>v rámci organizace </a:t>
            </a:r>
            <a:r>
              <a:rPr lang="cs-CZ" i="1" dirty="0" err="1"/>
              <a:t>Mental</a:t>
            </a:r>
            <a:r>
              <a:rPr lang="cs-CZ" i="1" dirty="0"/>
              <a:t> </a:t>
            </a:r>
            <a:r>
              <a:rPr lang="cs-CZ" i="1" dirty="0" err="1"/>
              <a:t>Health</a:t>
            </a:r>
            <a:r>
              <a:rPr lang="cs-CZ" i="1" dirty="0"/>
              <a:t> </a:t>
            </a:r>
            <a:r>
              <a:rPr lang="cs-CZ" i="1" dirty="0" err="1"/>
              <a:t>Foundation</a:t>
            </a:r>
            <a:r>
              <a:rPr lang="cs-CZ" i="1" dirty="0"/>
              <a:t>, výzkumný vzorek byl 4,619 respondentů</a:t>
            </a:r>
            <a:r>
              <a:rPr lang="cs-CZ" dirty="0"/>
              <a:t>) že:</a:t>
            </a:r>
          </a:p>
          <a:p>
            <a:r>
              <a:rPr lang="cs-CZ" b="1" dirty="0"/>
              <a:t>Šest z deseti mladých lidí</a:t>
            </a:r>
            <a:r>
              <a:rPr lang="cs-CZ" dirty="0"/>
              <a:t> (18-24) se cítilo pod takovým stresem způsobeným </a:t>
            </a:r>
            <a:r>
              <a:rPr lang="cs-CZ" b="1" dirty="0"/>
              <a:t>tlakem na úspěch </a:t>
            </a:r>
            <a:r>
              <a:rPr lang="cs-CZ" dirty="0"/>
              <a:t>a výkon, že nebyli schopni fungovat </a:t>
            </a:r>
          </a:p>
          <a:p>
            <a:r>
              <a:rPr lang="cs-CZ" dirty="0"/>
              <a:t>Také zjistili, že skoro polovina mladých lidí zažívala vysoký </a:t>
            </a:r>
            <a:r>
              <a:rPr lang="cs-CZ" b="1" i="1" dirty="0"/>
              <a:t>stres spojený s jejich tělem a vzhledem </a:t>
            </a:r>
          </a:p>
          <a:p>
            <a:r>
              <a:rPr lang="cs-CZ" dirty="0"/>
              <a:t>57% zažívalo významný stres kvůli </a:t>
            </a:r>
            <a:r>
              <a:rPr lang="cs-CZ" b="1" dirty="0"/>
              <a:t>strachu z chyby </a:t>
            </a:r>
            <a:r>
              <a:rPr lang="cs-CZ" dirty="0"/>
              <a:t>a neúspěchu </a:t>
            </a:r>
          </a:p>
          <a:p>
            <a:r>
              <a:rPr lang="cs-CZ" dirty="0"/>
              <a:t>29% lidí uvedlo, že se kvůli vysokému stresu </a:t>
            </a:r>
            <a:r>
              <a:rPr lang="cs-CZ" b="1" dirty="0"/>
              <a:t>sebe-poškodilo</a:t>
            </a:r>
            <a:r>
              <a:rPr lang="cs-CZ" dirty="0"/>
              <a:t> </a:t>
            </a:r>
          </a:p>
          <a:p>
            <a:r>
              <a:rPr lang="cs-CZ" dirty="0"/>
              <a:t>39% lidí uvedlo, že kvůli vysokému stresu uvažovalo o </a:t>
            </a:r>
            <a:r>
              <a:rPr lang="cs-CZ" b="1" dirty="0"/>
              <a:t>sebevraždě</a:t>
            </a:r>
            <a:r>
              <a:rPr lang="cs-CZ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F1AAFC-B5DE-4A48-9C2C-C9EA8195D09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54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89BDCC-7506-ED04-6325-F4CC3A18F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203" y="351816"/>
            <a:ext cx="8911687" cy="1280890"/>
          </a:xfrm>
        </p:spPr>
        <p:txBody>
          <a:bodyPr/>
          <a:lstStyle/>
          <a:p>
            <a:r>
              <a:rPr lang="en-US" b="1" i="0" dirty="0">
                <a:solidFill>
                  <a:srgbClr val="0F2741"/>
                </a:solidFill>
                <a:effectLst/>
                <a:latin typeface="Open Sans" panose="020B0606030504020204" pitchFamily="34" charset="0"/>
              </a:rPr>
              <a:t>Percentage of adults in the U.S. by frequency of stress as of February 2017, by age group</a:t>
            </a:r>
            <a:r>
              <a:rPr lang="cs-CZ" b="1" i="0" dirty="0">
                <a:solidFill>
                  <a:srgbClr val="0F2741"/>
                </a:solidFill>
                <a:effectLst/>
                <a:latin typeface="Open Sans" panose="020B0606030504020204" pitchFamily="34" charset="0"/>
              </a:rPr>
              <a:t> (zdroj: Statista.com)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3E9226-4727-46D2-8B57-8E4EE3585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88BBA-ADFF-4DD9-8434-E872EDB07C8B}" type="slidenum">
              <a:rPr lang="cs-CZ" smtClean="0"/>
              <a:t>7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3A7ADC7-6519-D953-3BCF-1F9432C02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4" t="25532" r="39441" b="7376"/>
          <a:stretch/>
        </p:blipFill>
        <p:spPr>
          <a:xfrm>
            <a:off x="2890770" y="1905000"/>
            <a:ext cx="7052554" cy="460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08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8A5B6925-0C62-44D9-B3EF-C968F7BA9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180569"/>
            <a:ext cx="11340000" cy="432000"/>
          </a:xfrm>
        </p:spPr>
        <p:txBody>
          <a:bodyPr/>
          <a:lstStyle/>
          <a:p>
            <a:pPr algn="ctr"/>
            <a:r>
              <a:rPr lang="cs-CZ" dirty="0"/>
              <a:t>„Uspěchaná doba“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2D6A45C-C113-4F10-BD2D-DCA01200C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71" y="863175"/>
            <a:ext cx="5414894" cy="5414894"/>
          </a:xfrm>
          <a:prstGeom prst="rect">
            <a:avLst/>
          </a:prstGeom>
          <a:noFill/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7F610F-42AE-4923-A0F2-B76AB3BAD68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cs-CZ" smtClean="0"/>
              <a:pPr rtl="0">
                <a:spcAft>
                  <a:spcPts val="600"/>
                </a:spcAft>
              </a:pPr>
              <a:t>8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81F5D2B-C310-4F9E-A39D-4D5F5538B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480" y="992354"/>
            <a:ext cx="5664729" cy="487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22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>
            <a:extLst>
              <a:ext uri="{FF2B5EF4-FFF2-40B4-BE49-F238E27FC236}">
                <a16:creationId xmlns:a16="http://schemas.microsoft.com/office/drawing/2014/main" id="{B96967A0-5ABB-34D1-E8F4-CBB081901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886" y="431999"/>
            <a:ext cx="5472113" cy="910417"/>
          </a:xfrm>
        </p:spPr>
        <p:txBody>
          <a:bodyPr/>
          <a:lstStyle/>
          <a:p>
            <a:r>
              <a:rPr lang="cs-CZ" dirty="0"/>
              <a:t>Sociální sítě a stres:</a:t>
            </a:r>
            <a:endParaRPr lang="en-US" dirty="0"/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6BE1F535-398B-A079-5745-1F6BDC0252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CB46E05B-1105-D46F-BCEE-893D37966E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Muži, kteří používají sociální sítě – nevykazovali vyšší míru stresu </a:t>
            </a:r>
          </a:p>
          <a:p>
            <a:r>
              <a:rPr lang="cs-CZ" dirty="0"/>
              <a:t>U žen dokonce některá stres snižují – sdílení obrázků, emaily a Twitter</a:t>
            </a:r>
          </a:p>
          <a:p>
            <a:r>
              <a:rPr lang="cs-CZ" b="1" dirty="0"/>
              <a:t>Sociální stres </a:t>
            </a:r>
            <a:r>
              <a:rPr lang="cs-CZ" dirty="0"/>
              <a:t>– jak jsme si vědomi stresu u druhých lidí, může mít vliv na naše vlastní vnímání stresu </a:t>
            </a:r>
          </a:p>
          <a:p>
            <a:pPr marL="0" indent="0">
              <a:buNone/>
            </a:pPr>
            <a:r>
              <a:rPr lang="cs-CZ" dirty="0"/>
              <a:t>(PEW RESEARCH CENTER)</a:t>
            </a:r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E67F75-A700-1407-5ABB-6F01F315039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cs-CZ" smtClean="0"/>
              <a:pPr rtl="0"/>
              <a:t>9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4CB65F7-27B5-9700-425D-82222F0F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00" y="238125"/>
            <a:ext cx="6096000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175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7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592_TF16411253.potx" id="{6923C603-6CCF-4671-AF49-CE1EAC9EB861}" vid="{CE81E874-8241-473D-B0C1-85EDE0658BB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4F06F66-218D-4D1C-873A-158A1848B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8A50AA-654B-45CA-B6AD-FDA9E9535EF9}">
  <ds:schemaRefs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fb0879af-3eba-417a-a55a-ffe6dcd6ca77"/>
    <ds:schemaRef ds:uri="6dc4bcd6-49db-4c07-9060-8acfc67cef9f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Geometrická prezentace</Template>
  <TotalTime>2178</TotalTime>
  <Words>2156</Words>
  <Application>Microsoft Office PowerPoint</Application>
  <PresentationFormat>Širokoúhlá obrazovka</PresentationFormat>
  <Paragraphs>162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Corbel</vt:lpstr>
      <vt:lpstr>Open Sans</vt:lpstr>
      <vt:lpstr>Times New Roman</vt:lpstr>
      <vt:lpstr>Motiv Office</vt:lpstr>
      <vt:lpstr>Můj osobní stresový profil </vt:lpstr>
      <vt:lpstr>Co vám moderní technologie (mobily, PC apod.) dávají, k čemu jsou dobré? Co vám naopak berou, o co vás ochuzují? </vt:lpstr>
      <vt:lpstr>Je dnešní doba více stresující než dříve? </vt:lpstr>
      <vt:lpstr>K-punk: Výběr z textů Marka Fishera</vt:lpstr>
      <vt:lpstr>Zvýšená hladina stresu v průběhu času </vt:lpstr>
      <vt:lpstr>Zvýšená hladina stresu v průběhu času </vt:lpstr>
      <vt:lpstr>Percentage of adults in the U.S. by frequency of stress as of February 2017, by age group (zdroj: Statista.com)</vt:lpstr>
      <vt:lpstr>„Uspěchaná doba“</vt:lpstr>
      <vt:lpstr>Sociální sítě a stres:</vt:lpstr>
      <vt:lpstr>FOMO: Fear of missing out</vt:lpstr>
      <vt:lpstr>Škála pociťovaného stresu:</vt:lpstr>
      <vt:lpstr>Proč je důležité bavit se o stresu (a nejenom teď při semináři)? Jste zvyklí mluvit o tom, co vás trápí?  </vt:lpstr>
      <vt:lpstr>Sebereflexe </vt:lpstr>
      <vt:lpstr>Kolo života </vt:lpstr>
      <vt:lpstr>Jak vypadá vaše kolo? </vt:lpstr>
      <vt:lpstr>Zdroje: </vt:lpstr>
      <vt:lpstr>Moje zdroje: co mě nabíjí a vyčerpává,  co mě stresuje a co harmonizuje</vt:lpstr>
      <vt:lpstr>Zdroje: Ben Furman </vt:lpstr>
      <vt:lpstr>Fáze školního roku: vývoj úrovně stresu v čase</vt:lpstr>
      <vt:lpstr>Moje slepé skvrny: na co jsme u žactva nejcitlivější a může nás to stresovat</vt:lpstr>
      <vt:lpstr>7 praktických postupů zvládání stresu (z publikace „Umíte si poradit se stresem?“ – Šolcová, 1995)</vt:lpstr>
      <vt:lpstr>BACK-UP PLÁN</vt:lpstr>
      <vt:lpstr>Prezentace aplikace PowerPoint</vt:lpstr>
      <vt:lpstr>Zadání úkolu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Můj osobní stresový profil </dc:title>
  <dc:creator>Anna Vozková</dc:creator>
  <cp:lastModifiedBy>tanaskander@seznam.cz</cp:lastModifiedBy>
  <cp:revision>5</cp:revision>
  <dcterms:created xsi:type="dcterms:W3CDTF">2021-11-17T20:12:28Z</dcterms:created>
  <dcterms:modified xsi:type="dcterms:W3CDTF">2024-11-06T09:49:28Z</dcterms:modified>
</cp:coreProperties>
</file>