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4" r:id="rId3"/>
    <p:sldId id="302" r:id="rId4"/>
    <p:sldId id="303" r:id="rId5"/>
    <p:sldId id="305" r:id="rId6"/>
    <p:sldId id="307" r:id="rId7"/>
    <p:sldId id="309" r:id="rId8"/>
    <p:sldId id="308" r:id="rId9"/>
    <p:sldId id="310" r:id="rId10"/>
    <p:sldId id="30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6600"/>
    <a:srgbClr val="6600CC"/>
    <a:srgbClr val="D60093"/>
    <a:srgbClr val="FFFF99"/>
    <a:srgbClr val="00CC66"/>
    <a:srgbClr val="CC3399"/>
    <a:srgbClr val="9966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1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197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AF29D1-29A3-4498-A7ED-A66556E10648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56AF6-9194-4A42-80F7-9FD40A80200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F4A9-2C92-4DAD-8062-69D47408E3CB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64195-B465-43DA-95E2-CF12901CBC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 txBox="1">
            <a:spLocks noGrp="1"/>
          </p:cNvSpPr>
          <p:nvPr>
            <p:ph type="ctrTitle"/>
          </p:nvPr>
        </p:nvSpPr>
        <p:spPr>
          <a:xfrm>
            <a:off x="685800" y="2707753"/>
            <a:ext cx="7772400" cy="28007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VZTAHY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ČKZK1 </a:t>
            </a:r>
            <a:r>
              <a:rPr lang="cs-CZ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- 18. </a:t>
            </a:r>
            <a:r>
              <a:rPr lang="cs-CZ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LEKCE</a:t>
            </a: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cs-CZ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86916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se rozvedla s Petrem.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se rozvedl s Evou.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se rozvedli.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1490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rozvést se</a:t>
            </a:r>
          </a:p>
        </p:txBody>
      </p:sp>
      <p:pic>
        <p:nvPicPr>
          <p:cNvPr id="6" name="Obrázek 5" descr="rozvo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340768"/>
            <a:ext cx="3788235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rozvo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340768"/>
            <a:ext cx="4476791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94116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se seznámila s Petrem.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se seznámil s Evou.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29309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seznámit se</a:t>
            </a:r>
          </a:p>
        </p:txBody>
      </p:sp>
      <p:pic>
        <p:nvPicPr>
          <p:cNvPr id="6" name="Obrázek 5" descr="seznámit 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2400" y="620688"/>
            <a:ext cx="432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seznámit s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6056" y="620688"/>
            <a:ext cx="2056595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72514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se zamilovala do Petra.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14908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zamilovat se</a:t>
            </a:r>
          </a:p>
        </p:txBody>
      </p:sp>
      <p:pic>
        <p:nvPicPr>
          <p:cNvPr id="6" name="Obrázek 5" descr="zamilovat s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3343366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falling-in-lo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484784"/>
            <a:ext cx="401561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0" y="558924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se zamiloval do Evy.</a:t>
            </a:r>
            <a:endParaRPr lang="cs-CZ" sz="4000" b="1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79715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chodila s Petrem.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chodil s Evou.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spolu chodili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0050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chodit spolu</a:t>
            </a:r>
          </a:p>
        </p:txBody>
      </p:sp>
      <p:pic>
        <p:nvPicPr>
          <p:cNvPr id="7" name="Obrázek 6" descr="chodit spolu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1268760"/>
            <a:ext cx="378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chodit spol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268760"/>
            <a:ext cx="3797473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36510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se rozešla s Petrem.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se rozešel s Evou.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se rozešli.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371703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rozejít se</a:t>
            </a:r>
          </a:p>
        </p:txBody>
      </p:sp>
      <p:pic>
        <p:nvPicPr>
          <p:cNvPr id="7" name="Obrázek 6" descr="rozch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548680"/>
            <a:ext cx="3105150" cy="270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3811012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se vdala za Petra.</a:t>
            </a:r>
          </a:p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se oženil s Evou.</a:t>
            </a:r>
          </a:p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si vzala Petra.</a:t>
            </a:r>
          </a:p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si vzal Evu.</a:t>
            </a:r>
          </a:p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se vzali.</a:t>
            </a:r>
          </a:p>
          <a:p>
            <a:pPr algn="ctr"/>
            <a:r>
              <a:rPr lang="cs-CZ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měli svatbu.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321297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mít svatbu, oženit se, vdát se, vzít se</a:t>
            </a:r>
          </a:p>
        </p:txBody>
      </p:sp>
      <p:pic>
        <p:nvPicPr>
          <p:cNvPr id="7" name="Obrázek 6" descr="svat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5756" y="188641"/>
            <a:ext cx="4392488" cy="2938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797152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žila s Petrem.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žil s Evou.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spolu žili.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07707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žít spolu</a:t>
            </a:r>
          </a:p>
        </p:txBody>
      </p:sp>
      <p:pic>
        <p:nvPicPr>
          <p:cNvPr id="7" name="Obrázek 6" descr="žít spolu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268760"/>
            <a:ext cx="336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žít spol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268760"/>
            <a:ext cx="3782003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508518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a Petr čekali dítě.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byla těhotná (s Petrem).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36510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čekat dítě, být těhotná</a:t>
            </a:r>
          </a:p>
        </p:txBody>
      </p:sp>
      <p:pic>
        <p:nvPicPr>
          <p:cNvPr id="6" name="Obrázek 5" descr="tehot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60648"/>
            <a:ext cx="2627104" cy="3953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472514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Eva byla nevěrná Petrovi.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Petr byl nevěrný Evě.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0" y="400506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být nevěrný/á</a:t>
            </a:r>
          </a:p>
        </p:txBody>
      </p:sp>
      <p:pic>
        <p:nvPicPr>
          <p:cNvPr id="6" name="Obrázek 5" descr="nevě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2058" y="332656"/>
            <a:ext cx="5219885" cy="348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193</Words>
  <Application>Microsoft Office PowerPoint</Application>
  <PresentationFormat>Předvádění na obrazovce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Motiv sady Office</vt:lpstr>
      <vt:lpstr>VZTAHY  ČKZK1 - 18. LEKCE   Zuzana Lehoučková (ÚJOP – Voršilská)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CHCETE HLEDAT POKLAD?  NCSBS - 13. LEKCE  nová slova  Zuzana Lehoučková (ÚJOP – Albertov)</dc:title>
  <dc:creator>pomocnik</dc:creator>
  <cp:lastModifiedBy>rodrovaj</cp:lastModifiedBy>
  <cp:revision>57</cp:revision>
  <dcterms:created xsi:type="dcterms:W3CDTF">2015-04-28T05:23:31Z</dcterms:created>
  <dcterms:modified xsi:type="dcterms:W3CDTF">2022-12-12T07:51:13Z</dcterms:modified>
</cp:coreProperties>
</file>