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1"/>
  </p:sldMasterIdLst>
  <p:sldIdLst>
    <p:sldId id="256" r:id="rId2"/>
    <p:sldId id="257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82"/>
  </p:normalViewPr>
  <p:slideViewPr>
    <p:cSldViewPr snapToGrid="0" snapToObjects="1">
      <p:cViewPr varScale="1">
        <p:scale>
          <a:sx n="120" d="100"/>
          <a:sy n="120" d="100"/>
        </p:scale>
        <p:origin x="2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12/7/21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12/7/21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12/7/21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12/7/21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7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12/7/21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5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12/7/21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3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12/7/21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9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12/7/21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12/7/21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0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8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79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9" r:id="rId6"/>
    <p:sldLayoutId id="2147483754" r:id="rId7"/>
    <p:sldLayoutId id="2147483755" r:id="rId8"/>
    <p:sldLayoutId id="2147483756" r:id="rId9"/>
    <p:sldLayoutId id="2147483758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43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Boj zblízka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Stínový boj, trénink na úderový blok (opakování)</a:t>
            </a:r>
          </a:p>
        </p:txBody>
      </p:sp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Boj zblízka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Cíl:</a:t>
            </a:r>
            <a:r>
              <a:rPr lang="cs-CZ" dirty="0"/>
              <a:t> cvičný úderový boj </a:t>
            </a:r>
            <a:r>
              <a:rPr lang="cs-CZ"/>
              <a:t>(opakování)</a:t>
            </a:r>
            <a:endParaRPr lang="cs-CZ" dirty="0"/>
          </a:p>
          <a:p>
            <a:r>
              <a:rPr lang="cs-CZ" b="1" dirty="0"/>
              <a:t>Průběh: </a:t>
            </a:r>
            <a:r>
              <a:rPr lang="cs-CZ" dirty="0"/>
              <a:t>průpravné cvičení, stínový boj, trénink na cvičné cíle (různé kombinace základních technik BZ, beze zbraně i se zbraní – na místě, za pohybu, s imaginárním protivníkem).</a:t>
            </a:r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tx1"/>
                </a:solidFill>
              </a:rPr>
              <a:t>Stínový boj, trénink na úderový blok (opakování)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r>
              <a:rPr lang="cs-CZ" sz="1300" b="1" i="1" dirty="0"/>
              <a:t>Účelem tréninku na cvičné úderové cíle je kombinace základních technik BZ.</a:t>
            </a:r>
          </a:p>
          <a:p>
            <a:pPr>
              <a:buFont typeface="Wingdings" pitchFamily="2" charset="2"/>
              <a:buChar char="Ø"/>
            </a:pPr>
            <a:r>
              <a:rPr lang="cs-CZ" sz="1300" i="1" dirty="0"/>
              <a:t>stínový boj;</a:t>
            </a:r>
          </a:p>
          <a:p>
            <a:pPr>
              <a:buFont typeface="Wingdings" pitchFamily="2" charset="2"/>
              <a:buChar char="Ø"/>
            </a:pPr>
            <a:r>
              <a:rPr lang="cs-CZ" sz="1300" i="1" dirty="0"/>
              <a:t>využití lapačů úderů a kopů.</a:t>
            </a:r>
          </a:p>
          <a:p>
            <a:pPr marL="0" indent="0">
              <a:buNone/>
            </a:pPr>
            <a:endParaRPr lang="cs-CZ" sz="1300" i="1" dirty="0"/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 VÁGNER, Michal. </a:t>
            </a:r>
            <a:r>
              <a:rPr lang="cs-CZ" sz="1400" i="1" dirty="0"/>
              <a:t>K teorii boje zblízka</a:t>
            </a:r>
            <a:r>
              <a:rPr lang="cs-CZ" sz="1400" dirty="0"/>
              <a:t>. Praha: Karolinum, 2008. ISBN 978-80-2461-476-2.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 dirty="0"/>
              <a:t> </a:t>
            </a:r>
            <a:r>
              <a:rPr lang="cs-CZ" sz="1400" dirty="0"/>
              <a:t>VÁGNER, Michal. </a:t>
            </a:r>
            <a:r>
              <a:rPr lang="cs-CZ" sz="1400" i="1" dirty="0"/>
              <a:t>1. stupeň boje zblízka</a:t>
            </a:r>
            <a:r>
              <a:rPr lang="cs-CZ" sz="1400" dirty="0"/>
              <a:t>. Praha: 2008.</a:t>
            </a:r>
            <a:endParaRPr lang="cs-CZ" sz="1400" i="1" dirty="0"/>
          </a:p>
          <a:p>
            <a:pPr marL="0" indent="0">
              <a:buNone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077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42D41"/>
      </a:dk2>
      <a:lt2>
        <a:srgbClr val="E8E5E2"/>
      </a:lt2>
      <a:accent1>
        <a:srgbClr val="2997E7"/>
      </a:accent1>
      <a:accent2>
        <a:srgbClr val="13B3B3"/>
      </a:accent2>
      <a:accent3>
        <a:srgbClr val="21B879"/>
      </a:accent3>
      <a:accent4>
        <a:srgbClr val="14BC31"/>
      </a:accent4>
      <a:accent5>
        <a:srgbClr val="47B921"/>
      </a:accent5>
      <a:accent6>
        <a:srgbClr val="7DB213"/>
      </a:accent6>
      <a:hlink>
        <a:srgbClr val="399431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9673F76-7692-44C8-98F5-A38F04311308}"/>
</file>

<file path=customXml/itemProps2.xml><?xml version="1.0" encoding="utf-8"?>
<ds:datastoreItem xmlns:ds="http://schemas.openxmlformats.org/officeDocument/2006/customXml" ds:itemID="{740F6168-AAA7-4DD0-B5AC-FAE742916450}"/>
</file>

<file path=customXml/itemProps3.xml><?xml version="1.0" encoding="utf-8"?>
<ds:datastoreItem xmlns:ds="http://schemas.openxmlformats.org/officeDocument/2006/customXml" ds:itemID="{0B448640-C7E5-46F4-9CD9-6460004E4FAB}"/>
</file>

<file path=docProps/app.xml><?xml version="1.0" encoding="utf-8"?>
<Properties xmlns="http://schemas.openxmlformats.org/officeDocument/2006/extended-properties" xmlns:vt="http://schemas.openxmlformats.org/officeDocument/2006/docPropsVTypes">
  <Template>{C3CB2FD1-364E-634F-BF21-6F1E549C9A16}tf10001119</Template>
  <TotalTime>765</TotalTime>
  <Words>124</Words>
  <Application>Microsoft Macintosh PowerPoint</Application>
  <PresentationFormat>Širokoúhlá obrazovka</PresentationFormat>
  <Paragraphs>12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Arial Nova</vt:lpstr>
      <vt:lpstr>Arial Nova Light</vt:lpstr>
      <vt:lpstr>Calibri</vt:lpstr>
      <vt:lpstr>Wingdings</vt:lpstr>
      <vt:lpstr>RetrospectVTI</vt:lpstr>
      <vt:lpstr>Boj zblízka</vt:lpstr>
      <vt:lpstr>Boj zblízka</vt:lpstr>
      <vt:lpstr>Stínový boj, trénink na úderový blok (opakování)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lastModifiedBy>Vladan Oláh</cp:lastModifiedBy>
  <cp:revision>15</cp:revision>
  <dcterms:created xsi:type="dcterms:W3CDTF">2021-12-01T12:47:50Z</dcterms:created>
  <dcterms:modified xsi:type="dcterms:W3CDTF">2021-12-07T08:40:55Z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