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Stínový boj, trénink na úderový blok (opakování)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</a:t>
            </a:r>
            <a:r>
              <a:rPr lang="cs-CZ" dirty="0"/>
              <a:t> cvičný úderový boj </a:t>
            </a:r>
            <a:r>
              <a:rPr lang="cs-CZ"/>
              <a:t>(opakování)</a:t>
            </a:r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stínový boj, trénink na cvičné cíle (různé kombinace základních technik BZ, beze zbraně i se zbraní – na místě, za pohybu, s imaginárním protivníkem).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Stínový boj, trénink na úderový blok (opakování)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tréninku na cvičné úderové cíle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stínový boj;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využití lapačů úderů a kopů.</a:t>
            </a:r>
          </a:p>
          <a:p>
            <a:pPr marL="0" indent="0">
              <a:buNone/>
            </a:pPr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673F76-7692-44C8-98F5-A38F04311308}"/>
</file>

<file path=customXml/itemProps2.xml><?xml version="1.0" encoding="utf-8"?>
<ds:datastoreItem xmlns:ds="http://schemas.openxmlformats.org/officeDocument/2006/customXml" ds:itemID="{740F6168-AAA7-4DD0-B5AC-FAE742916450}"/>
</file>

<file path=customXml/itemProps3.xml><?xml version="1.0" encoding="utf-8"?>
<ds:datastoreItem xmlns:ds="http://schemas.openxmlformats.org/officeDocument/2006/customXml" ds:itemID="{0B448640-C7E5-46F4-9CD9-6460004E4FAB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765</TotalTime>
  <Words>124</Words>
  <Application>Microsoft Macintosh PowerPoint</Application>
  <PresentationFormat>Širokoúhlá obrazovka</PresentationFormat>
  <Paragraphs>12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Stínový boj, trénink na úderový blok (opakování)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15</cp:revision>
  <dcterms:created xsi:type="dcterms:W3CDTF">2021-12-01T12:47:50Z</dcterms:created>
  <dcterms:modified xsi:type="dcterms:W3CDTF">2021-12-07T08:40:55Z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