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28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53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8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31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21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7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64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73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6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41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0527-9952-482B-A3DE-4E012B9D95A8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6AE4-C399-40B4-94D0-7FF7F80A951B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5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	EUSKAL HERRIA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" y="1572768"/>
            <a:ext cx="9656064" cy="4604195"/>
          </a:xfrm>
        </p:spPr>
      </p:pic>
    </p:spTree>
    <p:extLst>
      <p:ext uri="{BB962C8B-B14F-4D97-AF65-F5344CB8AC3E}">
        <p14:creationId xmlns:p14="http://schemas.microsoft.com/office/powerpoint/2010/main" val="409624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EUSKADI (Autonomous community)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496" y="1825625"/>
            <a:ext cx="8586216" cy="4351338"/>
          </a:xfrm>
        </p:spPr>
      </p:pic>
    </p:spTree>
    <p:extLst>
      <p:ext uri="{BB962C8B-B14F-4D97-AF65-F5344CB8AC3E}">
        <p14:creationId xmlns:p14="http://schemas.microsoft.com/office/powerpoint/2010/main" val="137495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EUSKADI - IKURRIÑA</a:t>
            </a:r>
            <a:endParaRPr lang="cs-C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248" y="2086769"/>
            <a:ext cx="7205472" cy="3829050"/>
          </a:xfrm>
        </p:spPr>
      </p:pic>
    </p:spTree>
    <p:extLst>
      <p:ext uri="{BB962C8B-B14F-4D97-AF65-F5344CB8AC3E}">
        <p14:creationId xmlns:p14="http://schemas.microsoft.com/office/powerpoint/2010/main" val="4091141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Panorámica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  EUSKAL HERRIA</vt:lpstr>
      <vt:lpstr>  EUSKADI (Autonomous community)</vt:lpstr>
      <vt:lpstr>   EUSKADI - IKURRIÑA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MAPAS</dc:title>
  <dc:creator>Denis Almandoz Irigoyen</dc:creator>
  <cp:lastModifiedBy>Microsoft Office User</cp:lastModifiedBy>
  <cp:revision>4</cp:revision>
  <dcterms:created xsi:type="dcterms:W3CDTF">2019-02-13T16:59:36Z</dcterms:created>
  <dcterms:modified xsi:type="dcterms:W3CDTF">2021-10-14T10:54:17Z</dcterms:modified>
</cp:coreProperties>
</file>