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2" r:id="rId3"/>
    <p:sldId id="257" r:id="rId4"/>
    <p:sldId id="258" r:id="rId5"/>
    <p:sldId id="259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720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27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73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34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99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28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889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3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664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47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1457AB-9E38-4F02-A0DD-27C3FC105F44}" type="datetimeFigureOut">
              <a:rPr lang="cs-CZ" smtClean="0"/>
              <a:t>06.12.2020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BB1B4BE-0EE1-47EE-A1EB-16C731F33FE5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9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5CEB6C-ED2D-41B0-BE06-D590C0F1D7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/>
              <a:t>Trénink  sportovního aerobiku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7941C5-AA43-491D-A2F3-E5EC98E79A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Bc. Lucie Ajchlerová </a:t>
            </a:r>
          </a:p>
          <a:p>
            <a:r>
              <a:rPr lang="cs-CZ" dirty="0"/>
              <a:t>Bc. et Bc. Barbora Benešová </a:t>
            </a:r>
          </a:p>
        </p:txBody>
      </p:sp>
    </p:spTree>
    <p:extLst>
      <p:ext uri="{BB962C8B-B14F-4D97-AF65-F5344CB8AC3E}">
        <p14:creationId xmlns:p14="http://schemas.microsoft.com/office/powerpoint/2010/main" val="837035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B714B0-6857-4F63-A663-4308D34DF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cs-CZ"/>
              <a:t>Aerobik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6846CC-70BA-4AED-94C4-CF06F3D9F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Aerobik je kondiční cvičení při hudbě, zaměřené na rozvoj oběhové soustavy, na zvýšení úrovně vytrvalosti a výkonnosti. Příznivě ovlivňuje funkci a strukturu pohybového ústrojí a pozitivně působí na nervovou soustavu.</a:t>
            </a:r>
          </a:p>
          <a:p>
            <a:r>
              <a:rPr lang="cs-CZ" dirty="0"/>
              <a:t>Dělí se na: </a:t>
            </a:r>
          </a:p>
          <a:p>
            <a:pPr lvl="1"/>
            <a:r>
              <a:rPr lang="cs-CZ" dirty="0"/>
              <a:t>Sportovní aerobik – </a:t>
            </a:r>
            <a:r>
              <a:rPr lang="cs-CZ" dirty="0" err="1"/>
              <a:t>Fisaf</a:t>
            </a:r>
            <a:endParaRPr lang="cs-CZ" dirty="0"/>
          </a:p>
          <a:p>
            <a:pPr lvl="1"/>
            <a:r>
              <a:rPr lang="cs-CZ" dirty="0"/>
              <a:t>Gymnastický aerobik</a:t>
            </a:r>
          </a:p>
          <a:p>
            <a:pPr lvl="1"/>
            <a:endParaRPr lang="cs-CZ" dirty="0"/>
          </a:p>
          <a:p>
            <a:r>
              <a:rPr lang="cs-CZ" dirty="0"/>
              <a:t>Jedná se o estetický sport, kde závodní sestava trvá do dvou minut a je složena z </a:t>
            </a:r>
            <a:r>
              <a:rPr lang="cs-CZ" dirty="0" err="1"/>
              <a:t>aerobikových</a:t>
            </a:r>
            <a:r>
              <a:rPr lang="cs-CZ" dirty="0"/>
              <a:t> kroků, prvků síly, flexibility a skoků. </a:t>
            </a:r>
          </a:p>
        </p:txBody>
      </p:sp>
      <p:pic>
        <p:nvPicPr>
          <p:cNvPr id="1026" name="Picture 2" descr="Obsah obrázku interiér, osoba, pózování, fotka&#10;&#10;Popis byl vytvořen automaticky">
            <a:extLst>
              <a:ext uri="{FF2B5EF4-FFF2-40B4-BE49-F238E27FC236}">
                <a16:creationId xmlns:a16="http://schemas.microsoft.com/office/drawing/2014/main" id="{92E7DF31-5567-4BDF-A91B-F412339EC7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1" r="21196"/>
          <a:stretch/>
        </p:blipFill>
        <p:spPr bwMode="auto">
          <a:xfrm>
            <a:off x="8020570" y="1916318"/>
            <a:ext cx="3135109" cy="347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744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70">
            <a:extLst>
              <a:ext uri="{FF2B5EF4-FFF2-40B4-BE49-F238E27FC236}">
                <a16:creationId xmlns:a16="http://schemas.microsoft.com/office/drawing/2014/main" id="{E1F60A3A-08DA-445D-B74A-BEE073589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F39E31B-5AA5-4C3C-900B-6C0F3A09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1" y="634946"/>
            <a:ext cx="6574972" cy="1450757"/>
          </a:xfrm>
        </p:spPr>
        <p:txBody>
          <a:bodyPr>
            <a:normAutofit/>
          </a:bodyPr>
          <a:lstStyle/>
          <a:p>
            <a:r>
              <a:rPr lang="cs-CZ"/>
              <a:t>Pravidla každého tréninku</a:t>
            </a:r>
            <a:endParaRPr lang="cs-CZ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D54627A-3F15-4762-9ECB-C29DD1C5B3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390"/>
          <a:stretch/>
        </p:blipFill>
        <p:spPr bwMode="auto">
          <a:xfrm>
            <a:off x="633999" y="640081"/>
            <a:ext cx="4001315" cy="53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3" name="Straight Connector 72">
            <a:extLst>
              <a:ext uri="{FF2B5EF4-FFF2-40B4-BE49-F238E27FC236}">
                <a16:creationId xmlns:a16="http://schemas.microsoft.com/office/drawing/2014/main" id="{296E6EFB-D2CB-44B2-BE0D-9C6DCCCED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E36242-6794-4760-9BDB-EA6C65CFC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4769" y="2198914"/>
            <a:ext cx="6574973" cy="367018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včasný příchod</a:t>
            </a:r>
          </a:p>
          <a:p>
            <a:pPr>
              <a:buFontTx/>
              <a:buChar char="-"/>
            </a:pPr>
            <a:r>
              <a:rPr lang="cs-CZ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seznámení se s obsahem tréninkové jednotky</a:t>
            </a:r>
          </a:p>
          <a:p>
            <a:pPr>
              <a:buFontTx/>
              <a:buChar char="-"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tréninková jednotka trvá vždy 60-90min dle věkové kategorie</a:t>
            </a:r>
          </a:p>
          <a:p>
            <a:pPr>
              <a:buFontTx/>
              <a:buChar char="-"/>
            </a:pPr>
            <a:r>
              <a:rPr lang="cs-CZ">
                <a:ea typeface="Calibri" panose="020F0502020204030204" pitchFamily="34" charset="0"/>
                <a:cs typeface="Times New Roman" panose="02020603050405020304" pitchFamily="18" charset="0"/>
              </a:rPr>
              <a:t>tréninková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jednotka musí být přizpůsobena výkonnosti závodníků </a:t>
            </a:r>
          </a:p>
          <a:p>
            <a:pPr>
              <a:buFontTx/>
              <a:buChar char="-"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2BA066C-D259-4F6D-9F83-124F73636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9179F48-E825-4803-806A-7029F8537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46745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bsah obrázku patro, interiér, budova, místnost&#10;&#10;Popis byl vytvořen automaticky">
            <a:extLst>
              <a:ext uri="{FF2B5EF4-FFF2-40B4-BE49-F238E27FC236}">
                <a16:creationId xmlns:a16="http://schemas.microsoft.com/office/drawing/2014/main" id="{A3F77C51-52C1-41D9-AFFE-413A01C25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2" r="-1" b="6285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BA20C44-5AE4-4DC9-A91C-643BC9C1E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F7D08E66-AA48-44BE-ADE2-888AA476F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cs-CZ"/>
              <a:t>Trénink přípravky</a:t>
            </a:r>
            <a:br>
              <a:rPr lang="cs-CZ"/>
            </a:br>
            <a:r>
              <a:rPr lang="cs-CZ"/>
              <a:t>(do 6 let)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0B0702-0051-4A8B-9D35-0A0B6D1C5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dirty="0"/>
              <a:t>běžecká abeceda v provedení nízkou intenzitou, evoluce</a:t>
            </a:r>
            <a:endParaRPr lang="cs-CZ"/>
          </a:p>
          <a:p>
            <a:pPr marL="342900" indent="-342900">
              <a:buFont typeface="Times New Roman" panose="02020603050405020304" pitchFamily="18" charset="0"/>
              <a:buChar char="-"/>
            </a:pPr>
            <a:r>
              <a:rPr lang="cs-CZ" dirty="0"/>
              <a:t>rozvoj balančních schopností na nestabilních podložkách - ,,opičí‘‘ dráha z bosu, čoček, 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ballů</a:t>
            </a:r>
            <a:r>
              <a:rPr lang="cs-CZ" dirty="0"/>
              <a:t> a fit </a:t>
            </a:r>
            <a:r>
              <a:rPr lang="cs-CZ" dirty="0" err="1"/>
              <a:t>ballů</a:t>
            </a:r>
            <a:r>
              <a:rPr lang="cs-CZ" dirty="0"/>
              <a:t> 5 koleček postupně zrychlujeme a poslední lze jít se zavřenýma očima, pokud si závodnice věří (dbáme na bezpečnost)</a:t>
            </a:r>
            <a:endParaRPr lang="cs-CZ"/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dirty="0"/>
              <a:t>přetlačování ve dvojicích – podobné tělesné dispozice (HK na ramena, bokem + ruce za zády, druhým bokem)</a:t>
            </a:r>
            <a:endParaRPr lang="cs-CZ"/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dirty="0"/>
              <a:t>píďalky + posouvání </a:t>
            </a:r>
            <a:r>
              <a:rPr lang="cs-CZ" dirty="0" err="1"/>
              <a:t>overballu</a:t>
            </a:r>
            <a:r>
              <a:rPr lang="cs-CZ" dirty="0"/>
              <a:t> po čáře, pes s hlavou dolů ve slalomu mezi míčky (pohled na špičky), opičky a nápodoba pohybu dalších zvířátek</a:t>
            </a:r>
            <a:endParaRPr lang="cs-CZ"/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dirty="0"/>
              <a:t>hry – nebezpečí, sanitka</a:t>
            </a:r>
            <a:endParaRPr lang="cs-CZ"/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dirty="0"/>
              <a:t>uvolnění a protažení </a:t>
            </a:r>
            <a:endParaRPr lang="cs-CZ"/>
          </a:p>
          <a:p>
            <a:endParaRPr lang="cs-CZ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69E3989-C462-49A6-86A8-355B60134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E4B8E1-4108-4F3B-AA31-922474DC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62828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bsah obrázku patro, interiér, pes, stůl&#10;&#10;Popis byl vytvořen automaticky">
            <a:extLst>
              <a:ext uri="{FF2B5EF4-FFF2-40B4-BE49-F238E27FC236}">
                <a16:creationId xmlns:a16="http://schemas.microsoft.com/office/drawing/2014/main" id="{D7515832-3F4C-4FB2-9723-78E61F89EE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BA20C44-5AE4-4DC9-A91C-643BC9C1E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B8A75C5C-5242-4E1B-ABCF-2F31F6BFD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Trénink dětí</a:t>
            </a:r>
            <a:br>
              <a:rPr lang="cs-CZ" dirty="0"/>
            </a:br>
            <a:r>
              <a:rPr lang="cs-CZ" dirty="0"/>
              <a:t> 8-10 let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61E5F4-FE1E-4C85-B387-6E3087409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/>
              <a:t>3 kola poklusem – prostná (1.výskoky snožmo, 2.poskoky ve vzporu, 3.kotouly vpřed) dále výskokem na trampolíně (1.klasický výskok, 2. air </a:t>
            </a:r>
            <a:r>
              <a:rPr lang="cs-CZ" err="1"/>
              <a:t>jack</a:t>
            </a:r>
            <a:r>
              <a:rPr lang="cs-CZ"/>
              <a:t>, 3.kufr)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/>
              <a:t>dynamické protažení – hmity, kruhy, až rozsahy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/>
              <a:t>zapracování - vzpory, přednosy, švihy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/>
              <a:t>průprava na skoky - 10 x výskok snožmo, 10x </a:t>
            </a:r>
            <a:r>
              <a:rPr lang="cs-CZ" err="1"/>
              <a:t>tuck</a:t>
            </a:r>
            <a:r>
              <a:rPr lang="cs-CZ"/>
              <a:t> </a:t>
            </a:r>
            <a:r>
              <a:rPr lang="cs-CZ" err="1"/>
              <a:t>jump</a:t>
            </a:r>
            <a:r>
              <a:rPr lang="cs-CZ"/>
              <a:t>, 10x R- </a:t>
            </a:r>
            <a:r>
              <a:rPr lang="cs-CZ" err="1"/>
              <a:t>jack</a:t>
            </a:r>
            <a:r>
              <a:rPr lang="cs-CZ"/>
              <a:t>, 10x štika, 10x split 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/>
              <a:t>závěrečné posilování – statické i dynamické prvky sestavy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/>
              <a:t>statické protažení – 30 sekund výdrž</a:t>
            </a:r>
          </a:p>
          <a:p>
            <a:pPr marL="0" lvl="0" indent="0">
              <a:buNone/>
            </a:pPr>
            <a:endParaRPr lang="cs-CZ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69E3989-C462-49A6-86A8-355B60134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E4B8E1-4108-4F3B-AA31-922474DC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27578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6F80BA74-52A0-4E4D-A18A-4510AFE5B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4" b="3796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CBA20C44-5AE4-4DC9-A91C-643BC9C1E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A604EC25-EFC0-4B19-A9EC-D69B0D714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Trénink kadetů</a:t>
            </a:r>
            <a:br>
              <a:rPr lang="cs-CZ" dirty="0"/>
            </a:br>
            <a:r>
              <a:rPr lang="cs-CZ" dirty="0"/>
              <a:t>12-14 let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535E04-CDF3-4840-A2CE-D6B7CA59C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poklusem - 5 koleček v tělocvičně + mobilizace = krouživé pohyby v ramenním kloubu, předloktí, zápěstí, dále přidáme cvaly stranou, klus poskočný, zakopávání na každou 3.dobu, to stejné se skipinkem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700" dirty="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ále dynamický </a:t>
            </a:r>
            <a:r>
              <a:rPr lang="cs-CZ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stretching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celého těla dle pokynu trenéra + 3 minuty na individuální přípravu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posilování pomocí kruhového tréninku, 3 série, každý 60 sekund (</a:t>
            </a:r>
            <a:r>
              <a:rPr lang="cs-CZ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práce:odpočinek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= 1:1)  – 7 cviků (7 svěřenců)  - vzpor stranou na levé straně (v polovině přetáčíme na pravou), výpad stranou střídavě levá a pravá, kliky (pánské) – nejprve tricepsové (v případě únavy prsní), výpady vpřed střídání DKK (hlídáme osu kolen), stojky o žebřiny, přeskoky přes švihadlo, metronom (pomalé vedení pohybu), dřepy na bosu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nácvik náročnějších prvků (</a:t>
            </a:r>
            <a:r>
              <a:rPr lang="cs-CZ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lateral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hinge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push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up, </a:t>
            </a:r>
            <a:r>
              <a:rPr lang="cs-CZ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planche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na 1 horní končetině, přednosy s rotacemi atd.) v kombinaci s procházením sestavy 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protažení posilovaných segmentů a závěrečné ,,</a:t>
            </a:r>
            <a:r>
              <a:rPr lang="cs-CZ" sz="17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rollování</a:t>
            </a:r>
            <a:r>
              <a:rPr lang="cs-CZ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‘‘ pomalejšího rázu pro snížení tonu minimálně po dobu 30 sekund každé části (lýtka, stehna – zadní stranu, záda od beder po krční páteř, holeně, přední stranu stehen, abduktory ale i adduktory a předloktí)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A69E3989-C462-49A6-86A8-355B60134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FE4B8E1-4108-4F3B-AA31-922474DC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5919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>
            <a:extLst>
              <a:ext uri="{FF2B5EF4-FFF2-40B4-BE49-F238E27FC236}">
                <a16:creationId xmlns:a16="http://schemas.microsoft.com/office/drawing/2014/main" id="{7AF50F28-6CAB-4D99-9E04-B07A98340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8" b="4543"/>
          <a:stretch/>
        </p:blipFill>
        <p:spPr bwMode="auto">
          <a:xfrm>
            <a:off x="0" y="219085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83477320-2176-43A7-964D-F98AFECB2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>
            <a:extLst>
              <a:ext uri="{FF2B5EF4-FFF2-40B4-BE49-F238E27FC236}">
                <a16:creationId xmlns:a16="http://schemas.microsoft.com/office/drawing/2014/main" id="{A5812649-8127-49F6-A6E4-1611D256E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812" y="228304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Děkujeme za pozornost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E63D2B-16CA-4A57-9BB7-2DC037F1A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44198"/>
            <a:ext cx="10058400" cy="4023360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F0023454-C8F8-4D6E-8537-CCFD0CA39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7E074050-0E37-4F72-95BE-2439FAD04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22695DC3-378D-408C-BE81-071CCC5860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16ECB8F5-1B8B-456F-9336-CE5AE5F880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98273B77-8E9D-457B-B287-9DB34FC350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874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541</Words>
  <Application>Microsoft Office PowerPoint</Application>
  <PresentationFormat>Širokoúhlá obrazovka</PresentationFormat>
  <Paragraphs>40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Times New Roman</vt:lpstr>
      <vt:lpstr>Retrospektiva</vt:lpstr>
      <vt:lpstr>Trénink  sportovního aerobiku </vt:lpstr>
      <vt:lpstr>Aerobik </vt:lpstr>
      <vt:lpstr>Pravidla každého tréninku</vt:lpstr>
      <vt:lpstr>Trénink přípravky (do 6 let)</vt:lpstr>
      <vt:lpstr>Trénink dětí  8-10 let</vt:lpstr>
      <vt:lpstr>Trénink kadetů 12-14 let</vt:lpstr>
      <vt:lpstr>Děkujeme za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Trénink  sportovního aerobiku </dc:title>
  <dc:creator>Lucie Ajchlerová</dc:creator>
  <cp:lastModifiedBy>Barbora Benešová</cp:lastModifiedBy>
  <cp:revision>4</cp:revision>
  <dcterms:created xsi:type="dcterms:W3CDTF">2020-12-06T21:15:54Z</dcterms:created>
  <dcterms:modified xsi:type="dcterms:W3CDTF">2020-12-06T22:18:54Z</dcterms:modified>
</cp:coreProperties>
</file>