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/>
    <p:restoredTop sz="94720"/>
  </p:normalViewPr>
  <p:slideViewPr>
    <p:cSldViewPr snapToGrid="0" snapToObjects="1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5FD68-EF5C-8F4E-9B12-25F3E9D2AE3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81FD0-EA37-F745-B2C6-D4DA2B54F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7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81FD0-EA37-F745-B2C6-D4DA2B54FF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0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8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4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08-Apr-21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серый градиентный шестиугольник на белом фоне с мягким размытием">
            <a:extLst>
              <a:ext uri="{FF2B5EF4-FFF2-40B4-BE49-F238E27FC236}">
                <a16:creationId xmlns:a16="http://schemas.microsoft.com/office/drawing/2014/main" id="{86BD27D4-FA82-4B15-A887-06824D78D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9970" r="-1" b="13777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6453-01D8-AA42-A581-B2828D769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049" y="726641"/>
            <a:ext cx="10067985" cy="318742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Прототипы </a:t>
            </a:r>
            <a:br>
              <a:rPr lang="ru-RU" sz="5400" dirty="0"/>
            </a:br>
            <a:r>
              <a:rPr lang="ru-RU" dirty="0"/>
              <a:t>комедии А. С. Грибоедова "Горе от ума"</a:t>
            </a:r>
            <a:endParaRPr lang="ru-RU" sz="54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8F7D42-F0C6-2C4D-8B3D-A2442CA80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>
            <a:normAutofit/>
          </a:bodyPr>
          <a:lstStyle/>
          <a:p>
            <a:pPr algn="r"/>
            <a:r>
              <a:rPr lang="ru-RU" sz="2200" dirty="0">
                <a:solidFill>
                  <a:srgbClr val="FFFFFF"/>
                </a:solidFill>
              </a:rPr>
              <a:t>Макарова Милена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57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4" name="Top left">
            <a:extLst>
              <a:ext uri="{FF2B5EF4-FFF2-40B4-BE49-F238E27FC236}">
                <a16:creationId xmlns:a16="http://schemas.microsoft.com/office/drawing/2014/main" id="{76C57F27-5AD9-48AC-8DF4-740C7FFA8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8B8F795-A3F3-4167-92AE-99E8771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B80631A-159B-4376-BAE0-B0A79759B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DC0E3EC-FD85-44A0-A7EC-B45422105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AA6CA5-1890-4BCA-BB3E-35570EB3E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29A863-C1B4-4FA5-BE70-56C5D32C3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E37E4F1-D06F-4EA7-BAF7-28F90A86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B02F5DA-9B92-477E-AD0E-0FFFA288C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6710BBF-A9B3-4872-95A0-D6228146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5CB0E-A3B5-4B4D-A61E-E7886C75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817" y="5644416"/>
            <a:ext cx="7784778" cy="9318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Сергей Сергеевич Скалозуб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4" name="Cross">
            <a:extLst>
              <a:ext uri="{FF2B5EF4-FFF2-40B4-BE49-F238E27FC236}">
                <a16:creationId xmlns:a16="http://schemas.microsoft.com/office/drawing/2014/main" id="{8470ADF7-086F-4892-83D9-4F8B12F3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B0C2AC-04D6-48CC-843B-3C8A97D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FAA374E-111C-41A1-8959-A1CE13803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Рисунок 8" descr="Изображение выглядит как текст, человек, женщ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B736A3FD-873A-754F-9889-696593CE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4" y="605228"/>
            <a:ext cx="3345405" cy="491971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36AABF0-E007-B64B-825F-E1690B3F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491" y="631678"/>
            <a:ext cx="3687584" cy="4916780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человек, стары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9515373F-BC86-1346-8013-6F28E572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54017" y="605228"/>
            <a:ext cx="3736258" cy="4914959"/>
          </a:xfrm>
          <a:prstGeom prst="rect">
            <a:avLst/>
          </a:prstGeom>
        </p:spPr>
      </p:pic>
      <p:grpSp>
        <p:nvGrpSpPr>
          <p:cNvPr id="58" name="Bottom Right">
            <a:extLst>
              <a:ext uri="{FF2B5EF4-FFF2-40B4-BE49-F238E27FC236}">
                <a16:creationId xmlns:a16="http://schemas.microsoft.com/office/drawing/2014/main" id="{D9A7A519-71A4-4A41-A58F-BAF342204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9" name="Graphic 157">
              <a:extLst>
                <a:ext uri="{FF2B5EF4-FFF2-40B4-BE49-F238E27FC236}">
                  <a16:creationId xmlns:a16="http://schemas.microsoft.com/office/drawing/2014/main" id="{204C6FE8-57D6-4A3D-B230-D39F9454B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1EDCFD9-3062-4150-A0BC-5606373259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69BE7B5-C4A9-4EB7-917F-834BDC6142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B1A948F-B003-48BE-B4FA-75BC14DF4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3599387-57C9-4F88-BA79-8BEE708323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BBF697E-5DB8-4B76-B95B-7DAC565A4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B1E606-D23B-4E7E-A570-B91E919262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DD23807-F77C-481C-B88F-CC7E6AF00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A1D2D4-2A96-476A-A0DE-5A6BAEC0D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842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AA399-1906-9446-B101-93FA02B4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860" y="2596713"/>
            <a:ext cx="4814412" cy="16645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Анфиса Ниловна </a:t>
            </a:r>
            <a:r>
              <a:rPr lang="ru-RU" dirty="0" err="1"/>
              <a:t>Хлёстова</a:t>
            </a:r>
            <a:endParaRPr lang="ru-RU" dirty="0"/>
          </a:p>
        </p:txBody>
      </p:sp>
      <p:pic>
        <p:nvPicPr>
          <p:cNvPr id="5" name="Объект 4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79D69E31-7EC0-F44A-B0F2-CF4EB46B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17" y="1019556"/>
            <a:ext cx="3431306" cy="4818888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49EBBDF7-403B-404C-AE65-6529C4797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E4DDE-DABB-4541-B044-FC38949E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D357AD-5163-45F3-A5C7-FD3351A90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86A53D-82B1-4C65-9DED-59358265B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200E88-1288-40E7-9A66-D513E6CA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4E4D96-95D8-43F4-90B2-25AC6F6A0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51A656-8684-49D3-8C63-5513CD7BF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48A156-06F4-42AE-871D-4535FF09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FD1AA9-14F8-45A8-88C0-28DC94ED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1C0BEBF8-7FFB-422A-98F0-90FF9E7F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B94AB3-A0D6-4DB5-9006-C7F2ABD8A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C59F5611-23BC-435A-A5C0-D4DD8912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13287DA-BE38-4656-B32C-F10B005F0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BFD07E-A2BD-4A54-B194-B784DF265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19B4517-9BB8-4C32-B87D-F5E8CD477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A9DD75-9D79-4D26-8A36-B5D9BBA74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4EFBFDC-6A43-4413-AC75-13861B0D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236E5D8-45CC-41FA-A68C-608422971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BED8DA-C8A2-4323-A230-5D354066C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700AC1-CD4C-4962-B47B-92CDE218A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333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686DC-FAF2-184A-83D8-12E09446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92" y="800306"/>
            <a:ext cx="5500047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Платон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Михайлович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Горич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 descr="Изображение выглядит как текст, старый, в позе, винтажный&#10;&#10;Автоматически созданное описание">
            <a:extLst>
              <a:ext uri="{FF2B5EF4-FFF2-40B4-BE49-F238E27FC236}">
                <a16:creationId xmlns:a16="http://schemas.microsoft.com/office/drawing/2014/main" id="{A3F0831D-9F68-7749-9E44-48F61F5FF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46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2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297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7A93B028-F8F4-4F84-98D7-2779E4D8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254636-BEEC-4E48-BF0C-D2C6BF58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AF5681-1B96-4C35-AB17-AB7793A4E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C65047-892E-46D5-9E82-93FB2E432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D2952C-9885-4337-B770-851BDEB88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07DD51-ACE9-4B98-AB77-D23DBEF48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483983-8B4E-40F0-BF70-192D840B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853237-6306-4734-906A-E334FDEAA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848C5D2-21E8-4E56-B25E-809869A75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E491A-A366-C943-9157-57889BEA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218" y="2913860"/>
            <a:ext cx="2880547" cy="8651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Княжны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89572C9-4FE4-664F-BFB4-ECEE610AA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2540"/>
          <a:stretch/>
        </p:blipFill>
        <p:spPr>
          <a:xfrm>
            <a:off x="19485" y="-15867"/>
            <a:ext cx="5003406" cy="6857990"/>
          </a:xfrm>
          <a:prstGeom prst="rect">
            <a:avLst/>
          </a:prstGeom>
        </p:spPr>
      </p:pic>
      <p:grpSp>
        <p:nvGrpSpPr>
          <p:cNvPr id="50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29158" y="3369564"/>
            <a:ext cx="118872" cy="118872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Bottom Right">
            <a:extLst>
              <a:ext uri="{FF2B5EF4-FFF2-40B4-BE49-F238E27FC236}">
                <a16:creationId xmlns:a16="http://schemas.microsoft.com/office/drawing/2014/main" id="{F7513226-C6E6-4885-A42A-D6411FF0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9BC07C6F-FF27-4C7D-BF5D-4B4B8880B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B062B0F-BCEB-436F-AB59-970CC5EE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2CDB5C4-8E76-40DC-A3EA-AF3D5066E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88252B-68F7-4FD1-98ED-39451A985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43015DC-C4C8-408D-91FE-CB5223319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E420DB7-0D88-4E37-B948-6FB4A8AD8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8BA96C9-4B69-43D0-A129-4C2DF6571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B9C0CB4-8BF5-4813-A26B-7B3C36368E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1A6261E-C71C-43D5-8164-2B8BB8D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7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92F8B-B9FC-0C4E-B04E-1A72C440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61" y="2440986"/>
            <a:ext cx="5605358" cy="16645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Пётр Ильич </a:t>
            </a:r>
            <a:r>
              <a:rPr lang="ru-RU" dirty="0" err="1"/>
              <a:t>Тугоуховский</a:t>
            </a:r>
            <a:endParaRPr lang="ru-RU" dirty="0"/>
          </a:p>
        </p:txBody>
      </p:sp>
      <p:pic>
        <p:nvPicPr>
          <p:cNvPr id="5" name="Объект 4" descr="Изображение выглядит как текст, внешний, человек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FE43AF2D-32EC-B646-8C85-6BF6F91C2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1" r="2" b="2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28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0F09A-E7A0-2141-ACB8-799C40F9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363" y="2455597"/>
            <a:ext cx="3085720" cy="1224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Репетилов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 descr="Изображение выглядит как текст, одет&#10;&#10;Автоматически созданное описание">
            <a:extLst>
              <a:ext uri="{FF2B5EF4-FFF2-40B4-BE49-F238E27FC236}">
                <a16:creationId xmlns:a16="http://schemas.microsoft.com/office/drawing/2014/main" id="{09121C51-D01E-AD4D-BE9E-86B40C56D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30132"/>
          <a:stretch/>
        </p:blipFill>
        <p:spPr>
          <a:xfrm>
            <a:off x="760546" y="780238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2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29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9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0" name="Freeform: Shape 7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1" name="Freeform: Shape 7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7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7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7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8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8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8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5CABC-4E17-3E41-AF08-DC136645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65" y="2158169"/>
            <a:ext cx="4897818" cy="2236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kern="1200" dirty="0">
                <a:latin typeface="+mj-lt"/>
                <a:ea typeface="+mj-ea"/>
                <a:cs typeface="+mj-cs"/>
              </a:rPr>
              <a:t>Антон Антонович </a:t>
            </a:r>
            <a:r>
              <a:rPr lang="ru-RU" kern="1200" dirty="0" err="1">
                <a:latin typeface="+mj-lt"/>
                <a:ea typeface="+mj-ea"/>
                <a:cs typeface="+mj-cs"/>
              </a:rPr>
              <a:t>Загорецкий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9B7AC87-E59F-A547-ACD2-336967D5F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44" y="567942"/>
            <a:ext cx="3419908" cy="5716862"/>
          </a:xfrm>
          <a:prstGeom prst="rect">
            <a:avLst/>
          </a:prstGeom>
        </p:spPr>
      </p:pic>
      <p:grpSp>
        <p:nvGrpSpPr>
          <p:cNvPr id="109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0" name="Freeform: Shape 8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1" name="Freeform: Shape 8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8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9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9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9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9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9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8" name="Freeform: Shape 8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94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5D4E7-7F72-0A43-8CF6-8EC2A5C0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43" y="2766218"/>
            <a:ext cx="6085114" cy="1325563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8661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04E9E-6158-5E4F-9AA3-F07597BA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5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А. С. Грибоедов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52B91-4C09-B14E-A2C5-44418B03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291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«Портреты и только портреты входят в состав комедии и трагедии, в них, однако, есть черты, свойственные многим другим лицам, а иные всему роду человеческому настолько, насколько каждый человек похож на всех своих двуногих собратий. Карикатур ненавижу, в моей картине ни одной не найдешь.»</a:t>
            </a:r>
          </a:p>
        </p:txBody>
      </p:sp>
    </p:spTree>
    <p:extLst>
      <p:ext uri="{BB962C8B-B14F-4D97-AF65-F5344CB8AC3E}">
        <p14:creationId xmlns:p14="http://schemas.microsoft.com/office/powerpoint/2010/main" val="240288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79527-139D-EB4E-B57B-FAFD72E5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45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А. С. Грибоедов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71BDB-C85F-C549-95AF-D7D351F3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895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«…В моей комедии 25 глупцов на одного здравомыслящего человека; и этот человек, разумеется, в противоречии с обществом, его окружающим, его никто не понимает, никто простить не хочет, зачем он немножко повыше прочих».</a:t>
            </a:r>
          </a:p>
        </p:txBody>
      </p:sp>
    </p:spTree>
    <p:extLst>
      <p:ext uri="{BB962C8B-B14F-4D97-AF65-F5344CB8AC3E}">
        <p14:creationId xmlns:p14="http://schemas.microsoft.com/office/powerpoint/2010/main" val="265224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8" name="Top left">
            <a:extLst>
              <a:ext uri="{FF2B5EF4-FFF2-40B4-BE49-F238E27FC236}">
                <a16:creationId xmlns:a16="http://schemas.microsoft.com/office/drawing/2014/main" id="{4E411B43-8CD6-4B81-B856-D48624511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52E6BB-E578-4E15-9983-25922218B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10F9F62-E8A1-4FD1-94FA-FA9F060C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59A8FFC-FFD0-476D-80C1-AF91F1444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C7D2B3C-D87D-4F32-83CB-B5E30AF44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0595D9E-2022-486F-87B2-8E0F1585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7B443B-FE5A-4825-98B6-15C284B18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A7EA07-4450-49F2-9B9C-2936A14A2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95A07CE-2A29-4114-AC96-9DDEF5A8A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6E99F-24BC-CA4F-8727-BF203E05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807276" cy="2616928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Александр Андреевич Чацкий</a:t>
            </a:r>
          </a:p>
        </p:txBody>
      </p:sp>
      <p:pic>
        <p:nvPicPr>
          <p:cNvPr id="7" name="Рисунок 6" descr="Изображение выглядит как текст,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AB7B734-58D1-1F48-AA2F-42CB60522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4906"/>
          <a:stretch/>
        </p:blipFill>
        <p:spPr>
          <a:xfrm>
            <a:off x="198741" y="2603866"/>
            <a:ext cx="3946953" cy="3919694"/>
          </a:xfrm>
          <a:prstGeom prst="rect">
            <a:avLst/>
          </a:prstGeom>
        </p:spPr>
      </p:pic>
      <p:pic>
        <p:nvPicPr>
          <p:cNvPr id="9" name="Объект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4A82DF-F3BA-214C-B2E7-AD4B09304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76"/>
          <a:stretch/>
        </p:blipFill>
        <p:spPr>
          <a:xfrm>
            <a:off x="4165228" y="2598680"/>
            <a:ext cx="3946953" cy="3919694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2F51D0-2CCD-4940-8160-A9C201ED3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691"/>
          <a:stretch/>
        </p:blipFill>
        <p:spPr>
          <a:xfrm>
            <a:off x="8131715" y="2556681"/>
            <a:ext cx="3946953" cy="3919694"/>
          </a:xfrm>
          <a:prstGeom prst="rect">
            <a:avLst/>
          </a:prstGeom>
        </p:spPr>
      </p:pic>
      <p:grpSp>
        <p:nvGrpSpPr>
          <p:cNvPr id="58" name="Bottom Right">
            <a:extLst>
              <a:ext uri="{FF2B5EF4-FFF2-40B4-BE49-F238E27FC236}">
                <a16:creationId xmlns:a16="http://schemas.microsoft.com/office/drawing/2014/main" id="{A362A44B-A305-404B-8E98-067BC55D7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9" name="Graphic 157">
              <a:extLst>
                <a:ext uri="{FF2B5EF4-FFF2-40B4-BE49-F238E27FC236}">
                  <a16:creationId xmlns:a16="http://schemas.microsoft.com/office/drawing/2014/main" id="{FE6351D9-FE82-4BB2-ACBA-86980886B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E22A701-EF41-4FA0-937C-44962895A9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61FA2D2-8832-4122-8CBF-9FB078B26F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72B5FFA-BB6A-4EC8-B2F6-6CE3A5991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4A6CF09-1DCD-4F42-B2E1-CD2D47A1D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60C5BB0-5BEB-444D-9B9C-3B7491D79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82A3C91-CF30-4C33-9F71-DBA73D3AF8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2F06726-E932-409E-8030-37E7D079D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952EF0-6E4A-46E6-81D9-C549B2CA6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39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F148A-DF43-C54A-ACC2-4D48B021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65" y="2596713"/>
            <a:ext cx="4987809" cy="16645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Пётр Яковлевич Чаадаев</a:t>
            </a:r>
          </a:p>
        </p:txBody>
      </p:sp>
      <p:pic>
        <p:nvPicPr>
          <p:cNvPr id="5" name="Объект 4" descr="Изображение выглядит как текст,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BBDFFB8-CE73-1E49-8C49-43FB8E3E6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2597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632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09301-E7CC-584A-999A-B0315342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827" y="2362589"/>
            <a:ext cx="6044498" cy="1664573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Александр Сергеевич Грибоедов</a:t>
            </a:r>
          </a:p>
        </p:txBody>
      </p:sp>
      <p:pic>
        <p:nvPicPr>
          <p:cNvPr id="5" name="Объект 4" descr="Изображение выглядит как текст, человек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F451C11-A2B5-2648-A37B-D2D94EFB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95" y="1019556"/>
            <a:ext cx="4120149" cy="4818888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49EBBDF7-403B-404C-AE65-6529C4797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E4DDE-DABB-4541-B044-FC38949E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D357AD-5163-45F3-A5C7-FD3351A90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86A53D-82B1-4C65-9DED-59358265B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200E88-1288-40E7-9A66-D513E6CA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4E4D96-95D8-43F4-90B2-25AC6F6A0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51A656-8684-49D3-8C63-5513CD7BF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48A156-06F4-42AE-871D-4535FF09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FD1AA9-14F8-45A8-88C0-28DC94ED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1C0BEBF8-7FFB-422A-98F0-90FF9E7F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B94AB3-A0D6-4DB5-9006-C7F2ABD8A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C59F5611-23BC-435A-A5C0-D4DD8912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13287DA-BE38-4656-B32C-F10B005F0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BFD07E-A2BD-4A54-B194-B784DF265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19B4517-9BB8-4C32-B87D-F5E8CD477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A9DD75-9D79-4D26-8A36-B5D9BBA74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4EFBFDC-6A43-4413-AC75-13861B0D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236E5D8-45CC-41FA-A68C-608422971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BED8DA-C8A2-4323-A230-5D354066C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700AC1-CD4C-4962-B47B-92CDE218A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44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98ECFD43-CD3A-4C87-83EF-8C84FF9C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B67E3-B5D7-48B1-918F-4F58A63D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F40A3C-A581-4C40-BF99-C4C1B822B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08FAE8-9BD1-4E0F-8022-5700B8A96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6041B8E-973D-4DE3-B188-B453E9B71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D2E1791-32B3-4000-BD0F-AFA4F713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919169C-9169-4F35-820C-349674E02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D0FD86-A77E-49A4-BACF-23310301B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91A448-1A13-4A41-9A16-E7F20E024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3B8CE-7933-8E42-9565-5F6465E5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259" y="-99482"/>
            <a:ext cx="8064434" cy="1438690"/>
          </a:xfrm>
        </p:spPr>
        <p:txBody>
          <a:bodyPr anchor="ctr">
            <a:normAutofit/>
          </a:bodyPr>
          <a:lstStyle/>
          <a:p>
            <a:r>
              <a:rPr lang="ru-RU" dirty="0"/>
              <a:t>Павел Афанасьевич Фамусов</a:t>
            </a:r>
          </a:p>
        </p:txBody>
      </p:sp>
      <p:pic>
        <p:nvPicPr>
          <p:cNvPr id="7" name="Рисунок 6" descr="Изображение выглядит как текст, книга, стары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972AD18-61CA-5148-97C5-05511350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55" y="1196534"/>
            <a:ext cx="4011721" cy="54826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нига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E35D51E-E06C-CB4B-AE42-7EDDDC7C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198" y="1178836"/>
            <a:ext cx="4125247" cy="5500331"/>
          </a:xfrm>
          <a:prstGeom prst="rect">
            <a:avLst/>
          </a:prstGeom>
        </p:spPr>
      </p:pic>
      <p:grpSp>
        <p:nvGrpSpPr>
          <p:cNvPr id="30" name="Bottom Right">
            <a:extLst>
              <a:ext uri="{FF2B5EF4-FFF2-40B4-BE49-F238E27FC236}">
                <a16:creationId xmlns:a16="http://schemas.microsoft.com/office/drawing/2014/main" id="{EB42DC7D-FAB9-4C5B-A80B-98FFA37EC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31" name="Graphic 157">
              <a:extLst>
                <a:ext uri="{FF2B5EF4-FFF2-40B4-BE49-F238E27FC236}">
                  <a16:creationId xmlns:a16="http://schemas.microsoft.com/office/drawing/2014/main" id="{F0C21626-DDFE-4349-A662-7905E94DD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A93E4FA-B080-47B0-9737-665729B8B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CCE14F9-EEBB-4549-911D-1ED413572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7C39830-718C-448A-BBB7-C07C91EB0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3636CB7-D2ED-4E5B-8CFD-006872DE83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0EDC1C2-F56B-4F24-94E4-589D95F110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99DDB92-1600-4A05-87BC-BCE5E5538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4CE808-6181-4335-AB6C-0C88989E95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97F5E9-B01C-4490-92B3-9EACFCFAD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80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05012-DCE5-AB46-9010-04DD2EED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3" y="2016509"/>
            <a:ext cx="4789097" cy="19055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Софья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Павловна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Фамусова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0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Объект 4" descr="Изображение выглядит как текст, стена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8820D875-4C78-DE48-AA67-EEB81FBF4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9233" y="567942"/>
            <a:ext cx="5716862" cy="5716862"/>
          </a:xfrm>
          <a:prstGeom prst="rect">
            <a:avLst/>
          </a:prstGeom>
        </p:spPr>
      </p:pic>
      <p:grpSp>
        <p:nvGrpSpPr>
          <p:cNvPr id="54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6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84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4EB25-7824-6041-85DF-7CDD11D8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Алексей Степанович Молчалин</a:t>
            </a:r>
          </a:p>
        </p:txBody>
      </p:sp>
      <p:pic>
        <p:nvPicPr>
          <p:cNvPr id="5" name="Объект 4" descr="Изображение выглядит как текст, нос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171C2499-27EA-6943-AA05-2E875C041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464" y="2231781"/>
            <a:ext cx="6867071" cy="3607385"/>
          </a:xfrm>
        </p:spPr>
      </p:pic>
    </p:spTree>
    <p:extLst>
      <p:ext uri="{BB962C8B-B14F-4D97-AF65-F5344CB8AC3E}">
        <p14:creationId xmlns:p14="http://schemas.microsoft.com/office/powerpoint/2010/main" val="260287781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168</Words>
  <Application>Microsoft Office PowerPoint</Application>
  <PresentationFormat>Широкоэкранный</PresentationFormat>
  <Paragraphs>31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AvenirNext LT Pro Medium</vt:lpstr>
      <vt:lpstr>Calibri</vt:lpstr>
      <vt:lpstr>Posterama</vt:lpstr>
      <vt:lpstr>Times New Roman</vt:lpstr>
      <vt:lpstr>ExploreVTI</vt:lpstr>
      <vt:lpstr>Прототипы  комедии А. С. Грибоедова "Горе от ума"</vt:lpstr>
      <vt:lpstr>А. С. Грибоедов</vt:lpstr>
      <vt:lpstr>А. С. Грибоедов</vt:lpstr>
      <vt:lpstr>Александр Андреевич Чацкий</vt:lpstr>
      <vt:lpstr>Пётр Яковлевич Чаадаев</vt:lpstr>
      <vt:lpstr>Александр Сергеевич Грибоедов</vt:lpstr>
      <vt:lpstr>Павел Афанасьевич Фамусов</vt:lpstr>
      <vt:lpstr>Софья Павловна Фамусова</vt:lpstr>
      <vt:lpstr>Алексей Степанович Молчалин</vt:lpstr>
      <vt:lpstr>Сергей Сергеевич Скалозуб</vt:lpstr>
      <vt:lpstr>Анфиса Ниловна Хлёстова</vt:lpstr>
      <vt:lpstr>Платон Михайлович Горич</vt:lpstr>
      <vt:lpstr>Княжны</vt:lpstr>
      <vt:lpstr>Пётр Ильич Тугоуховский</vt:lpstr>
      <vt:lpstr>Репетилов</vt:lpstr>
      <vt:lpstr>Антон Антонович Загорецкий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Прототипы  комедии А. С. Грибоедова "Горе от ума"</dc:title>
  <dc:creator>Elizaveta Kirichenko</dc:creator>
  <cp:lastModifiedBy>Elena Vasilyeva</cp:lastModifiedBy>
  <cp:revision>9</cp:revision>
  <dcterms:created xsi:type="dcterms:W3CDTF">2021-04-02T10:21:17Z</dcterms:created>
  <dcterms:modified xsi:type="dcterms:W3CDTF">2021-04-08T12:52:29Z</dcterms:modified>
</cp:coreProperties>
</file>