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0" r:id="rId1"/>
  </p:sldMasterIdLst>
  <p:sldIdLst>
    <p:sldId id="256" r:id="rId2"/>
    <p:sldId id="257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82"/>
  </p:normalViewPr>
  <p:slideViewPr>
    <p:cSldViewPr snapToGrid="0" snapToObjects="1">
      <p:cViewPr varScale="1">
        <p:scale>
          <a:sx n="120" d="100"/>
          <a:sy n="120" d="100"/>
        </p:scale>
        <p:origin x="2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4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77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36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279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453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33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29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12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80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48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155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790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9" r:id="rId6"/>
    <p:sldLayoutId id="2147483754" r:id="rId7"/>
    <p:sldLayoutId id="2147483755" r:id="rId8"/>
    <p:sldLayoutId id="2147483756" r:id="rId9"/>
    <p:sldLayoutId id="2147483758" r:id="rId10"/>
    <p:sldLayoutId id="214748375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8">
            <a:extLst>
              <a:ext uri="{FF2B5EF4-FFF2-40B4-BE49-F238E27FC236}">
                <a16:creationId xmlns:a16="http://schemas.microsoft.com/office/drawing/2014/main" id="{0AF4F2BA-3C03-4E2C-8ABC-0949B61B3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">
            <a:extLst>
              <a:ext uri="{FF2B5EF4-FFF2-40B4-BE49-F238E27FC236}">
                <a16:creationId xmlns:a16="http://schemas.microsoft.com/office/drawing/2014/main" id="{8AC0EBC0-0D60-4225-BDBA-B2EB6DDF93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b="437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06B10ED5-17A6-4D47-B959-4F03EA7F1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Boj zblízka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29A49EB-1D02-C34B-96E6-7349BCF48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Kontaktní boj a boj na zemi</a:t>
            </a:r>
          </a:p>
        </p:txBody>
      </p:sp>
      <p:cxnSp>
        <p:nvCxnSpPr>
          <p:cNvPr id="19" name="Straight Connector 10">
            <a:extLst>
              <a:ext uri="{FF2B5EF4-FFF2-40B4-BE49-F238E27FC236}">
                <a16:creationId xmlns:a16="http://schemas.microsoft.com/office/drawing/2014/main" id="{A07787ED-5EDC-4C54-AD87-55B60D0FE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!!footer rectangle">
            <a:extLst>
              <a:ext uri="{FF2B5EF4-FFF2-40B4-BE49-F238E27FC236}">
                <a16:creationId xmlns:a16="http://schemas.microsoft.com/office/drawing/2014/main" id="{B40A8CA7-7D5A-43B0-A1A0-B558ECA9E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2011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EDE26E-19FD-5744-9289-7E9292686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Boj zblízka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207630-7AF6-104B-A10D-54F90A53D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Cíl: </a:t>
            </a:r>
            <a:r>
              <a:rPr lang="cs-CZ" dirty="0"/>
              <a:t>seznámit se s kontaktním bojem a bojem na zemi, </a:t>
            </a:r>
          </a:p>
          <a:p>
            <a:r>
              <a:rPr lang="cs-CZ" b="1" dirty="0"/>
              <a:t>Průběh: </a:t>
            </a:r>
            <a:r>
              <a:rPr lang="cs-CZ" dirty="0"/>
              <a:t>průpravné cvičení, kontaktní boj (stínový pohyb, trénink na cvičné cíle, kontaktní boj), boj na zemi (trénink jednotlivých nástupů do kontaktního boje, kontaktní boj na zemi)</a:t>
            </a:r>
          </a:p>
        </p:txBody>
      </p:sp>
    </p:spTree>
    <p:extLst>
      <p:ext uri="{BB962C8B-B14F-4D97-AF65-F5344CB8AC3E}">
        <p14:creationId xmlns:p14="http://schemas.microsoft.com/office/powerpoint/2010/main" val="34847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chemeClr val="tx1"/>
                </a:solidFill>
              </a:rPr>
              <a:t>Kontaktní boj a boj na zemi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r>
              <a:rPr lang="cs-CZ" sz="1300" b="1" i="1" dirty="0"/>
              <a:t>Účelem kontaktního boje je reálné použití BZ.</a:t>
            </a:r>
          </a:p>
          <a:p>
            <a:pPr>
              <a:buFont typeface="Wingdings" pitchFamily="2" charset="2"/>
              <a:buChar char="Ø"/>
            </a:pPr>
            <a:r>
              <a:rPr lang="cs-CZ" sz="1300" b="1" i="1" dirty="0"/>
              <a:t> </a:t>
            </a:r>
            <a:r>
              <a:rPr lang="cs-CZ" sz="1300" i="1" dirty="0"/>
              <a:t>Výcvikové metody: řízení cviční boj (vše je prováděno s předem určenými instrukcemi: počty, frekvence, rychlost a přesně určené 		              cviky), volný cvičný boj (jsou zadány jen základní instrukce: začátek, konec a způsob boje).</a:t>
            </a:r>
          </a:p>
        </p:txBody>
      </p:sp>
    </p:spTree>
    <p:extLst>
      <p:ext uri="{BB962C8B-B14F-4D97-AF65-F5344CB8AC3E}">
        <p14:creationId xmlns:p14="http://schemas.microsoft.com/office/powerpoint/2010/main" val="807791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Seznam literatury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1400" dirty="0"/>
              <a:t> VÁGNER, Michal. </a:t>
            </a:r>
            <a:r>
              <a:rPr lang="cs-CZ" sz="1400" i="1" dirty="0"/>
              <a:t>K teorii boje zblízka</a:t>
            </a:r>
            <a:r>
              <a:rPr lang="cs-CZ" sz="1400" dirty="0"/>
              <a:t>. Praha: Karolinum, 2008. ISBN 978-80-2461-476-2.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400" i="1" dirty="0"/>
              <a:t> </a:t>
            </a:r>
            <a:r>
              <a:rPr lang="cs-CZ" sz="1400" dirty="0"/>
              <a:t>VÁGNER, Michal. </a:t>
            </a:r>
            <a:r>
              <a:rPr lang="cs-CZ" sz="1400" i="1" dirty="0"/>
              <a:t>1. stupeň boje zblízka</a:t>
            </a:r>
            <a:r>
              <a:rPr lang="cs-CZ" sz="1400" dirty="0"/>
              <a:t>. Praha: 2008.</a:t>
            </a:r>
            <a:endParaRPr lang="cs-CZ" sz="1400" i="1" dirty="0"/>
          </a:p>
          <a:p>
            <a:pPr marL="0" indent="0">
              <a:buNone/>
            </a:pPr>
            <a:endParaRPr lang="cs-CZ" b="1" dirty="0"/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20771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242D41"/>
      </a:dk2>
      <a:lt2>
        <a:srgbClr val="E8E5E2"/>
      </a:lt2>
      <a:accent1>
        <a:srgbClr val="2997E7"/>
      </a:accent1>
      <a:accent2>
        <a:srgbClr val="13B3B3"/>
      </a:accent2>
      <a:accent3>
        <a:srgbClr val="21B879"/>
      </a:accent3>
      <a:accent4>
        <a:srgbClr val="14BC31"/>
      </a:accent4>
      <a:accent5>
        <a:srgbClr val="47B921"/>
      </a:accent5>
      <a:accent6>
        <a:srgbClr val="7DB213"/>
      </a:accent6>
      <a:hlink>
        <a:srgbClr val="399431"/>
      </a:hlink>
      <a:folHlink>
        <a:srgbClr val="7F7F7F"/>
      </a:folHlink>
    </a:clrScheme>
    <a:fontScheme name="Retrospect">
      <a:majorFont>
        <a:latin typeface="Arial Nova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FDBACBD070DD419BEEEED858171F5F" ma:contentTypeVersion="4" ma:contentTypeDescription="Vytvoří nový dokument" ma:contentTypeScope="" ma:versionID="2182ec3ddecf41b0afdc471c58791184">
  <xsd:schema xmlns:xsd="http://www.w3.org/2001/XMLSchema" xmlns:xs="http://www.w3.org/2001/XMLSchema" xmlns:p="http://schemas.microsoft.com/office/2006/metadata/properties" xmlns:ns2="e2285f5f-a0f1-4742-bd8a-8c092caa1a6e" xmlns:ns3="786dd7ff-425c-4d0d-8299-61bc4fece3fc" targetNamespace="http://schemas.microsoft.com/office/2006/metadata/properties" ma:root="true" ma:fieldsID="cf2bf133cf7a19d2b5a69bd4a55658b9" ns2:_="" ns3:_="">
    <xsd:import namespace="e2285f5f-a0f1-4742-bd8a-8c092caa1a6e"/>
    <xsd:import namespace="786dd7ff-425c-4d0d-8299-61bc4fece3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85f5f-a0f1-4742-bd8a-8c092caa1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6dd7ff-425c-4d0d-8299-61bc4fece3f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C3DBF4-E45E-45E7-BCF0-0A2977EF5A08}"/>
</file>

<file path=customXml/itemProps2.xml><?xml version="1.0" encoding="utf-8"?>
<ds:datastoreItem xmlns:ds="http://schemas.openxmlformats.org/officeDocument/2006/customXml" ds:itemID="{7ADF4831-192B-43F4-8709-4159E06852DD}"/>
</file>

<file path=customXml/itemProps3.xml><?xml version="1.0" encoding="utf-8"?>
<ds:datastoreItem xmlns:ds="http://schemas.openxmlformats.org/officeDocument/2006/customXml" ds:itemID="{912883F2-6B54-4BC1-98A0-7D2360A4AEA5}"/>
</file>

<file path=docProps/app.xml><?xml version="1.0" encoding="utf-8"?>
<Properties xmlns="http://schemas.openxmlformats.org/officeDocument/2006/extended-properties" xmlns:vt="http://schemas.openxmlformats.org/officeDocument/2006/docPropsVTypes">
  <Template>{C3CB2FD1-364E-634F-BF21-6F1E549C9A16}tf10001119</Template>
  <TotalTime>719</TotalTime>
  <Words>153</Words>
  <Application>Microsoft Macintosh PowerPoint</Application>
  <PresentationFormat>Širokoúhlá obrazovka</PresentationFormat>
  <Paragraphs>11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Arial</vt:lpstr>
      <vt:lpstr>Arial Nova</vt:lpstr>
      <vt:lpstr>Arial Nova Light</vt:lpstr>
      <vt:lpstr>Calibri</vt:lpstr>
      <vt:lpstr>Wingdings</vt:lpstr>
      <vt:lpstr>RetrospectVTI</vt:lpstr>
      <vt:lpstr>Boj zblízka</vt:lpstr>
      <vt:lpstr>Boj zblízka</vt:lpstr>
      <vt:lpstr>Kontaktní boj a boj na zemi</vt:lpstr>
      <vt:lpstr>Seznam literatury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Boj zblízka</dc:title>
  <dc:creator>Vladan Oláh</dc:creator>
  <cp:lastModifiedBy>Vladan Oláh</cp:lastModifiedBy>
  <cp:revision>10</cp:revision>
  <dcterms:created xsi:type="dcterms:W3CDTF">2021-12-01T12:47:50Z</dcterms:created>
  <dcterms:modified xsi:type="dcterms:W3CDTF">2021-12-03T08:49:32Z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0x0101005FFDBACBD070DD419BEEEED858171F5F</vt:lpwstr>
  </property>
</Properties>
</file>