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Kontaktní boj a boj na zemi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kontaktním bojem a bojem na zemi, 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kontaktní boj (stínový pohyb, trénink na cvičné cíle, kontaktní boj), boj na zemi (trénink jednotlivých nástupů do kontaktního boje, kontaktní boj na zemi)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Kontaktní boj a boj na zemi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kontaktního boje je reálné použití BZ.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Výcvikové metody: řízení cviční boj (vše je prováděno s předem určenými instrukcemi: počty, frekvence, rychlost a přesně určené 		              cviky), volný cvičný boj (jsou zadány jen základní instrukce: začátek, konec a způsob boje).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C3DBF4-E45E-45E7-BCF0-0A2977EF5A08}"/>
</file>

<file path=customXml/itemProps2.xml><?xml version="1.0" encoding="utf-8"?>
<ds:datastoreItem xmlns:ds="http://schemas.openxmlformats.org/officeDocument/2006/customXml" ds:itemID="{7ADF4831-192B-43F4-8709-4159E06852DD}"/>
</file>

<file path=customXml/itemProps3.xml><?xml version="1.0" encoding="utf-8"?>
<ds:datastoreItem xmlns:ds="http://schemas.openxmlformats.org/officeDocument/2006/customXml" ds:itemID="{912883F2-6B54-4BC1-98A0-7D2360A4AEA5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719</TotalTime>
  <Words>153</Words>
  <Application>Microsoft Macintosh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Kontaktní boj a boj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10</cp:revision>
  <dcterms:created xsi:type="dcterms:W3CDTF">2021-12-01T12:47:50Z</dcterms:created>
  <dcterms:modified xsi:type="dcterms:W3CDTF">2021-12-03T08:49:32Z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