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8. 12. 2020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8. 12. 2020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8. 12. 2020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8. 12. 2020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8. 12. 2020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8. 12. 2020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8. 12. 2020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8. 12. 2020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8. 12. 2020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8. 12. 2020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8. 12. 2020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8. 12. 2020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KANÁLY REKLAMY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FILM / TELEVIZE / VIDEO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FILM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b="1" dirty="0" smtClean="0"/>
              <a:t>REKLAMA PRO KINA</a:t>
            </a:r>
          </a:p>
          <a:p>
            <a:pPr>
              <a:buNone/>
            </a:pPr>
            <a:r>
              <a:rPr lang="cs-CZ" dirty="0" smtClean="0"/>
              <a:t>VÝROBCE </a:t>
            </a:r>
          </a:p>
          <a:p>
            <a:pPr>
              <a:buNone/>
            </a:pPr>
            <a:r>
              <a:rPr lang="cs-CZ" b="1" dirty="0" smtClean="0"/>
              <a:t>PROPAGFILM </a:t>
            </a:r>
            <a:r>
              <a:rPr lang="cs-CZ" dirty="0" smtClean="0"/>
              <a:t>(1957) A DALŠÍ STUDIA KF</a:t>
            </a:r>
          </a:p>
          <a:p>
            <a:pPr>
              <a:buNone/>
            </a:pPr>
            <a:r>
              <a:rPr lang="cs-CZ" dirty="0" smtClean="0"/>
              <a:t>35mm, barva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TELEVIZE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REKLAMA PRO TELEVIZI (ČS. I ZAHRANIČNÍ!)</a:t>
            </a:r>
          </a:p>
          <a:p>
            <a:pPr>
              <a:buNone/>
            </a:pPr>
            <a:r>
              <a:rPr lang="cs-CZ" dirty="0" smtClean="0"/>
              <a:t>PRIMÁRNÍ VÝROBCE</a:t>
            </a:r>
          </a:p>
          <a:p>
            <a:pPr>
              <a:buNone/>
            </a:pPr>
            <a:r>
              <a:rPr lang="cs-CZ" b="1" dirty="0" smtClean="0"/>
              <a:t>REKLAMNÍ</a:t>
            </a:r>
            <a:r>
              <a:rPr lang="cs-CZ" dirty="0" smtClean="0"/>
              <a:t> </a:t>
            </a:r>
            <a:r>
              <a:rPr lang="cs-CZ" b="1" dirty="0" smtClean="0"/>
              <a:t>PODNIK STÁTNÍHO OBCHODU </a:t>
            </a:r>
            <a:r>
              <a:rPr lang="cs-CZ" dirty="0" smtClean="0"/>
              <a:t>(POZDĚJI </a:t>
            </a:r>
            <a:r>
              <a:rPr lang="cs-CZ" b="1" dirty="0" smtClean="0"/>
              <a:t>MERKUR</a:t>
            </a:r>
            <a:r>
              <a:rPr lang="cs-CZ" dirty="0" smtClean="0"/>
              <a:t>)</a:t>
            </a:r>
          </a:p>
          <a:p>
            <a:pPr>
              <a:buNone/>
            </a:pPr>
            <a:r>
              <a:rPr lang="cs-CZ" dirty="0" smtClean="0"/>
              <a:t>d</a:t>
            </a:r>
            <a:r>
              <a:rPr lang="cs-CZ" dirty="0" smtClean="0"/>
              <a:t>ále </a:t>
            </a:r>
            <a:r>
              <a:rPr lang="cs-CZ" b="1" dirty="0" smtClean="0"/>
              <a:t>Čs. televize </a:t>
            </a:r>
            <a:r>
              <a:rPr lang="cs-CZ" dirty="0" smtClean="0"/>
              <a:t>(zejm. 1965–1972)</a:t>
            </a:r>
          </a:p>
          <a:p>
            <a:pPr>
              <a:buNone/>
            </a:pPr>
            <a:r>
              <a:rPr lang="cs-CZ" dirty="0" smtClean="0"/>
              <a:t>16mm, do konce 60. let černobílé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NÁSTUPU TELEVIZE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800" dirty="0" smtClean="0"/>
              <a:t>Čs. TV vysílala experimentálně od roku 1953</a:t>
            </a:r>
          </a:p>
          <a:p>
            <a:pPr>
              <a:buNone/>
            </a:pPr>
            <a:r>
              <a:rPr lang="cs-CZ" sz="2800" dirty="0" smtClean="0"/>
              <a:t>k</a:t>
            </a:r>
            <a:r>
              <a:rPr lang="cs-CZ" sz="2800" dirty="0" smtClean="0"/>
              <a:t>onec 50. let – pravidelnost, od r. 59 vysílání celý týden</a:t>
            </a:r>
          </a:p>
          <a:p>
            <a:pPr>
              <a:buNone/>
            </a:pPr>
            <a:endParaRPr lang="cs-CZ" sz="2800" dirty="0" smtClean="0"/>
          </a:p>
        </p:txBody>
      </p:sp>
      <p:pic>
        <p:nvPicPr>
          <p:cNvPr id="4" name="Obrázek 3" descr="download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996952"/>
            <a:ext cx="4401839" cy="329713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508104" y="4005064"/>
            <a:ext cx="338437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! VELIKOST OBRAZU</a:t>
            </a:r>
          </a:p>
          <a:p>
            <a:r>
              <a:rPr lang="cs-CZ" dirty="0" smtClean="0"/>
              <a:t>Tesla 4001A</a:t>
            </a:r>
          </a:p>
          <a:p>
            <a:endParaRPr lang="cs-CZ" dirty="0" smtClean="0"/>
          </a:p>
          <a:p>
            <a:r>
              <a:rPr lang="cs-CZ" dirty="0" smtClean="0"/>
              <a:t>herec/zboží/animace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VIDEO</a:t>
            </a:r>
            <a:endParaRPr lang="cs-CZ" dirty="0"/>
          </a:p>
        </p:txBody>
      </p:sp>
      <p:pic>
        <p:nvPicPr>
          <p:cNvPr id="2050" name="Picture 2" descr="D:\VÝZKUM\REKLAMA_SPOTŘEBNÍ IMAGINACE\PUBLIKACNI VYSTUPY\txt_video\vystrizky z tisku\Bez názvu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3923928" cy="5139303"/>
          </a:xfrm>
          <a:prstGeom prst="rect">
            <a:avLst/>
          </a:prstGeom>
          <a:noFill/>
        </p:spPr>
      </p:pic>
      <p:sp>
        <p:nvSpPr>
          <p:cNvPr id="10" name="TextovéPole 9"/>
          <p:cNvSpPr txBox="1"/>
          <p:nvPr/>
        </p:nvSpPr>
        <p:spPr>
          <a:xfrm>
            <a:off x="4355976" y="1268760"/>
            <a:ext cx="417646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800" cap="all" dirty="0" smtClean="0"/>
          </a:p>
          <a:p>
            <a:r>
              <a:rPr lang="cs-CZ" sz="2800" cap="all" dirty="0" smtClean="0"/>
              <a:t>Konec 70. let – 80. LÉTA</a:t>
            </a:r>
          </a:p>
          <a:p>
            <a:endParaRPr lang="cs-CZ" sz="2800" cap="all" dirty="0" smtClean="0"/>
          </a:p>
          <a:p>
            <a:r>
              <a:rPr lang="cs-CZ" sz="2800" cap="all" dirty="0" smtClean="0"/>
              <a:t>Vzdělávací a vědecké instituce</a:t>
            </a:r>
          </a:p>
          <a:p>
            <a:r>
              <a:rPr lang="cs-CZ" sz="2800" cap="all" dirty="0" smtClean="0"/>
              <a:t>Reklamní průmysl</a:t>
            </a:r>
          </a:p>
          <a:p>
            <a:r>
              <a:rPr lang="cs-CZ" sz="2800" cap="all" dirty="0" smtClean="0"/>
              <a:t>HUDEBNÍ PRŮMYSL</a:t>
            </a:r>
          </a:p>
          <a:p>
            <a:endParaRPr lang="cs-CZ" sz="2800" cap="all" dirty="0" smtClean="0"/>
          </a:p>
          <a:p>
            <a:r>
              <a:rPr lang="cs-CZ" sz="2800" cap="all" dirty="0" smtClean="0"/>
              <a:t>Veřejný prostor</a:t>
            </a:r>
          </a:p>
          <a:p>
            <a:r>
              <a:rPr lang="cs-CZ" sz="2800" cap="all" dirty="0" smtClean="0"/>
              <a:t>	</a:t>
            </a:r>
            <a:r>
              <a:rPr lang="cs-CZ" sz="2800" cap="all" dirty="0" smtClean="0"/>
              <a:t>-videostěny</a:t>
            </a:r>
          </a:p>
          <a:p>
            <a:r>
              <a:rPr lang="cs-CZ" sz="2800" cap="all" dirty="0" smtClean="0"/>
              <a:t>	</a:t>
            </a:r>
            <a:r>
              <a:rPr lang="cs-CZ" sz="2800" cap="all" dirty="0" smtClean="0"/>
              <a:t>-prior</a:t>
            </a:r>
          </a:p>
          <a:p>
            <a:r>
              <a:rPr lang="cs-CZ" sz="2800" cap="all" dirty="0" smtClean="0"/>
              <a:t>	</a:t>
            </a:r>
            <a:r>
              <a:rPr lang="cs-CZ" sz="2800" cap="all" dirty="0" smtClean="0"/>
              <a:t>-prodejní akce s 	videodiskotékou</a:t>
            </a:r>
            <a:endParaRPr lang="cs-CZ" sz="2800" cap="al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l="7939" t="14563" r="13473" b="4719"/>
          <a:stretch>
            <a:fillRect/>
          </a:stretch>
        </p:blipFill>
        <p:spPr bwMode="auto">
          <a:xfrm>
            <a:off x="2627784" y="3095114"/>
            <a:ext cx="6516216" cy="3762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6084168" y="170080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DISCOPŘÍBĚH</a:t>
            </a:r>
            <a:r>
              <a:rPr lang="cs-CZ" dirty="0" smtClean="0"/>
              <a:t> (1987)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1628" t="6364" r="13234" b="7722"/>
          <a:stretch>
            <a:fillRect/>
          </a:stretch>
        </p:blipFill>
        <p:spPr bwMode="auto">
          <a:xfrm>
            <a:off x="251520" y="260648"/>
            <a:ext cx="5328592" cy="3425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VIDEO V MERKURU</a:t>
            </a:r>
            <a:endParaRPr lang="cs-CZ" dirty="0"/>
          </a:p>
        </p:txBody>
      </p:sp>
      <p:pic>
        <p:nvPicPr>
          <p:cNvPr id="1026" name="Picture 2" descr="D:\VÝZKUM\REKLAMA_SPOTŘEBNÍ IMAGINACE\PUBLIKACNI VYSTUPY\txt_video\vystrizky z tisku\karikatura_diferenciace publika_tvorba_19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53692"/>
          <a:stretch>
            <a:fillRect/>
          </a:stretch>
        </p:blipFill>
        <p:spPr bwMode="auto">
          <a:xfrm>
            <a:off x="671512" y="1658144"/>
            <a:ext cx="3612456" cy="4410075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971600" y="623731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čas. TVORBA 1986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4427984" y="2132856"/>
            <a:ext cx="42484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DIFERENCIACE PUBLIKA</a:t>
            </a:r>
          </a:p>
          <a:p>
            <a:endParaRPr lang="cs-CZ" sz="2800" b="1" dirty="0" smtClean="0"/>
          </a:p>
          <a:p>
            <a:r>
              <a:rPr lang="cs-CZ" sz="2800" b="1" dirty="0" smtClean="0"/>
              <a:t>OŽIVENÍ PROSTŘEDÍ PRODEJE</a:t>
            </a:r>
            <a:endParaRPr lang="cs-CZ" sz="28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126</Words>
  <Application>Microsoft Office PowerPoint</Application>
  <PresentationFormat>Předvádění na obrazovce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KANÁLY REKLAMY</vt:lpstr>
      <vt:lpstr>FILM</vt:lpstr>
      <vt:lpstr>TELEVIZE</vt:lpstr>
      <vt:lpstr>VÝZVY NÁSTUPU TELEVIZE</vt:lpstr>
      <vt:lpstr>VIDEO</vt:lpstr>
      <vt:lpstr>Snímek 6</vt:lpstr>
      <vt:lpstr>VIDEO V MERKURU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KANÁLY REKLAMY</dc:title>
  <dc:creator>Lucie Cesalkova</dc:creator>
  <cp:lastModifiedBy>lu</cp:lastModifiedBy>
  <cp:revision>19</cp:revision>
  <dcterms:created xsi:type="dcterms:W3CDTF">2020-12-08T19:30:01Z</dcterms:created>
  <dcterms:modified xsi:type="dcterms:W3CDTF">2020-12-08T22:22:33Z</dcterms:modified>
</cp:coreProperties>
</file>