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3" r:id="rId4"/>
    <p:sldId id="294" r:id="rId5"/>
    <p:sldId id="295" r:id="rId6"/>
    <p:sldId id="296" r:id="rId7"/>
    <p:sldId id="291" r:id="rId8"/>
    <p:sldId id="292" r:id="rId9"/>
    <p:sldId id="290" r:id="rId10"/>
    <p:sldId id="289" r:id="rId11"/>
    <p:sldId id="297" r:id="rId12"/>
    <p:sldId id="257" r:id="rId13"/>
    <p:sldId id="279" r:id="rId14"/>
    <p:sldId id="282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CE2AF-8FEB-41A8-9E4F-D074DBD62AB6}" v="2" dt="2022-12-04T22:11:28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áchová" userId="b964343a-ff32-4531-99a7-aaa754b435c8" providerId="ADAL" clId="{AA9CE2AF-8FEB-41A8-9E4F-D074DBD62AB6}"/>
    <pc:docChg chg="custSel addSld delSld modSld sldOrd">
      <pc:chgData name="Anna Páchová" userId="b964343a-ff32-4531-99a7-aaa754b435c8" providerId="ADAL" clId="{AA9CE2AF-8FEB-41A8-9E4F-D074DBD62AB6}" dt="2022-12-04T22:28:01.933" v="1203"/>
      <pc:docMkLst>
        <pc:docMk/>
      </pc:docMkLst>
      <pc:sldChg chg="del">
        <pc:chgData name="Anna Páchová" userId="b964343a-ff32-4531-99a7-aaa754b435c8" providerId="ADAL" clId="{AA9CE2AF-8FEB-41A8-9E4F-D074DBD62AB6}" dt="2022-12-04T22:10:28.001" v="1" actId="2696"/>
        <pc:sldMkLst>
          <pc:docMk/>
          <pc:sldMk cId="674456078" sldId="287"/>
        </pc:sldMkLst>
      </pc:sldChg>
      <pc:sldChg chg="new">
        <pc:chgData name="Anna Páchová" userId="b964343a-ff32-4531-99a7-aaa754b435c8" providerId="ADAL" clId="{AA9CE2AF-8FEB-41A8-9E4F-D074DBD62AB6}" dt="2022-12-04T22:10:31.570" v="2" actId="680"/>
        <pc:sldMkLst>
          <pc:docMk/>
          <pc:sldMk cId="3984547123" sldId="287"/>
        </pc:sldMkLst>
      </pc:sldChg>
      <pc:sldChg chg="add">
        <pc:chgData name="Anna Páchová" userId="b964343a-ff32-4531-99a7-aaa754b435c8" providerId="ADAL" clId="{AA9CE2AF-8FEB-41A8-9E4F-D074DBD62AB6}" dt="2022-12-04T22:10:33.369" v="4"/>
        <pc:sldMkLst>
          <pc:docMk/>
          <pc:sldMk cId="3472654800" sldId="288"/>
        </pc:sldMkLst>
      </pc:sldChg>
      <pc:sldChg chg="del">
        <pc:chgData name="Anna Páchová" userId="b964343a-ff32-4531-99a7-aaa754b435c8" providerId="ADAL" clId="{AA9CE2AF-8FEB-41A8-9E4F-D074DBD62AB6}" dt="2022-12-03T17:29:11.265" v="0" actId="47"/>
        <pc:sldMkLst>
          <pc:docMk/>
          <pc:sldMk cId="3498579606" sldId="288"/>
        </pc:sldMkLst>
      </pc:sldChg>
      <pc:sldChg chg="delSp modSp add mod ord setBg delDesignElem">
        <pc:chgData name="Anna Páchová" userId="b964343a-ff32-4531-99a7-aaa754b435c8" providerId="ADAL" clId="{AA9CE2AF-8FEB-41A8-9E4F-D074DBD62AB6}" dt="2022-12-04T22:28:01.933" v="1203"/>
        <pc:sldMkLst>
          <pc:docMk/>
          <pc:sldMk cId="1848543584" sldId="289"/>
        </pc:sldMkLst>
        <pc:spChg chg="mod">
          <ac:chgData name="Anna Páchová" userId="b964343a-ff32-4531-99a7-aaa754b435c8" providerId="ADAL" clId="{AA9CE2AF-8FEB-41A8-9E4F-D074DBD62AB6}" dt="2022-12-04T22:19:24.280" v="777" actId="207"/>
          <ac:spMkLst>
            <pc:docMk/>
            <pc:sldMk cId="1848543584" sldId="289"/>
            <ac:spMk id="2" creationId="{7F5F8AFC-9607-3D8C-CAD2-CC786E3D1AE9}"/>
          </ac:spMkLst>
        </pc:spChg>
        <pc:spChg chg="del">
          <ac:chgData name="Anna Páchová" userId="b964343a-ff32-4531-99a7-aaa754b435c8" providerId="ADAL" clId="{AA9CE2AF-8FEB-41A8-9E4F-D074DBD62AB6}" dt="2022-12-04T22:10:33.369" v="4"/>
          <ac:spMkLst>
            <pc:docMk/>
            <pc:sldMk cId="1848543584" sldId="289"/>
            <ac:spMk id="12" creationId="{7F57BEA8-497D-4AA8-8A18-BDCD696B25FE}"/>
          </ac:spMkLst>
        </pc:spChg>
        <pc:cxnChg chg="del">
          <ac:chgData name="Anna Páchová" userId="b964343a-ff32-4531-99a7-aaa754b435c8" providerId="ADAL" clId="{AA9CE2AF-8FEB-41A8-9E4F-D074DBD62AB6}" dt="2022-12-04T22:10:33.369" v="4"/>
          <ac:cxnSpMkLst>
            <pc:docMk/>
            <pc:sldMk cId="1848543584" sldId="289"/>
            <ac:cxnSpMk id="10" creationId="{D2E961F1-4A28-4A5F-BBD4-6E400E5E6C75}"/>
          </ac:cxnSpMkLst>
        </pc:cxnChg>
        <pc:cxnChg chg="del">
          <ac:chgData name="Anna Páchová" userId="b964343a-ff32-4531-99a7-aaa754b435c8" providerId="ADAL" clId="{AA9CE2AF-8FEB-41A8-9E4F-D074DBD62AB6}" dt="2022-12-04T22:10:33.369" v="4"/>
          <ac:cxnSpMkLst>
            <pc:docMk/>
            <pc:sldMk cId="1848543584" sldId="289"/>
            <ac:cxnSpMk id="14" creationId="{A82415D3-DDE5-4D63-8CB3-23A5EC581B27}"/>
          </ac:cxnSpMkLst>
        </pc:cxnChg>
        <pc:cxnChg chg="del">
          <ac:chgData name="Anna Páchová" userId="b964343a-ff32-4531-99a7-aaa754b435c8" providerId="ADAL" clId="{AA9CE2AF-8FEB-41A8-9E4F-D074DBD62AB6}" dt="2022-12-04T22:10:33.369" v="4"/>
          <ac:cxnSpMkLst>
            <pc:docMk/>
            <pc:sldMk cId="1848543584" sldId="289"/>
            <ac:cxnSpMk id="16" creationId="{AD7193FB-6AE6-4B3B-8F89-56B55DD63B4D}"/>
          </ac:cxnSpMkLst>
        </pc:cxnChg>
      </pc:sldChg>
      <pc:sldChg chg="del">
        <pc:chgData name="Anna Páchová" userId="b964343a-ff32-4531-99a7-aaa754b435c8" providerId="ADAL" clId="{AA9CE2AF-8FEB-41A8-9E4F-D074DBD62AB6}" dt="2022-12-04T22:10:28.001" v="1" actId="2696"/>
        <pc:sldMkLst>
          <pc:docMk/>
          <pc:sldMk cId="4095368174" sldId="289"/>
        </pc:sldMkLst>
      </pc:sldChg>
      <pc:sldChg chg="del">
        <pc:chgData name="Anna Páchová" userId="b964343a-ff32-4531-99a7-aaa754b435c8" providerId="ADAL" clId="{AA9CE2AF-8FEB-41A8-9E4F-D074DBD62AB6}" dt="2022-12-04T22:10:28.001" v="1" actId="2696"/>
        <pc:sldMkLst>
          <pc:docMk/>
          <pc:sldMk cId="161236529" sldId="290"/>
        </pc:sldMkLst>
      </pc:sldChg>
      <pc:sldChg chg="add">
        <pc:chgData name="Anna Páchová" userId="b964343a-ff32-4531-99a7-aaa754b435c8" providerId="ADAL" clId="{AA9CE2AF-8FEB-41A8-9E4F-D074DBD62AB6}" dt="2022-12-04T22:10:33.369" v="4"/>
        <pc:sldMkLst>
          <pc:docMk/>
          <pc:sldMk cId="1852228629" sldId="290"/>
        </pc:sldMkLst>
      </pc:sldChg>
      <pc:sldChg chg="del">
        <pc:chgData name="Anna Páchová" userId="b964343a-ff32-4531-99a7-aaa754b435c8" providerId="ADAL" clId="{AA9CE2AF-8FEB-41A8-9E4F-D074DBD62AB6}" dt="2022-12-04T22:10:28.001" v="1" actId="2696"/>
        <pc:sldMkLst>
          <pc:docMk/>
          <pc:sldMk cId="186982685" sldId="291"/>
        </pc:sldMkLst>
      </pc:sldChg>
      <pc:sldChg chg="add">
        <pc:chgData name="Anna Páchová" userId="b964343a-ff32-4531-99a7-aaa754b435c8" providerId="ADAL" clId="{AA9CE2AF-8FEB-41A8-9E4F-D074DBD62AB6}" dt="2022-12-04T22:10:33.369" v="4"/>
        <pc:sldMkLst>
          <pc:docMk/>
          <pc:sldMk cId="1430156486" sldId="291"/>
        </pc:sldMkLst>
      </pc:sldChg>
      <pc:sldChg chg="add">
        <pc:chgData name="Anna Páchová" userId="b964343a-ff32-4531-99a7-aaa754b435c8" providerId="ADAL" clId="{AA9CE2AF-8FEB-41A8-9E4F-D074DBD62AB6}" dt="2022-12-04T22:10:33.369" v="4"/>
        <pc:sldMkLst>
          <pc:docMk/>
          <pc:sldMk cId="261972490" sldId="292"/>
        </pc:sldMkLst>
      </pc:sldChg>
      <pc:sldChg chg="del">
        <pc:chgData name="Anna Páchová" userId="b964343a-ff32-4531-99a7-aaa754b435c8" providerId="ADAL" clId="{AA9CE2AF-8FEB-41A8-9E4F-D074DBD62AB6}" dt="2022-12-04T22:10:28.001" v="1" actId="2696"/>
        <pc:sldMkLst>
          <pc:docMk/>
          <pc:sldMk cId="534137394" sldId="292"/>
        </pc:sldMkLst>
      </pc:sldChg>
      <pc:sldChg chg="addSp delSp modSp new mod setBg setClrOvrMap">
        <pc:chgData name="Anna Páchová" userId="b964343a-ff32-4531-99a7-aaa754b435c8" providerId="ADAL" clId="{AA9CE2AF-8FEB-41A8-9E4F-D074DBD62AB6}" dt="2022-12-04T22:12:14.549" v="69" actId="27636"/>
        <pc:sldMkLst>
          <pc:docMk/>
          <pc:sldMk cId="1388757503" sldId="293"/>
        </pc:sldMkLst>
        <pc:spChg chg="mod">
          <ac:chgData name="Anna Páchová" userId="b964343a-ff32-4531-99a7-aaa754b435c8" providerId="ADAL" clId="{AA9CE2AF-8FEB-41A8-9E4F-D074DBD62AB6}" dt="2022-12-04T22:12:14.549" v="69" actId="27636"/>
          <ac:spMkLst>
            <pc:docMk/>
            <pc:sldMk cId="1388757503" sldId="293"/>
            <ac:spMk id="2" creationId="{806D0CBC-3AAE-E1E2-722A-0154AAE7378A}"/>
          </ac:spMkLst>
        </pc:spChg>
        <pc:spChg chg="del">
          <ac:chgData name="Anna Páchová" userId="b964343a-ff32-4531-99a7-aaa754b435c8" providerId="ADAL" clId="{AA9CE2AF-8FEB-41A8-9E4F-D074DBD62AB6}" dt="2022-12-04T22:11:28.100" v="6"/>
          <ac:spMkLst>
            <pc:docMk/>
            <pc:sldMk cId="1388757503" sldId="293"/>
            <ac:spMk id="3" creationId="{368F17B2-7759-1554-5DD6-108A74F553D1}"/>
          </ac:spMkLst>
        </pc:spChg>
        <pc:spChg chg="add">
          <ac:chgData name="Anna Páchová" userId="b964343a-ff32-4531-99a7-aaa754b435c8" providerId="ADAL" clId="{AA9CE2AF-8FEB-41A8-9E4F-D074DBD62AB6}" dt="2022-12-04T22:12:02.146" v="67" actId="26606"/>
          <ac:spMkLst>
            <pc:docMk/>
            <pc:sldMk cId="1388757503" sldId="293"/>
            <ac:spMk id="1031" creationId="{2C6334C2-F73F-4B3B-A626-DD5F69DF6ED0}"/>
          </ac:spMkLst>
        </pc:spChg>
        <pc:picChg chg="add mod">
          <ac:chgData name="Anna Páchová" userId="b964343a-ff32-4531-99a7-aaa754b435c8" providerId="ADAL" clId="{AA9CE2AF-8FEB-41A8-9E4F-D074DBD62AB6}" dt="2022-12-04T22:12:02.146" v="67" actId="26606"/>
          <ac:picMkLst>
            <pc:docMk/>
            <pc:sldMk cId="1388757503" sldId="293"/>
            <ac:picMk id="1026" creationId="{A21BCE3F-7DB3-42C8-8732-48617BADD4DB}"/>
          </ac:picMkLst>
        </pc:picChg>
      </pc:sldChg>
      <pc:sldChg chg="modSp new mod">
        <pc:chgData name="Anna Páchová" userId="b964343a-ff32-4531-99a7-aaa754b435c8" providerId="ADAL" clId="{AA9CE2AF-8FEB-41A8-9E4F-D074DBD62AB6}" dt="2022-12-04T22:20:47.610" v="863" actId="20577"/>
        <pc:sldMkLst>
          <pc:docMk/>
          <pc:sldMk cId="1823938589" sldId="294"/>
        </pc:sldMkLst>
        <pc:spChg chg="mod">
          <ac:chgData name="Anna Páchová" userId="b964343a-ff32-4531-99a7-aaa754b435c8" providerId="ADAL" clId="{AA9CE2AF-8FEB-41A8-9E4F-D074DBD62AB6}" dt="2022-12-04T22:13:03.995" v="86" actId="5793"/>
          <ac:spMkLst>
            <pc:docMk/>
            <pc:sldMk cId="1823938589" sldId="294"/>
            <ac:spMk id="2" creationId="{E4D8FA82-0CA1-D8D4-99E1-39024892D8C6}"/>
          </ac:spMkLst>
        </pc:spChg>
        <pc:spChg chg="mod">
          <ac:chgData name="Anna Páchová" userId="b964343a-ff32-4531-99a7-aaa754b435c8" providerId="ADAL" clId="{AA9CE2AF-8FEB-41A8-9E4F-D074DBD62AB6}" dt="2022-12-04T22:20:47.610" v="863" actId="20577"/>
          <ac:spMkLst>
            <pc:docMk/>
            <pc:sldMk cId="1823938589" sldId="294"/>
            <ac:spMk id="3" creationId="{EE7F289F-13B0-B541-1563-66EA290BA664}"/>
          </ac:spMkLst>
        </pc:spChg>
      </pc:sldChg>
      <pc:sldChg chg="modSp new mod">
        <pc:chgData name="Anna Páchová" userId="b964343a-ff32-4531-99a7-aaa754b435c8" providerId="ADAL" clId="{AA9CE2AF-8FEB-41A8-9E4F-D074DBD62AB6}" dt="2022-12-04T22:26:30.432" v="1179" actId="20577"/>
        <pc:sldMkLst>
          <pc:docMk/>
          <pc:sldMk cId="1016766927" sldId="295"/>
        </pc:sldMkLst>
        <pc:spChg chg="mod">
          <ac:chgData name="Anna Páchová" userId="b964343a-ff32-4531-99a7-aaa754b435c8" providerId="ADAL" clId="{AA9CE2AF-8FEB-41A8-9E4F-D074DBD62AB6}" dt="2022-12-04T22:23:10.210" v="877" actId="20577"/>
          <ac:spMkLst>
            <pc:docMk/>
            <pc:sldMk cId="1016766927" sldId="295"/>
            <ac:spMk id="2" creationId="{45F04E70-2996-EEA8-A495-32E75E2BD994}"/>
          </ac:spMkLst>
        </pc:spChg>
        <pc:spChg chg="mod">
          <ac:chgData name="Anna Páchová" userId="b964343a-ff32-4531-99a7-aaa754b435c8" providerId="ADAL" clId="{AA9CE2AF-8FEB-41A8-9E4F-D074DBD62AB6}" dt="2022-12-04T22:26:30.432" v="1179" actId="20577"/>
          <ac:spMkLst>
            <pc:docMk/>
            <pc:sldMk cId="1016766927" sldId="295"/>
            <ac:spMk id="3" creationId="{2B1D3C90-D795-CB76-9C11-D5BB9C9D3376}"/>
          </ac:spMkLst>
        </pc:spChg>
      </pc:sldChg>
      <pc:sldChg chg="modSp new mod">
        <pc:chgData name="Anna Páchová" userId="b964343a-ff32-4531-99a7-aaa754b435c8" providerId="ADAL" clId="{AA9CE2AF-8FEB-41A8-9E4F-D074DBD62AB6}" dt="2022-12-04T22:27:32.428" v="1201" actId="20577"/>
        <pc:sldMkLst>
          <pc:docMk/>
          <pc:sldMk cId="256339596" sldId="296"/>
        </pc:sldMkLst>
        <pc:spChg chg="mod">
          <ac:chgData name="Anna Páchová" userId="b964343a-ff32-4531-99a7-aaa754b435c8" providerId="ADAL" clId="{AA9CE2AF-8FEB-41A8-9E4F-D074DBD62AB6}" dt="2022-12-04T22:27:32.428" v="1201" actId="20577"/>
          <ac:spMkLst>
            <pc:docMk/>
            <pc:sldMk cId="256339596" sldId="296"/>
            <ac:spMk id="2" creationId="{E40DA5B8-A124-B033-65C6-FFFE143FFF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253EE-2247-4A34-8FCA-067BB0457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422B46-C33B-4766-BA2B-007034911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F0D1BF-5320-4ED1-8DCC-7474918A5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005-DB3D-463C-8393-7584507FEB13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465158-573F-448E-901F-6C5F54B2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FFD74C-7418-457C-A3E9-CF175DBF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253E-EF70-4DE5-B10A-5227CAB28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59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0272C-98A5-4A29-8DA0-9A2DD211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6E63E8-23CD-4D12-9FB1-81F5D408D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8F2BA9-426D-44F7-842B-983C60A5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005-DB3D-463C-8393-7584507FEB13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71EEFD-6C46-4151-95B6-30EA2AA6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0DD81B-95E0-4B4E-B365-640B261F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253E-EF70-4DE5-B10A-5227CAB28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2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4D9BA19-C6C6-4E45-A6DC-F0ACB2549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4382E4-BABB-4B6D-96F1-D21995D6F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2A2EE4-7B61-4C32-9322-986F519C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005-DB3D-463C-8393-7584507FEB13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FF6386-8B40-4DD1-A629-14082954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8A53F3-7DCA-4BE3-B96F-DC8E929C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253E-EF70-4DE5-B10A-5227CAB28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45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F1066-A4E5-45A5-8423-97907682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0118C3-B7F3-45D7-A824-B86317883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F173C4-46C6-4D38-99D4-F7572B59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005-DB3D-463C-8393-7584507FEB13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9F430D-6877-4649-903F-EA7DC925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A56DCE-624B-490D-87B4-1C6C9EAE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253E-EF70-4DE5-B10A-5227CAB28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54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E18B3-F1D5-4197-8424-129829F2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185BF5-52A7-404C-9F87-63EF24754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8DF708-8018-42CB-86BC-D44A1174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005-DB3D-463C-8393-7584507FEB13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E1A375-8F28-482D-9363-67F71D2F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9FBF65-3961-4CB3-A03D-1AD79145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253E-EF70-4DE5-B10A-5227CAB28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48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390CD-6C65-4E8C-945F-C18EC4C3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08689-DD6D-41AF-BB04-1C2ED1B4E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6B3120-167B-4348-A367-D77E89BC2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6B6237-47F4-4EE2-A3A8-A8E64138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005-DB3D-463C-8393-7584507FEB13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088C4B-CF28-403E-A86F-95B63EDE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BC8662-AB18-4517-AEE2-60F990902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253E-EF70-4DE5-B10A-5227CAB28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37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10F4F-B19D-4C46-AAC7-2BCC4F21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73BE2D-721D-48D6-82AD-3FD50B193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B6EF8C-D83C-4B30-9B7F-1AB47706F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9D0A29-48C3-4480-B64F-74884684C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B023886-75C8-4B26-B02F-48EA1D75D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2BB086-BC26-4BD8-809B-7947A53A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005-DB3D-463C-8393-7584507FEB13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5F0C71-53CF-40AE-9E41-01BEAE24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FE6542-F44B-4A90-91C7-460569E7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253E-EF70-4DE5-B10A-5227CAB28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94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1D290-6755-4814-B9BA-162AF4EF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238099-2A94-4953-8473-C38480B2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005-DB3D-463C-8393-7584507FEB13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098CE5-5806-4E92-8AB2-07EAD74B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316972-3D27-4C18-8342-E07A27B2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253E-EF70-4DE5-B10A-5227CAB28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04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1B319D3-FEFD-479D-8F98-1189B941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005-DB3D-463C-8393-7584507FEB13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18EBD7-F590-4089-91B9-8E5EDB99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5A3F41-E727-49F6-BD55-2607DE82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253E-EF70-4DE5-B10A-5227CAB28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4A32E-076D-415C-BBF8-EF1EB14B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2A848-1EE9-4ADC-97E2-D13D69B17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D00C60-8A1E-4A4E-889B-DA918F363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2161E1-FDEB-4026-B535-F8566EB6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005-DB3D-463C-8393-7584507FEB13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3CFD5D-C553-4004-8F04-AA4B90C4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932E8E-0FD9-4C0B-9634-D05F9F40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253E-EF70-4DE5-B10A-5227CAB28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0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74E08-1A4F-4647-A172-F019C9F7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6F724D8-8040-4018-89A9-78C97054D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272AD1-4F1A-465B-A12E-512C096DF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A924D4-3FDD-49C0-AE18-A1E400D0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005-DB3D-463C-8393-7584507FEB13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6F8014-158A-4347-A760-AB52F623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B2DF8C-D157-46F9-8D8C-3504242B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253E-EF70-4DE5-B10A-5227CAB28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50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C8B9D1-E5E5-4EFE-BF0D-E4BA4577F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CF6282-F2A5-4D77-A632-F2E50788C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3EF929-BC63-45FA-A600-6EF5954BC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4005-DB3D-463C-8393-7584507FEB13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5847EF-757E-405B-9DC2-A117F18BB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0B237B-388E-4A76-85BF-FBC9C60B6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253E-EF70-4DE5-B10A-5227CAB28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05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F6597-4CCD-4478-8D87-80FECACC3F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Metakognice</a:t>
            </a:r>
            <a:r>
              <a:rPr lang="cs-CZ" dirty="0"/>
              <a:t> prakticky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C20C6C-F1C6-4EEE-AF5F-8686B0215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Anna </a:t>
            </a:r>
            <a:r>
              <a:rPr lang="cs-CZ" dirty="0" err="1"/>
              <a:t>Páchová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80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F8AFC-9607-3D8C-CAD2-CC786E3D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atin typeface="+mj-lt"/>
                <a:ea typeface="+mj-ea"/>
                <a:cs typeface="+mj-cs"/>
              </a:rPr>
              <a:t>Co </a:t>
            </a:r>
            <a:r>
              <a:rPr lang="en-US" sz="5400" kern="1200" dirty="0" err="1">
                <a:latin typeface="+mj-lt"/>
                <a:ea typeface="+mj-ea"/>
                <a:cs typeface="+mj-cs"/>
              </a:rPr>
              <a:t>rozvíjí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FIE?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9287E23-6A50-7D32-5792-AD0C2628F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54" t="37414" r="31398" b="27185"/>
          <a:stretch/>
        </p:blipFill>
        <p:spPr>
          <a:xfrm>
            <a:off x="2359712" y="2427541"/>
            <a:ext cx="741747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4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6E2A-2129-0015-7733-FEEFDF00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zprostředkovaného učení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CC0CA-FE34-5FB6-72E2-5C7D2E9BE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Zaměřenost a vzájemnost</a:t>
            </a:r>
          </a:p>
          <a:p>
            <a:r>
              <a:rPr lang="cs-CZ" dirty="0"/>
              <a:t>Transcendence</a:t>
            </a:r>
          </a:p>
          <a:p>
            <a:r>
              <a:rPr lang="cs-CZ"/>
              <a:t>Zprostředkování významu </a:t>
            </a:r>
          </a:p>
        </p:txBody>
      </p:sp>
    </p:spTree>
    <p:extLst>
      <p:ext uri="{BB962C8B-B14F-4D97-AF65-F5344CB8AC3E}">
        <p14:creationId xmlns:p14="http://schemas.microsoft.com/office/powerpoint/2010/main" val="114084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754B0-A907-4FB2-96C3-C20748E0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Přečtení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9FACF4-A19D-48CD-B241-AD651A35D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metody INSERT</a:t>
            </a:r>
          </a:p>
        </p:txBody>
      </p:sp>
    </p:spTree>
    <p:extLst>
      <p:ext uri="{BB962C8B-B14F-4D97-AF65-F5344CB8AC3E}">
        <p14:creationId xmlns:p14="http://schemas.microsoft.com/office/powerpoint/2010/main" val="250507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60225-06A6-49F3-9AFC-DA552444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INSERT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F48F3-26D4-4C66-AB8F-C02C82B9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2"/>
            <a:ext cx="10178322" cy="2242456"/>
          </a:xfrm>
        </p:spPr>
        <p:txBody>
          <a:bodyPr>
            <a:norm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I.N.S.E.R.T. -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Interactive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Noting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System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for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Effective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Reading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Thinking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učí žáky soustředěně pracovat s odborným textem: 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Rozvíjí kritické myšlení tím, že nutí žáky porovnávat to, co už ví, s novými informacemi a nutí je se rozhodovat, čemu věří a čemu ne. Žáci si v průběhu čtení textu na konci řádku zapisují značky, podle toho jsou-li informace známé, nové, nejasné, nebo v rozporu s tím, co si myslí, že vědí. Značky si mohou zvolit podle své potřeby. Děti v primární škole mohu třídit barevným podtrháváním. Texty, s kterými děti pracují, by měly být přiměřeně dlouhé a náročné, rozdělené na části. To, že děti jsou nucené porovnávat, co už věděly, s tím, co se z textu dozvídají, rozvíjí</a:t>
            </a:r>
          </a:p>
          <a:p>
            <a:pPr marL="0" indent="0">
              <a:buNone/>
            </a:pPr>
            <a:endParaRPr lang="cs-CZ" sz="1800" b="0" i="1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66E272C-84BC-474B-A279-59B683521297}"/>
              </a:ext>
            </a:extLst>
          </p:cNvPr>
          <p:cNvSpPr txBox="1"/>
          <p:nvPr/>
        </p:nvSpPr>
        <p:spPr>
          <a:xfrm>
            <a:off x="1360535" y="4646027"/>
            <a:ext cx="8915579" cy="2378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24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Žák si čte text a do textu hned zaznamenává symboly pomocí metody INSERT: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120"/>
              </a:spcAft>
            </a:pPr>
            <a:r>
              <a:rPr lang="cs-CZ" sz="1800" dirty="0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√ 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Fajfkou, označí informace, která byla pro něj známá.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120"/>
              </a:spcAft>
            </a:pPr>
            <a:r>
              <a:rPr lang="cs-CZ" sz="1800" dirty="0">
                <a:solidFill>
                  <a:srgbClr val="202122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Minusem, označí informace, které jsou v rozporu s tím, co ví.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120"/>
              </a:spcAft>
            </a:pPr>
            <a:r>
              <a:rPr lang="cs-CZ" sz="1800" dirty="0">
                <a:solidFill>
                  <a:srgbClr val="20212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Plusem, označí informace, které jsou pro něj nové.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120"/>
              </a:spcAft>
            </a:pPr>
            <a:r>
              <a:rPr lang="cs-CZ" sz="180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Otazníkem, označí informace, kterým nerozumí nebo o nich chce vědět více.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13C93-BAB5-4370-8E30-45C53860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metody insert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E4F74-AEFA-4100-A04C-04E10B00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Nejbližší příbuzný domácího psa je vlk. Obecně se předpokládá, že se jedná o zdomácnělého a umělým výběrem změněného vlka obecného.  </a:t>
            </a:r>
            <a:r>
              <a:rPr lang="cs-CZ" sz="2000" dirty="0">
                <a:solidFill>
                  <a:srgbClr val="2021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Vlk od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psa se liší v nanejvýš 0,2 % sekvence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mtDNA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20212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 jistotou je existence domácího psa potvrzena v nálezech starých 12 000 – 14 000 let, a to v Německu, zde byl nalezen nejstarší známý hrob psa. </a:t>
            </a:r>
            <a:r>
              <a:rPr lang="cs-CZ" sz="200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cs-CZ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000" dirty="0">
              <a:solidFill>
                <a:srgbClr val="202122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54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DD3DD-6F36-4FCE-8C50-7BCC2463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2) Diskuze ve dvojicích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2E18A6-77A9-4BA3-AFA8-607747496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Jak jste textu rozuměli? </a:t>
            </a:r>
          </a:p>
          <a:p>
            <a:pPr>
              <a:buFontTx/>
              <a:buChar char="-"/>
            </a:pPr>
            <a:r>
              <a:rPr lang="cs-CZ" dirty="0"/>
              <a:t>Která místa byla nejasná? </a:t>
            </a:r>
          </a:p>
          <a:p>
            <a:pPr>
              <a:buFontTx/>
              <a:buChar char="-"/>
            </a:pPr>
            <a:r>
              <a:rPr lang="cs-CZ" dirty="0"/>
              <a:t>Která místa Vás zaujala? </a:t>
            </a:r>
          </a:p>
          <a:p>
            <a:pPr>
              <a:buFontTx/>
              <a:buChar char="-"/>
            </a:pPr>
            <a:r>
              <a:rPr lang="cs-CZ" dirty="0"/>
              <a:t>Jak se Vám pracovalo metodou INSERT? </a:t>
            </a:r>
          </a:p>
        </p:txBody>
      </p:sp>
    </p:spTree>
    <p:extLst>
      <p:ext uri="{BB962C8B-B14F-4D97-AF65-F5344CB8AC3E}">
        <p14:creationId xmlns:p14="http://schemas.microsoft.com/office/powerpoint/2010/main" val="63473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2B4B1-DFC7-44BB-B64F-E6E09C73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3) Tvorba myšlenkové mapy ve skupinách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03D16D-4FC9-44C3-85EC-7240FBF3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25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1A6E-CF55-4758-AA38-674B7922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4) Představení a porovnání map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56D394-548B-4E5B-BDBC-9F8B8B4F4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22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13540-4C0B-3724-2FAC-E7D89785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5) Reflexe práce s mapou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A4D62C-3B07-7CB8-98D5-9442919B6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02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1AC9A-D98E-6295-F023-D1DE627A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způsoby rozvoje </a:t>
            </a:r>
            <a:r>
              <a:rPr lang="cs-CZ" dirty="0" err="1"/>
              <a:t>metakognitvních</a:t>
            </a:r>
            <a:r>
              <a:rPr lang="cs-CZ" dirty="0"/>
              <a:t> schopností  - metoda 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1D0F8E-7A19-C8D7-ED55-0EF4A0810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65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D0CBC-3AAE-E1E2-722A-0154AAE7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cs-CZ" sz="3400" dirty="0"/>
            </a:br>
            <a:r>
              <a:rPr lang="en-US" sz="3400" dirty="0" err="1"/>
              <a:t>Metoda</a:t>
            </a:r>
            <a:r>
              <a:rPr lang="en-US" sz="3400" dirty="0"/>
              <a:t> </a:t>
            </a:r>
            <a:r>
              <a:rPr lang="en-US" sz="3400" dirty="0" err="1"/>
              <a:t>Feuersteinova</a:t>
            </a:r>
            <a:r>
              <a:rPr lang="en-US" sz="3400" dirty="0"/>
              <a:t> </a:t>
            </a:r>
            <a:r>
              <a:rPr lang="en-US" sz="3400" dirty="0" err="1"/>
              <a:t>instrumentálního</a:t>
            </a:r>
            <a:r>
              <a:rPr lang="en-US" sz="3400" dirty="0"/>
              <a:t> </a:t>
            </a:r>
            <a:r>
              <a:rPr lang="en-US" sz="3400" dirty="0" err="1"/>
              <a:t>obohacování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uven Feuerstein | Charlie Karlín, z. ú.">
            <a:extLst>
              <a:ext uri="{FF2B5EF4-FFF2-40B4-BE49-F238E27FC236}">
                <a16:creationId xmlns:a16="http://schemas.microsoft.com/office/drawing/2014/main" id="{A21BCE3F-7DB3-42C8-8732-48617BADD4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" b="5884"/>
          <a:stretch/>
        </p:blipFill>
        <p:spPr bwMode="auto"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5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8FA82-0CA1-D8D4-99E1-39024892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000000"/>
                </a:solidFill>
                <a:effectLst/>
                <a:latin typeface="Linux Libertine"/>
              </a:rPr>
              <a:t>Reuven</a:t>
            </a:r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Linux Libertine"/>
              </a:rPr>
              <a:t>Feuerstein</a:t>
            </a:r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 (1921 – 2014)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F289F-13B0-B541-1563-66EA290B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Kognitivní psycholog</a:t>
            </a:r>
          </a:p>
          <a:p>
            <a:r>
              <a:rPr lang="cs-CZ" dirty="0"/>
              <a:t>Práce s dětmi zasaženými holokaustem a kulturně deprivovanými dětmi přicházejícími do Izraele </a:t>
            </a:r>
          </a:p>
          <a:p>
            <a:r>
              <a:rPr lang="cs-CZ" dirty="0"/>
              <a:t>Ovlivněn </a:t>
            </a:r>
            <a:r>
              <a:rPr lang="cs-CZ" dirty="0" err="1"/>
              <a:t>Piagetem</a:t>
            </a:r>
            <a:r>
              <a:rPr lang="cs-CZ" dirty="0"/>
              <a:t> a </a:t>
            </a:r>
            <a:r>
              <a:rPr lang="cs-CZ" dirty="0" err="1"/>
              <a:t>Reyem</a:t>
            </a:r>
            <a:r>
              <a:rPr lang="cs-CZ" dirty="0"/>
              <a:t> </a:t>
            </a:r>
          </a:p>
          <a:p>
            <a:r>
              <a:rPr lang="cs-CZ" dirty="0"/>
              <a:t>Při práci s deprivovanými dětmi si ale začal být vědom nefunkčnosti </a:t>
            </a:r>
            <a:r>
              <a:rPr lang="cs-CZ" dirty="0" err="1"/>
              <a:t>Piagetovy</a:t>
            </a:r>
            <a:r>
              <a:rPr lang="cs-CZ" dirty="0"/>
              <a:t> teorie kognitivního vývoje jakožto biologicky naprogramovaného vývoje a postupně vypracoval svoji teorii strukturní </a:t>
            </a:r>
            <a:r>
              <a:rPr lang="cs-CZ" dirty="0" err="1"/>
              <a:t>kognitvní</a:t>
            </a:r>
            <a:r>
              <a:rPr lang="cs-CZ" dirty="0"/>
              <a:t> modifikovatelnosti (vliv významných druhých v okolí dítěte) </a:t>
            </a:r>
          </a:p>
          <a:p>
            <a:r>
              <a:rPr lang="cs-CZ" dirty="0"/>
              <a:t>Manifestovaný výkon vs. potencialita k učení </a:t>
            </a:r>
          </a:p>
          <a:p>
            <a:r>
              <a:rPr lang="cs-CZ" dirty="0"/>
              <a:t>Následně vypracoval systém instrumentálního obohacování (instrumentál </a:t>
            </a:r>
            <a:r>
              <a:rPr lang="cs-CZ" dirty="0" err="1"/>
              <a:t>enrichment</a:t>
            </a:r>
            <a:r>
              <a:rPr lang="cs-CZ" dirty="0"/>
              <a:t> – FIE)</a:t>
            </a:r>
          </a:p>
        </p:txBody>
      </p:sp>
    </p:spTree>
    <p:extLst>
      <p:ext uri="{BB962C8B-B14F-4D97-AF65-F5344CB8AC3E}">
        <p14:creationId xmlns:p14="http://schemas.microsoft.com/office/powerpoint/2010/main" val="182393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04E70-2996-EEA8-A495-32E75E2B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Materiály 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D3C90-D795-CB76-9C11-D5BB9C9D3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Celkem 14 sešitů </a:t>
            </a:r>
          </a:p>
          <a:p>
            <a:r>
              <a:rPr lang="cs-CZ" dirty="0"/>
              <a:t>Každý sešit je zaměřen na rozvoj některé funkce (např. porovnávání, analytické myšlení, orientace v prostoru)</a:t>
            </a:r>
          </a:p>
          <a:p>
            <a:r>
              <a:rPr lang="cs-CZ" dirty="0"/>
              <a:t>Úkoly tužka-papír se vzrůstající obtížností</a:t>
            </a:r>
          </a:p>
          <a:p>
            <a:r>
              <a:rPr lang="cs-CZ" dirty="0"/>
              <a:t>Předmětově nespecifický obsah </a:t>
            </a:r>
          </a:p>
          <a:p>
            <a:r>
              <a:rPr lang="cs-CZ" dirty="0"/>
              <a:t>Motto: „Nechte mě chvilku…já si to rozmyslím“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76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A5B8-A124-B033-65C6-FFFE143F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instrumentů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432132-CEE1-1E07-3149-0BE2E23DF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62267-2554-0661-4928-8624D17B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57732-5D84-1B7E-FE13-2042347F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EB711F-189A-4C93-7522-B830A3934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4" t="24652" r="21250" b="15397"/>
          <a:stretch/>
        </p:blipFill>
        <p:spPr>
          <a:xfrm>
            <a:off x="161866" y="0"/>
            <a:ext cx="12226077" cy="69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5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26201-761C-8CB3-392F-93DB5B5D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BF243-ABEC-7476-0F60-7642E366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57E9F4-D005-DA74-CB6C-9D3AC5FBE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2" t="22539" r="19642" b="14011"/>
          <a:stretch/>
        </p:blipFill>
        <p:spPr>
          <a:xfrm>
            <a:off x="639337" y="365125"/>
            <a:ext cx="10913325" cy="63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456FA-3A24-B0C9-D084-73EB2381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85B2E-CA8C-2C67-BBCB-0CC61588C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FD2798-C402-AE0E-12AE-B59862B87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5" t="22857" r="19018" b="15238"/>
          <a:stretch/>
        </p:blipFill>
        <p:spPr>
          <a:xfrm>
            <a:off x="-179026" y="457200"/>
            <a:ext cx="12229512" cy="65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286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503</Words>
  <Application>Microsoft Office PowerPoint</Application>
  <PresentationFormat>Širokoúhlá obrazovka</PresentationFormat>
  <Paragraphs>45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Linux Libertine</vt:lpstr>
      <vt:lpstr>Symbol</vt:lpstr>
      <vt:lpstr>Times New Roman</vt:lpstr>
      <vt:lpstr>Motiv Office</vt:lpstr>
      <vt:lpstr>Metakognice prakticky</vt:lpstr>
      <vt:lpstr>Jiné způsoby rozvoje metakognitvních schopností  - metoda FIE</vt:lpstr>
      <vt:lpstr> Metoda Feuersteinova instrumentálního obohacování </vt:lpstr>
      <vt:lpstr>Reuven Feuerstein (1921 – 2014) </vt:lpstr>
      <vt:lpstr>Materiály FIE</vt:lpstr>
      <vt:lpstr>Typy instrumentů</vt:lpstr>
      <vt:lpstr>Prezentace aplikace PowerPoint</vt:lpstr>
      <vt:lpstr>Prezentace aplikace PowerPoint</vt:lpstr>
      <vt:lpstr>Prezentace aplikace PowerPoint</vt:lpstr>
      <vt:lpstr>Co rozvíjí FIE?</vt:lpstr>
      <vt:lpstr>Principy zprostředkovaného učení </vt:lpstr>
      <vt:lpstr>1) Přečtení textu</vt:lpstr>
      <vt:lpstr>INSERT</vt:lpstr>
      <vt:lpstr>Příklad metody insert </vt:lpstr>
      <vt:lpstr>2) Diskuze ve dvojicích</vt:lpstr>
      <vt:lpstr>3) Tvorba myšlenkové mapy ve skupinách </vt:lpstr>
      <vt:lpstr>4) Představení a porovnání map</vt:lpstr>
      <vt:lpstr>5) Reflexe práce s mapou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Metakognice prakticky</dc:title>
  <dc:creator>anna pachova</dc:creator>
  <cp:lastModifiedBy>Anna Páchová</cp:lastModifiedBy>
  <cp:revision>3</cp:revision>
  <dcterms:created xsi:type="dcterms:W3CDTF">2022-04-15T17:00:56Z</dcterms:created>
  <dcterms:modified xsi:type="dcterms:W3CDTF">2023-04-24T14:04:43Z</dcterms:modified>
</cp:coreProperties>
</file>