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6"/>
  </p:handoutMasterIdLst>
  <p:sldIdLst>
    <p:sldId id="265" r:id="rId2"/>
    <p:sldId id="420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319" r:id="rId12"/>
    <p:sldId id="430" r:id="rId13"/>
    <p:sldId id="431" r:id="rId14"/>
    <p:sldId id="446" r:id="rId15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Tadahiro</a:t>
            </a:r>
            <a:r>
              <a:rPr lang="en-US" sz="5400" dirty="0"/>
              <a:t> </a:t>
            </a:r>
            <a:r>
              <a:rPr lang="en-US" sz="5400" dirty="0" smtClean="0"/>
              <a:t>Kawada</a:t>
            </a:r>
            <a:r>
              <a:rPr lang="cs-CZ" sz="5400" dirty="0" smtClean="0"/>
              <a:t> – </a:t>
            </a:r>
            <a:r>
              <a:rPr lang="cs-CZ" sz="5400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58905" y="2362624"/>
            <a:ext cx="9493034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Jak se vám tlumočil tento nerodilý mluvčí ve srovnání s Tomem </a:t>
            </a:r>
            <a:r>
              <a:rPr lang="cs-CZ" sz="3600" dirty="0" err="1" smtClean="0"/>
              <a:t>Olsenem</a:t>
            </a:r>
            <a:r>
              <a:rPr lang="cs-CZ" sz="360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Jaké měl výhody?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Jaké naopak nevýhody?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Jakou roli v tom hrála vaše příprava?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6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18.6.</a:t>
            </a:r>
          </a:p>
          <a:p>
            <a:pPr marL="459486" lvl="1" indent="-28575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zapište se na konkrétní čas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příprava a veškeré instrukce na </a:t>
            </a:r>
            <a:r>
              <a:rPr lang="cs-CZ" sz="3600" dirty="0" err="1" smtClean="0"/>
              <a:t>Moodlu</a:t>
            </a:r>
            <a:r>
              <a:rPr lang="cs-CZ" sz="3600" dirty="0" smtClean="0"/>
              <a:t> 15.6.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známka: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50 % = práce v semestru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50 % = výkon u zkoušky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6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na tento semestr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se vám na výuce v tomto semestru </a:t>
            </a:r>
            <a:r>
              <a:rPr lang="cs-CZ" sz="3600" dirty="0" smtClean="0"/>
              <a:t>líbilo?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Zachovali byste něco z distanční výuky i v běžném vyučování?</a:t>
            </a: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by chtělo naopak </a:t>
            </a:r>
            <a:r>
              <a:rPr lang="cs-CZ" sz="3600" dirty="0" smtClean="0"/>
              <a:t>zlepšit?</a:t>
            </a: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si </a:t>
            </a:r>
            <a:r>
              <a:rPr lang="cs-CZ" sz="3600" dirty="0" smtClean="0"/>
              <a:t>odnášíte?</a:t>
            </a:r>
            <a:endParaRPr lang="cs-CZ" sz="3600" dirty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6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díky!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80520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využití </a:t>
            </a:r>
            <a:r>
              <a:rPr lang="cs-CZ" sz="3600" dirty="0" err="1" smtClean="0"/>
              <a:t>PPT</a:t>
            </a:r>
            <a:r>
              <a:rPr lang="cs-CZ" sz="3600" dirty="0" smtClean="0"/>
              <a:t> prezentace (a další přípravy) při tlumočení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nerodilého mluvčího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pro autentického posluchače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feedback na tento semestr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80520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600" dirty="0"/>
              <a:t>Sonja </a:t>
            </a:r>
            <a:r>
              <a:rPr lang="en-US" sz="3600" dirty="0" err="1"/>
              <a:t>Lyubomirsky</a:t>
            </a:r>
            <a:r>
              <a:rPr lang="en-US" sz="3600" dirty="0"/>
              <a:t>: The science of happiness </a:t>
            </a:r>
            <a:r>
              <a:rPr lang="en-US" sz="3600" dirty="0" smtClean="0"/>
              <a:t>interventions</a:t>
            </a:r>
            <a:endParaRPr lang="cs-CZ" sz="3600" dirty="0" smtClean="0"/>
          </a:p>
          <a:p>
            <a:pPr marL="541655" lvl="2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každý </a:t>
            </a:r>
            <a:r>
              <a:rPr lang="cs-CZ" sz="3200" dirty="0"/>
              <a:t>→ po dvou skupinách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600" dirty="0" err="1"/>
              <a:t>Tadahiro</a:t>
            </a:r>
            <a:r>
              <a:rPr lang="en-US" sz="3600" dirty="0"/>
              <a:t> Kawada: Future of Manufacturing: Robots - an answer to our aging society</a:t>
            </a:r>
            <a:r>
              <a:rPr lang="en-US" sz="3600" dirty="0" smtClean="0"/>
              <a:t>?</a:t>
            </a:r>
            <a:endParaRPr lang="cs-CZ" sz="3600" dirty="0" smtClean="0"/>
          </a:p>
          <a:p>
            <a:pPr marL="541655" lvl="2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rozdělení na poloviny → polovina poslouchá, polovina tlumočí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88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Sonja </a:t>
            </a:r>
            <a:r>
              <a:rPr lang="en-US" sz="5400" dirty="0" err="1"/>
              <a:t>Lyubomirsky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805200" cy="4323144"/>
          </a:xfrm>
        </p:spPr>
        <p:txBody>
          <a:bodyPr>
            <a:normAutofit lnSpcReduction="10000"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konference o štěstí v práci – </a:t>
            </a:r>
            <a:r>
              <a:rPr lang="cs-CZ" sz="3600" dirty="0" err="1" smtClean="0"/>
              <a:t>Happiness</a:t>
            </a:r>
            <a:r>
              <a:rPr lang="cs-CZ" sz="3600" dirty="0" smtClean="0"/>
              <a:t> </a:t>
            </a:r>
            <a:r>
              <a:rPr lang="cs-CZ" sz="3600" dirty="0" err="1" smtClean="0"/>
              <a:t>at</a:t>
            </a:r>
            <a:r>
              <a:rPr lang="cs-CZ" sz="3600" dirty="0" smtClean="0"/>
              <a:t> </a:t>
            </a:r>
            <a:r>
              <a:rPr lang="cs-CZ" sz="3600" dirty="0" err="1" smtClean="0"/>
              <a:t>Work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keynote</a:t>
            </a:r>
            <a:r>
              <a:rPr lang="cs-CZ" sz="3600" dirty="0" smtClean="0"/>
              <a:t> </a:t>
            </a:r>
            <a:r>
              <a:rPr lang="cs-CZ" sz="3600" dirty="0" err="1" smtClean="0"/>
              <a:t>speech</a:t>
            </a:r>
            <a:r>
              <a:rPr lang="cs-CZ" sz="3600" dirty="0" smtClean="0"/>
              <a:t> 2018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poměrně rychlá X redundantní</a:t>
            </a:r>
          </a:p>
          <a:p>
            <a:pPr marL="630936" lvl="1" indent="-45720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analýza + filtrace</a:t>
            </a:r>
          </a:p>
          <a:p>
            <a:pPr marL="630936" lvl="1" indent="-45720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přizpůsobte tomu posuv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využijte přípravu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8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Sonja </a:t>
            </a:r>
            <a:r>
              <a:rPr lang="en-US" sz="5400" dirty="0" err="1" smtClean="0"/>
              <a:t>Lyubomirsky</a:t>
            </a:r>
            <a:r>
              <a:rPr lang="cs-CZ" sz="5400" dirty="0" smtClean="0"/>
              <a:t> – </a:t>
            </a:r>
            <a:r>
              <a:rPr lang="cs-CZ" sz="5400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805200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Jak se osvědčila příprava?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Jak se vám tlumočilo?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vám pomáhalo?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Jaký jste volili posuv?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2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Sonja </a:t>
            </a:r>
            <a:r>
              <a:rPr lang="en-US" sz="5400" dirty="0" err="1" smtClean="0"/>
              <a:t>Lyubomirsky</a:t>
            </a:r>
            <a:r>
              <a:rPr lang="cs-CZ" sz="5400" dirty="0" smtClean="0"/>
              <a:t>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4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Tadahiro</a:t>
            </a:r>
            <a:r>
              <a:rPr lang="en-US" sz="5400" dirty="0"/>
              <a:t> Kawada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805200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konference </a:t>
            </a:r>
            <a:r>
              <a:rPr lang="cs-CZ" sz="3600" dirty="0" err="1" smtClean="0"/>
              <a:t>Future</a:t>
            </a:r>
            <a:r>
              <a:rPr lang="cs-CZ" sz="3600" dirty="0" smtClean="0"/>
              <a:t> Port 2018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nerodilý mluvčí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v rámci své prezentace pouští videa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s tím?</a:t>
            </a: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2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Tadahiro</a:t>
            </a:r>
            <a:r>
              <a:rPr lang="en-US" sz="5400" dirty="0"/>
              <a:t> Kawada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4925259" cy="4323144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 smtClean="0"/>
              <a:t>TLUMOČNÍCI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berte maximální ohledy na svého autentického posluchače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385135" y="2084832"/>
            <a:ext cx="4925259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600" dirty="0" smtClean="0"/>
              <a:t>POSLUCHAČI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vžijte se do role autentického posluchače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D</a:t>
            </a:r>
            <a:r>
              <a:rPr lang="cs-CZ" sz="3200" dirty="0" smtClean="0"/>
              <a:t>íky čemu jste byli v pohodě?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C</a:t>
            </a:r>
            <a:r>
              <a:rPr lang="cs-CZ" sz="3200" dirty="0" smtClean="0"/>
              <a:t>o vás rušilo?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2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Tadahiro</a:t>
            </a:r>
            <a:r>
              <a:rPr lang="en-US" sz="5400" dirty="0"/>
              <a:t> </a:t>
            </a:r>
            <a:r>
              <a:rPr lang="en-US" sz="5400" dirty="0" smtClean="0"/>
              <a:t>Kawada</a:t>
            </a:r>
            <a:r>
              <a:rPr lang="cs-CZ" sz="5400" dirty="0" smtClean="0"/>
              <a:t> – vzájemný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58905" y="2362624"/>
            <a:ext cx="9493034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Díky čemu jste byli jako autentičtí posluchači v pohodě?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vás naopak rušilo?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2691</TotalTime>
  <Words>293</Words>
  <Application>Microsoft Office PowerPoint</Application>
  <PresentationFormat>Širokoúhlá obrazovka</PresentationFormat>
  <Paragraphs>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Tw Cen MT Condensed</vt:lpstr>
      <vt:lpstr>Wingdings 3</vt:lpstr>
      <vt:lpstr>Integrál</vt:lpstr>
      <vt:lpstr>STI</vt:lpstr>
      <vt:lpstr>co vás dnes čeká</vt:lpstr>
      <vt:lpstr>co vás dnes čeká</vt:lpstr>
      <vt:lpstr>Sonja Lyubomirsky</vt:lpstr>
      <vt:lpstr>Sonja Lyubomirsky – debriefing</vt:lpstr>
      <vt:lpstr>Sonja Lyubomirsky – feedback</vt:lpstr>
      <vt:lpstr>Tadahiro Kawada</vt:lpstr>
      <vt:lpstr>Tadahiro Kawada</vt:lpstr>
      <vt:lpstr>Tadahiro Kawada – vzájemný feedback</vt:lpstr>
      <vt:lpstr>Tadahiro Kawada – debriefing</vt:lpstr>
      <vt:lpstr>wrap-up</vt:lpstr>
      <vt:lpstr>zkouška</vt:lpstr>
      <vt:lpstr>feedback na tento semestr</vt:lpstr>
      <vt:lpstr>díky!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192</cp:revision>
  <cp:lastPrinted>2020-02-24T11:22:20Z</cp:lastPrinted>
  <dcterms:created xsi:type="dcterms:W3CDTF">2019-03-09T16:29:07Z</dcterms:created>
  <dcterms:modified xsi:type="dcterms:W3CDTF">2020-06-08T09:20:00Z</dcterms:modified>
</cp:coreProperties>
</file>