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opularizace.ff.cuni.cz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lingvojazyce?ref_src=twsrc%5Egoogle%7Ctwcamp%5Eserp%7Ctwgr%5Eauthor" TargetMode="External"/><Relationship Id="rId2" Type="http://schemas.openxmlformats.org/officeDocument/2006/relationships/hyperlink" Target="https://cestina20.cz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esearchgate.net/figure/The-lexical-network-for-run-adapted-from-Langacker-1991a-267_fig2_322318537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 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8. 4. 2021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A30DD-73CC-4816-B2FE-1C8ED2A0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Frazeologie a idiomatika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4A4A5C-FFB3-44E2-AED3-BD5773E21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 je vlastně frazém a idiom?</a:t>
            </a:r>
          </a:p>
        </p:txBody>
      </p:sp>
    </p:spTree>
    <p:extLst>
      <p:ext uri="{BB962C8B-B14F-4D97-AF65-F5344CB8AC3E}">
        <p14:creationId xmlns:p14="http://schemas.microsoft.com/office/powerpoint/2010/main" val="3493880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C344-13D7-4F6E-9CDA-100ABDB1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dvě strany téže mince: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5D0A8-E556-4F83-B17C-F0820005A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jedinečná ustálená kombinace minimálně dvou prvků, z nichž některý (popř. žádný) nefunguje stejným způsobem v žádné jiné kombinaci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rys anomálnosti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frazém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hledisko formální (např. jakými slovními druhy je f. tvořen apod.)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idiom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hledisko sémantiky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     ×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anglosaský diskurz – pouze termín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idiom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 multiword construction that is a semantic unit whose meaning cannot be deduced from the meanings of its constituent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Glossary of Linguistic Terms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burn the midnight oil 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4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33E73-00E0-4A1C-9112-3F5D08C65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nástin typologie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BA39FF-9376-4EE4-85F0-525FB3524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nejčastěji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kolokační frazémy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černá hodinka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dopadnout bledě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jablko sváru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binomiály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široko daleko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neslaný nemastný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propoziční frazémy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To je slovo do pranice!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), sem patří i přísloví (</a:t>
            </a:r>
            <a:r>
              <a:rPr lang="pt-BR" sz="2400" i="1" dirty="0">
                <a:latin typeface="Cambria" panose="02040503050406030204" pitchFamily="18" charset="0"/>
                <a:ea typeface="Cambria" panose="02040503050406030204" pitchFamily="18" charset="0"/>
              </a:rPr>
              <a:t>Jak se do lesa volá, tak se z lesa ozývá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r>
              <a:rPr lang="cs-CZ" sz="2400" dirty="0">
                <a:solidFill>
                  <a:srgbClr val="92D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lexikální frazémy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(jejich vymezení je však sporné, příklady: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tvrdošíjný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budižkničemu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_________________________________________________________________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rozšiřující</a:t>
            </a:r>
            <a:r>
              <a:rPr lang="cs-CZ" sz="18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– debata o uchovávání idiomů</a:t>
            </a:r>
            <a:r>
              <a:rPr lang="cs-CZ" sz="18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he level of idiom storage models is represented by two theories. Following the Separate List Model 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1973), idioms are stored as a separate list of items that has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nothing to do with the list of single words out of which idiomatic phrases were made up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 According to the Single Lexical Item Model (1979), idioms are stored in the mind in the same way as single words.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- Havrila, M. (2009) Idioms: Production, Storage and Comprehension. </a:t>
            </a:r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776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C9A05-6FD3-47C6-9C3B-1FDBC4850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Pro zajímavost: jazyková popularizace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BF9921-FA21-47E9-AC47-F6467787D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Co je předpokladem kvalitní popularizace vědy?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Jaké zdroje (knižní i online) popularizující češtinu znáte a používáte?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erudice autora/autorky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míra zjednodušení kvůli uživatelské přístupnosti</a:t>
            </a:r>
          </a:p>
        </p:txBody>
      </p:sp>
    </p:spTree>
    <p:extLst>
      <p:ext uri="{BB962C8B-B14F-4D97-AF65-F5344CB8AC3E}">
        <p14:creationId xmlns:p14="http://schemas.microsoft.com/office/powerpoint/2010/main" val="192869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6FE38-BA71-4E8E-8FEA-5163C3D99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projekt ÚČJTK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6FB55-D135-477C-80F5-3548CA2C6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http://popularizace.ff.cuni.cz/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databáze relevantních knižních zdrojů</a:t>
            </a:r>
          </a:p>
        </p:txBody>
      </p:sp>
    </p:spTree>
    <p:extLst>
      <p:ext uri="{BB962C8B-B14F-4D97-AF65-F5344CB8AC3E}">
        <p14:creationId xmlns:p14="http://schemas.microsoft.com/office/powerpoint/2010/main" val="243540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EA4FB-4307-4043-9873-C204A8884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online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3983A3-2AAE-4381-8D09-ABBA9A179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https://cestina20.cz/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knižně jako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Hacknutá čeština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Twitter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https://twitter.com/lingvojazyce?ref_src=twsrc%5Egoogle%7Ctwcamp%5Eserp%7Ctwgr%5Eauthor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015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Paradigmatické vztahy – dokončení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Víceznačnost (ambiguita)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asymetrický vztah, kdy jedné jazykové formě odpovídá více než jedna interpretace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na úrovni lexika se jedná o homonymii a polysémii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hranice mezi nimi může být neostrá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0E513-FA1E-4FEC-918C-C268EDCA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Homonymie (souzvučnost)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EADF10-9731-4FA3-8432-343BE3CA4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jedna jazyková forma má více významů, které spolu však </a:t>
            </a:r>
            <a:r>
              <a:rPr lang="cs-CZ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nesouvisejí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(žádný genetický či sémantický vztah)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srov. slova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puk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‘hrana na kalhotách’,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puk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‘hokejový kotouč’,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puk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‘pupen na rostlině’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dále např.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raketa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los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servis, kolej, granát,…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rozpad polysémie: případ slovesa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prát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(dnes už praní nesouvisí s hrubou fyzickou silou)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paronyma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slova zvukově podobná, ale významově částečně nebo zcela odlišná → možnost nechtěné záměny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humanitní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humanitární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existenční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existenciální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148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0B640-BA70-414F-8548-C167A1183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Polysémie (mnohoznačnost)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FABA38-1D9F-4DB2-B511-CFE2147A1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jedna jazyková forma má více významů, mezi kterými je zřetelný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vztah genetické a sémantické souvislosti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srov. slovo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jazyk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– 1. ‘svalnatý orgán v dutině ústní’, 2. ‘co se podobá jazyku živočichů, např. součást boty’, 3. ‘soustava vyjadřovacích prostředků’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oko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hlava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koruna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,…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přenesení významu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Filipec zavedl termín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hyperlexém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pro polysémní jazykovou jednotku a její jednotlivé významy označil jako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lexie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(ve slovníku bývají číslovány)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7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51DF2-49E9-45C8-93F7-879D17B6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příklad zachycení hyperlexému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E1C2E-3494-495B-AF86-FEE6E0612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oko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Slovník spisovného jazyka českého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(online):</a:t>
            </a:r>
          </a:p>
          <a:p>
            <a:pPr marL="457200" indent="-457200">
              <a:buAutoNum type="arabicPeriod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zrakový orgán: černé, modré oči</a:t>
            </a:r>
          </a:p>
          <a:p>
            <a:pPr marL="457200" indent="-457200">
              <a:buAutoNum type="arabicPeriod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smyčka, kroužek z různého materiálu: drátěná oka plotu; oka na punčoše; oka na rybářské síti; oka k pytláckému chytání zvěře</a:t>
            </a:r>
          </a:p>
          <a:p>
            <a:pPr marL="457200" indent="-457200">
              <a:buAutoNum type="arabicPeriod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věc, předmět n. jeho část připomínající nějak (zprav. kulatým tvarem) oko: mastné o. na polévce; o. pavího péra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95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5CC4E-298E-4E6F-A138-14699299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sz="40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0478B-2036-4A7F-8BD0-FBE256CBD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polysémie je přirozený jev přirozených jazyků, tedy i znakových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přístup kognitivní sémantiky (Ronald Langacker):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jednotlivé významy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senses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 polysémní jednotky jsou vzájemně propleteny a vážou se ke konkrétní 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kognitivní doméně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lze je znázornit i tzv. síťovým modelem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srov. slovo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hlava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– centrum mysli, intelektu, ducha, metaforicky osoba, která něco řídí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je hlavou celého projektu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též anglicky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Head of Department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), inteligentní osoba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ta má hlavu!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Langacker pracuje s pojmem prototyp Eleanor Rosch – prototypický význam je takový, který je nejvýraznější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the most salient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869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F34B7-9A90-4840-B1BE-2ABDC4B7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příklad polysémní anglické jednotky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run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</a:t>
            </a:r>
            <a:r>
              <a:rPr lang="cs-CZ" sz="2400" i="1" dirty="0" err="1"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figure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/The-lexical-network-for-run-adapted-from-Langacker-1991a-267_fig2_322318537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3D42E64-6DD3-42E6-A854-AFCFA1793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809" y="1825625"/>
            <a:ext cx="6628382" cy="4351338"/>
          </a:xfrm>
        </p:spPr>
      </p:pic>
    </p:spTree>
    <p:extLst>
      <p:ext uri="{BB962C8B-B14F-4D97-AF65-F5344CB8AC3E}">
        <p14:creationId xmlns:p14="http://schemas.microsoft.com/office/powerpoint/2010/main" val="177543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D9A76-4DFB-4AF9-883A-6275BF33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Hyperonymie a hyponymie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F9029E-7A94-4924-9CD2-35F0F477D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pojmové vztahy […] podstatné pro hierarchický jazykový systém a zdůrazňující těsný vztah jazyka s logikou a myšlením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Člex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143)</a:t>
            </a:r>
          </a:p>
          <a:p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hyperonyma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slova nadřazená</a:t>
            </a:r>
          </a:p>
          <a:p>
            <a:r>
              <a:rPr lang="cs-CZ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hyponyma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slova podřazená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kohyponyma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slova souřadná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vztah třídy a členu: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např. třída KVĚTINY (= 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hyperonymum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 a její členy (= </a:t>
            </a:r>
            <a:r>
              <a:rPr lang="cs-CZ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hyponyma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): růže, chrpa, tulipán, fialka jsou souřadná slova (na stejné úrovni) podřazená pod jednu zastřešující nadřazenou třídu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asymetrický vztah: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Fialka je květina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./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Květina je fialka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9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2EDB13-4E0D-4179-806C-F9DE2C96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Vztahy syntagmatické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4957B3-E740-43DE-B826-D6C083D6F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kolokace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smysluplné spojení slov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kolokabilita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schopnost slova vytvářet spojení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 monokolokabilní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slova =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krážem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holičkách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duhu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pikle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pré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namále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šlak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,…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jejich kolokabilita je značně omezena na oblast frazeologie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inkompatibilita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významová neslučitelnost, např.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ostrá voda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v idiomech však není překážkou: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Petr měl kamenný obličej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765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255</TotalTime>
  <Words>922</Words>
  <Application>Microsoft Office PowerPoint</Application>
  <PresentationFormat>Širokoúhlá obrazovka</PresentationFormat>
  <Paragraphs>83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Wingdings</vt:lpstr>
      <vt:lpstr>Motiv Office</vt:lpstr>
      <vt:lpstr>Bohemistická propedeutika 2 </vt:lpstr>
      <vt:lpstr>Paradigmatické vztahy – dokončení </vt:lpstr>
      <vt:lpstr>Homonymie (souzvučnost)</vt:lpstr>
      <vt:lpstr>Polysémie (mnohoznačnost)</vt:lpstr>
      <vt:lpstr>příklad zachycení hyperlexému</vt:lpstr>
      <vt:lpstr>Prezentace aplikace PowerPoint</vt:lpstr>
      <vt:lpstr>příklad polysémní anglické jednotky run (https://www.researchgate.net/figure/The-lexical-network-for-run-adapted-from-Langacker-1991a-267_fig2_322318537) </vt:lpstr>
      <vt:lpstr>Hyperonymie a hyponymie</vt:lpstr>
      <vt:lpstr>Vztahy syntagmatické</vt:lpstr>
      <vt:lpstr>Frazeologie a idiomatika</vt:lpstr>
      <vt:lpstr>dvě strany téže mince:</vt:lpstr>
      <vt:lpstr>nástin typologie </vt:lpstr>
      <vt:lpstr>Pro zajímavost: jazyková popularizace</vt:lpstr>
      <vt:lpstr>projekt ÚČJTK </vt:lpstr>
      <vt:lpstr>online zdroje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 </dc:title>
  <dc:creator>Ondřej Vinš</dc:creator>
  <cp:lastModifiedBy>Ondřej Vinš</cp:lastModifiedBy>
  <cp:revision>37</cp:revision>
  <dcterms:created xsi:type="dcterms:W3CDTF">2021-04-07T12:23:14Z</dcterms:created>
  <dcterms:modified xsi:type="dcterms:W3CDTF">2021-04-08T19:00:20Z</dcterms:modified>
</cp:coreProperties>
</file>