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9" r:id="rId4"/>
    <p:sldId id="266" r:id="rId5"/>
    <p:sldId id="267" r:id="rId6"/>
    <p:sldId id="265" r:id="rId7"/>
    <p:sldId id="260" r:id="rId8"/>
    <p:sldId id="261" r:id="rId9"/>
    <p:sldId id="262" r:id="rId10"/>
    <p:sldId id="263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FA26F-33D1-641F-00C2-E808EDED32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/>
              <a:t>коррупция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92898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2CAE545-2823-E7AF-B317-08099E3BA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78" t="38011" r="44758" b="27414"/>
          <a:stretch/>
        </p:blipFill>
        <p:spPr>
          <a:xfrm>
            <a:off x="1573165" y="953729"/>
            <a:ext cx="9222655" cy="51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9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men-slepakov-putin-strashnyy-ochen-strashnyy (1)">
            <a:hlinkClick r:id="" action="ppaction://media"/>
            <a:extLst>
              <a:ext uri="{FF2B5EF4-FFF2-40B4-BE49-F238E27FC236}">
                <a16:creationId xmlns:a16="http://schemas.microsoft.com/office/drawing/2014/main" id="{A7E76CBE-140B-1000-3F5C-9B9B2766A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656" y="-130626"/>
            <a:ext cx="531181" cy="4873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8F4FE6C-AB96-E070-0258-F0608B88799E}"/>
              </a:ext>
            </a:extLst>
          </p:cNvPr>
          <p:cNvSpPr txBox="1"/>
          <p:nvPr/>
        </p:nvSpPr>
        <p:spPr>
          <a:xfrm>
            <a:off x="152400" y="743301"/>
            <a:ext cx="11796944" cy="600164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Произошел в моей жизни быстрый карьерный рост,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 занимаю в России очень высокий пост.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Мимо меня протекает денег огромный поток,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иногда я себе позволяю из потока сделать глоток.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Есть у меня самолеты, яхты и острова,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в жизни одна забота — Родину распродавать.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Навек обеспечены дети, пристроена вся родня,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Но есть один человек на свете, который пугает меня.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Когда в стране наступает очередной трындец,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Таких как я вызывает он в свой мрачный дворец,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И, крепко сжав ягодицы, мы слушаем строгую речь,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ждем напряженно кого покарает сегодня </a:t>
            </a:r>
            <a:r>
              <a:rPr lang="ru-RU" sz="1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Домоклов</a:t>
            </a: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меч.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Припев: Путин страшный, очень страшный, я его боюсь,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 почти привык, но каждый раз в штаны мочусь.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 вагонами ворую, как пчела тружусь,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при этом все сильнее Путина боюсь!</a:t>
            </a:r>
          </a:p>
          <a:p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Стараюсь на совещаньях сидеть я с таким лицом,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Как будто все эти годы был в церкви святым отцом.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Мой взгляд выражает смирение, я словно в раю херувим,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правой рукой прикрываю на левой часы </a:t>
            </a:r>
            <a:r>
              <a:rPr lang="ru-RU" sz="1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Вашерон</a:t>
            </a: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Константин.</a:t>
            </a:r>
            <a:endParaRPr lang="ru-RU" sz="1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9FA122-1A41-5464-5BBF-5FD836075122}"/>
              </a:ext>
            </a:extLst>
          </p:cNvPr>
          <p:cNvSpPr txBox="1"/>
          <p:nvPr/>
        </p:nvSpPr>
        <p:spPr>
          <a:xfrm>
            <a:off x="6205490" y="243681"/>
            <a:ext cx="574385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Когда на глаза случайно я попадаюсь ему,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Мне кажется, что детишек я больше не обниму,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 буду бежать по пляжу за стайкой игривых путан,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 выстрелю в глаз бармену за плохо помытый стакан.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 буду пытать служанку, охотиться на тигрят,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Согласитесь, что жалко вдруг это все потерять.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Обидно на празднике жизни остаться вот так не у дел,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Неужто у нас в правовом государстве возможен такой беспредел?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Припев 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испуганном состоянии живу уже много лет,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 жду каждый день наказания, а наказания всё нет.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 жду его в Куршавеле и на Мальдивах жду,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 жду его в Средиземном море с яхты справляя нужду.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Охваченный диким страхом я весь погряз в грабеже,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Краду я с таким размахом, что даже стыдно уже.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Вот раньше я крал осторожно, а щас обнаглел совсем,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 не заметить уже невозможно моих двух-ходовых схем.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стране объявлена, вроде, борьба с такими как я,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Но я еще на свободе, и здесь же мои друзья.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Где логика я не вижу, над этой загадкой бьюсь,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Ведь я же так всю Россию спи*</a:t>
            </a:r>
            <a:r>
              <a:rPr lang="ru-RU" sz="16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жу</a:t>
            </a: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пока я его боюсь.</a:t>
            </a:r>
            <a:b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Припев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BE23D75-1636-C7DC-0FBC-C1592FD5882C}"/>
              </a:ext>
            </a:extLst>
          </p:cNvPr>
          <p:cNvSpPr txBox="1"/>
          <p:nvPr/>
        </p:nvSpPr>
        <p:spPr>
          <a:xfrm>
            <a:off x="4270158" y="0"/>
            <a:ext cx="719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С. Слепаков </a:t>
            </a:r>
            <a:r>
              <a:rPr lang="ru-RU" b="0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Песня российского чиновника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E0A9B8A-079E-A181-21DA-2AA422D85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6036" cy="3631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7993EC-3F71-FA8C-9B7B-D43198AFA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36" y="0"/>
            <a:ext cx="6075964" cy="38972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2170964-D63F-AF9A-31B2-6DC7A91C0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" y="3408007"/>
            <a:ext cx="6129429" cy="34499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528A7F-A396-ACE0-B5AB-F2974672C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673" y="3474012"/>
            <a:ext cx="4653551" cy="33179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7C654F2-7625-997D-5FC4-D364FD1534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9" t="29644" r="17786" b="15469"/>
          <a:stretch/>
        </p:blipFill>
        <p:spPr>
          <a:xfrm>
            <a:off x="4620317" y="3093868"/>
            <a:ext cx="3293615" cy="3764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8567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2D7EA7-8E5A-A09D-E00C-3EA91E4ED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633" y="79517"/>
            <a:ext cx="9684206" cy="50135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98FBBAF-40B4-92CE-5410-F599D4D97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71" r="44879" b="46300"/>
          <a:stretch/>
        </p:blipFill>
        <p:spPr>
          <a:xfrm>
            <a:off x="0" y="5093111"/>
            <a:ext cx="8866784" cy="15988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96571A-5877-3C35-1419-9333A074B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99" r="82121" b="2448"/>
          <a:stretch/>
        </p:blipFill>
        <p:spPr>
          <a:xfrm>
            <a:off x="1399625" y="5438362"/>
            <a:ext cx="1584692" cy="13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7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9ED3A59-9920-EB30-6166-69D43F01B673}"/>
              </a:ext>
            </a:extLst>
          </p:cNvPr>
          <p:cNvSpPr txBox="1"/>
          <p:nvPr/>
        </p:nvSpPr>
        <p:spPr>
          <a:xfrm>
            <a:off x="3941685" y="707372"/>
            <a:ext cx="720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Причины коррупции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F185766-8C8B-0309-B18E-6441C1572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86" y="1346564"/>
            <a:ext cx="10004403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C54843E-4670-2F70-B601-AE6D32854980}"/>
              </a:ext>
            </a:extLst>
          </p:cNvPr>
          <p:cNvSpPr txBox="1"/>
          <p:nvPr/>
        </p:nvSpPr>
        <p:spPr>
          <a:xfrm>
            <a:off x="177553" y="147662"/>
            <a:ext cx="11780668" cy="623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9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Формы коррупционных отношений:</a:t>
            </a:r>
          </a:p>
          <a:p>
            <a:pPr algn="l"/>
            <a:endParaRPr lang="ru-RU" sz="19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взяточничество, подкуп, получение незаконных доходов (вымогательство, «откаты»);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воровство и приватизация государственных ресурсов и средств;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незаконное присвоение (подделка, подлог, фальсификация, хищение; присвоение денег, имущества обманным путем), злоупотребления при использовании государственных фондов, растраты;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непотизм или кумовство, фаворитизм (назначение на посты и должности родственников и друзей);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продвижение личных интересов, сговор (предоставление преференций отдельным лицам, конфликт интересов);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принятие подарков для ускорения решения проблем;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защита и покрывательство («крышевание», лжесвидетельство);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злоупотребление властью (запугивание или пытки);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манипуляции регулированием (фальсификация выборов, принятие решений в пользу одной группы или человека);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электоральные нарушения (покупка голосов, подтасовка результатов выборов);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поиск ренты — вымогательство (госслужащие противозаконно устанавливают плату за услуги или искусственно создают дефицит);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клиентелизм</a:t>
            </a: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и патронаж (политики предоставляют материальные услуги в обмен на поддержку граждан);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незаконные взносы в выборные кампании (передача подарков для оказания влияния на содержание проводимой политики).</a:t>
            </a:r>
          </a:p>
        </p:txBody>
      </p:sp>
    </p:spTree>
    <p:extLst>
      <p:ext uri="{BB962C8B-B14F-4D97-AF65-F5344CB8AC3E}">
        <p14:creationId xmlns:p14="http://schemas.microsoft.com/office/powerpoint/2010/main" val="307166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F10F715-0692-DCCD-D5B6-7E78ED0E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45" y="1344146"/>
            <a:ext cx="8434396" cy="39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28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AA6CAE-F52B-F48F-51A1-060052772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6" t="37260" r="44355" b="34178"/>
          <a:stretch/>
        </p:blipFill>
        <p:spPr>
          <a:xfrm>
            <a:off x="993860" y="1436737"/>
            <a:ext cx="10204279" cy="46494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FAB3C1-07D3-03E5-1FA6-D43989ED3CCF}"/>
              </a:ext>
            </a:extLst>
          </p:cNvPr>
          <p:cNvSpPr txBox="1"/>
          <p:nvPr/>
        </p:nvSpPr>
        <p:spPr>
          <a:xfrm>
            <a:off x="4227872" y="510222"/>
            <a:ext cx="318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Типы коррупции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49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D4535E-4CFA-C8BD-7A9C-91EEA85AF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5" t="36960" r="44677" b="32824"/>
          <a:stretch/>
        </p:blipFill>
        <p:spPr>
          <a:xfrm>
            <a:off x="1676228" y="1697152"/>
            <a:ext cx="8839543" cy="42710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80E620E-EFA7-2995-FCC4-30F2415F246E}"/>
              </a:ext>
            </a:extLst>
          </p:cNvPr>
          <p:cNvSpPr txBox="1"/>
          <p:nvPr/>
        </p:nvSpPr>
        <p:spPr>
          <a:xfrm>
            <a:off x="3274143" y="501446"/>
            <a:ext cx="5997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Формы коррупции в госслужбе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4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EF00693-0D25-4CBB-9575-594DFEEA76C8}"/>
              </a:ext>
            </a:extLst>
          </p:cNvPr>
          <p:cNvSpPr txBox="1"/>
          <p:nvPr/>
        </p:nvSpPr>
        <p:spPr>
          <a:xfrm>
            <a:off x="4198374" y="226142"/>
            <a:ext cx="3795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Бытовая коррупция</a:t>
            </a:r>
            <a:endParaRPr lang="cs-CZ" sz="2800" b="1" dirty="0">
              <a:solidFill>
                <a:srgbClr val="C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26FAEA-478C-7BA1-49AF-E35144515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6" t="37560" r="44597" b="34629"/>
          <a:stretch/>
        </p:blipFill>
        <p:spPr>
          <a:xfrm>
            <a:off x="0" y="750160"/>
            <a:ext cx="7462684" cy="333477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413D5C-A115-BBFE-50F6-35565399D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5" t="37560" r="44435" b="35531"/>
          <a:stretch/>
        </p:blipFill>
        <p:spPr>
          <a:xfrm>
            <a:off x="5063613" y="3800366"/>
            <a:ext cx="7128388" cy="30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32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69</TotalTime>
  <Words>631</Words>
  <Application>Microsoft Office PowerPoint</Application>
  <PresentationFormat>Širokoúhlá obrazovka</PresentationFormat>
  <Paragraphs>24</Paragraphs>
  <Slides>11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Garamond</vt:lpstr>
      <vt:lpstr>Open Sans</vt:lpstr>
      <vt:lpstr>Savon</vt:lpstr>
      <vt:lpstr>коррупция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коррупция</dc:title>
  <dc:creator>Veronika Stranz-Nikitina</dc:creator>
  <cp:lastModifiedBy>Veronika Stranz-Nikitina</cp:lastModifiedBy>
  <cp:revision>1</cp:revision>
  <dcterms:created xsi:type="dcterms:W3CDTF">2022-07-10T11:39:37Z</dcterms:created>
  <dcterms:modified xsi:type="dcterms:W3CDTF">2022-07-10T12:48:57Z</dcterms:modified>
</cp:coreProperties>
</file>