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7020-65E8-4091-AB2D-09BF9A1D0E4C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580D-19A0-4725-BB57-0B8D072F2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91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7020-65E8-4091-AB2D-09BF9A1D0E4C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580D-19A0-4725-BB57-0B8D072F2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19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7020-65E8-4091-AB2D-09BF9A1D0E4C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580D-19A0-4725-BB57-0B8D072F2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81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7020-65E8-4091-AB2D-09BF9A1D0E4C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580D-19A0-4725-BB57-0B8D072F2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73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7020-65E8-4091-AB2D-09BF9A1D0E4C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580D-19A0-4725-BB57-0B8D072F2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93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7020-65E8-4091-AB2D-09BF9A1D0E4C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580D-19A0-4725-BB57-0B8D072F2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15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7020-65E8-4091-AB2D-09BF9A1D0E4C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580D-19A0-4725-BB57-0B8D072F2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67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7020-65E8-4091-AB2D-09BF9A1D0E4C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580D-19A0-4725-BB57-0B8D072F2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80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7020-65E8-4091-AB2D-09BF9A1D0E4C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580D-19A0-4725-BB57-0B8D072F2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606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7020-65E8-4091-AB2D-09BF9A1D0E4C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580D-19A0-4725-BB57-0B8D072F2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409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7020-65E8-4091-AB2D-09BF9A1D0E4C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580D-19A0-4725-BB57-0B8D072F2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53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57020-65E8-4091-AB2D-09BF9A1D0E4C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6580D-19A0-4725-BB57-0B8D072F2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74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Struktura dialogu </a:t>
            </a:r>
            <a:r>
              <a:rPr lang="cs-CZ" dirty="0" err="1" smtClean="0"/>
              <a:t>Euthyfrón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468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2a úvodní scéna</a:t>
            </a:r>
          </a:p>
          <a:p>
            <a:pPr marL="0" indent="0">
              <a:buNone/>
            </a:pPr>
            <a:r>
              <a:rPr lang="cs-CZ" dirty="0" smtClean="0"/>
              <a:t>4e uvedení problému zbožnosti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91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1.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5c	1. a 2. formulace otázky po zbožnosti</a:t>
            </a:r>
          </a:p>
          <a:p>
            <a:pPr marL="0" indent="0">
              <a:buNone/>
            </a:pPr>
            <a:r>
              <a:rPr lang="cs-CZ" dirty="0" smtClean="0"/>
              <a:t>5d8	předběžná definice zbožnosti: zbožné je jednání analogické jednání bohů</a:t>
            </a:r>
          </a:p>
          <a:p>
            <a:pPr marL="0" indent="0">
              <a:buNone/>
            </a:pPr>
            <a:r>
              <a:rPr lang="cs-CZ" dirty="0" smtClean="0"/>
              <a:t>6d	3. formulace otázky po zbožnosti</a:t>
            </a:r>
          </a:p>
          <a:p>
            <a:pPr marL="0" indent="0">
              <a:buNone/>
            </a:pPr>
            <a:r>
              <a:rPr lang="cs-CZ" dirty="0" smtClean="0"/>
              <a:t>6e10	1. definice zbožnosti: </a:t>
            </a:r>
            <a:r>
              <a:rPr lang="cs-CZ" b="1" dirty="0" smtClean="0"/>
              <a:t>zbožné je to, co je bohům milé</a:t>
            </a:r>
          </a:p>
          <a:p>
            <a:pPr marL="0" indent="0">
              <a:buNone/>
            </a:pPr>
            <a:r>
              <a:rPr lang="cs-CZ" dirty="0" smtClean="0"/>
              <a:t>8a-b	rozpor v 1. definici (jedno a totéž je zbožné i bezbožné)</a:t>
            </a:r>
          </a:p>
          <a:p>
            <a:pPr marL="0" indent="0">
              <a:buNone/>
            </a:pPr>
            <a:r>
              <a:rPr lang="cs-CZ" dirty="0" smtClean="0"/>
              <a:t>8b7	hledání nové definice</a:t>
            </a:r>
          </a:p>
          <a:p>
            <a:pPr marL="0" indent="0">
              <a:buNone/>
            </a:pPr>
            <a:r>
              <a:rPr lang="cs-CZ" dirty="0" smtClean="0"/>
              <a:t>9e	2. definice zbožnosti: </a:t>
            </a:r>
            <a:r>
              <a:rPr lang="cs-CZ" b="1" dirty="0" smtClean="0"/>
              <a:t>zbožné je to, co </a:t>
            </a:r>
            <a:r>
              <a:rPr lang="cs-CZ" b="1" u="sng" dirty="0" smtClean="0"/>
              <a:t>všichni</a:t>
            </a:r>
            <a:r>
              <a:rPr lang="cs-CZ" b="1" dirty="0" smtClean="0"/>
              <a:t> bohové milují</a:t>
            </a:r>
          </a:p>
          <a:p>
            <a:pPr marL="0" indent="0">
              <a:buNone/>
            </a:pPr>
            <a:r>
              <a:rPr lang="cs-CZ" dirty="0" smtClean="0"/>
              <a:t>11b6	dílčí aporie: </a:t>
            </a:r>
            <a:r>
              <a:rPr lang="cs-CZ" dirty="0" err="1" smtClean="0"/>
              <a:t>Euthyfrón</a:t>
            </a:r>
            <a:r>
              <a:rPr lang="cs-CZ" dirty="0" smtClean="0"/>
              <a:t> přiznává, že neví, jak dál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87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2.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11e4	začátek nového hledání: zbožné je část spravedlivého (12d)</a:t>
            </a:r>
          </a:p>
          <a:p>
            <a:pPr marL="0" indent="0">
              <a:buNone/>
            </a:pPr>
            <a:r>
              <a:rPr lang="cs-CZ" dirty="0"/>
              <a:t>12e5	3. definice zbožnosti: </a:t>
            </a:r>
            <a:r>
              <a:rPr lang="cs-CZ" b="1" dirty="0"/>
              <a:t>zbožnost je péče o </a:t>
            </a:r>
            <a:r>
              <a:rPr lang="cs-CZ" b="1" dirty="0" smtClean="0"/>
              <a:t>bohy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13d4	4. definice zbožnosti: </a:t>
            </a:r>
            <a:r>
              <a:rPr lang="cs-CZ" b="1" dirty="0"/>
              <a:t>zbožné je služba bohům</a:t>
            </a:r>
          </a:p>
          <a:p>
            <a:pPr marL="0" indent="0">
              <a:buNone/>
            </a:pPr>
            <a:r>
              <a:rPr lang="cs-CZ" dirty="0"/>
              <a:t>14b	4. revidovaná definice zbožnosti: </a:t>
            </a:r>
            <a:r>
              <a:rPr lang="cs-CZ" b="1" dirty="0"/>
              <a:t>zbožné je to, co dělá bohům libost (modlení se a oběti)</a:t>
            </a:r>
            <a:r>
              <a:rPr lang="cs-CZ" dirty="0"/>
              <a:t>; jde o určitou znalost </a:t>
            </a:r>
            <a:r>
              <a:rPr lang="cs-CZ" b="1" dirty="0"/>
              <a:t>obchodování s bohy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3650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15b7	závěrečná aporie: </a:t>
            </a:r>
            <a:r>
              <a:rPr lang="cs-CZ" dirty="0" err="1"/>
              <a:t>Etuhyfrón</a:t>
            </a:r>
            <a:r>
              <a:rPr lang="cs-CZ" dirty="0"/>
              <a:t> se vrátil k první </a:t>
            </a:r>
            <a:r>
              <a:rPr lang="cs-CZ" dirty="0" smtClean="0"/>
              <a:t>definici: </a:t>
            </a:r>
            <a:r>
              <a:rPr lang="cs-CZ" b="1" dirty="0" smtClean="0"/>
              <a:t>zbožné je to, co je bohům milé</a:t>
            </a:r>
            <a:r>
              <a:rPr lang="cs-CZ" b="1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934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</Words>
  <Application>Microsoft Office PowerPoint</Application>
  <PresentationFormat>Širokoúhlá obrazovka</PresentationFormat>
  <Paragraphs>20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Struktura dialogu Euthyfrón</vt:lpstr>
      <vt:lpstr>Úvod</vt:lpstr>
      <vt:lpstr>1. část</vt:lpstr>
      <vt:lpstr>2. část</vt:lpstr>
      <vt:lpstr>Závěr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dialogu Euthyfrón</dc:title>
  <dc:creator>User</dc:creator>
  <cp:lastModifiedBy>User</cp:lastModifiedBy>
  <cp:revision>6</cp:revision>
  <dcterms:created xsi:type="dcterms:W3CDTF">2020-12-09T09:29:41Z</dcterms:created>
  <dcterms:modified xsi:type="dcterms:W3CDTF">2020-12-17T10:30:20Z</dcterms:modified>
</cp:coreProperties>
</file>