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handoutMasterIdLst>
    <p:handoutMasterId r:id="rId14"/>
  </p:handoutMasterIdLst>
  <p:sldIdLst>
    <p:sldId id="265" r:id="rId2"/>
    <p:sldId id="335" r:id="rId3"/>
    <p:sldId id="420" r:id="rId4"/>
    <p:sldId id="408" r:id="rId5"/>
    <p:sldId id="409" r:id="rId6"/>
    <p:sldId id="410" r:id="rId7"/>
    <p:sldId id="411" r:id="rId8"/>
    <p:sldId id="412" r:id="rId9"/>
    <p:sldId id="413" r:id="rId10"/>
    <p:sldId id="414" r:id="rId11"/>
    <p:sldId id="415" r:id="rId12"/>
    <p:sldId id="319" r:id="rId13"/>
  </p:sldIdLst>
  <p:sldSz cx="12192000" cy="6858000"/>
  <p:notesSz cx="6858000" cy="994568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BEBD"/>
    <a:srgbClr val="E68A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66" d="100"/>
          <a:sy n="66" d="100"/>
        </p:scale>
        <p:origin x="60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901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BCF000C-EF45-45F5-BE4D-E74D73200378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9446678"/>
            <a:ext cx="2971800" cy="49901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70EF10-A849-4F43-BFA4-5FC22B5F2B0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117331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1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cs-CZ" smtClean="0"/>
              <a:t>Kliknutím lze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0507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646126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0" y="762000"/>
            <a:ext cx="7581900" cy="5410200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33635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80771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-1"/>
            <a:ext cx="12192000" cy="457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3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7772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8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273395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2">
                    <a:lumMod val="75000"/>
                  </a:schemeClr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89320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2">
                    <a:lumMod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cs-CZ" smtClean="0"/>
              <a:t>Kliknutím lze upravit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89320" y="2967788"/>
            <a:ext cx="4754880" cy="3341572"/>
          </a:xfrm>
        </p:spPr>
        <p:txBody>
          <a:bodyPr lIns="45720" rIns="4572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562408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850692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949573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217781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2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cs-CZ" smtClean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0000"/>
                    <a:lumOff val="1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8386842" y="5264106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112032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1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8" y="6470704"/>
            <a:ext cx="2154142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B5E633FC-8591-4888-A197-422AC08686F1}" type="datetimeFigureOut">
              <a:rPr lang="cs-CZ" smtClean="0"/>
              <a:t>10.03.2020</a:t>
            </a:fld>
            <a:endParaRPr lang="cs-CZ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8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endParaRPr lang="cs-CZ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4" y="6470704"/>
            <a:ext cx="973666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0000"/>
                    <a:lumOff val="10000"/>
                  </a:schemeClr>
                </a:solidFill>
                <a:latin typeface="+mj-lt"/>
              </a:defRPr>
            </a:lvl1pPr>
          </a:lstStyle>
          <a:p>
            <a:fld id="{8D5BA737-F32A-45B0-9102-B98FDBEA9FD0}" type="slidenum">
              <a:rPr lang="cs-CZ" smtClean="0"/>
              <a:t>‹#›</a:t>
            </a:fld>
            <a:endParaRPr lang="cs-CZ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573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0000"/>
              <a:lumOff val="10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2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2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dirty="0" err="1" smtClean="0"/>
              <a:t>STI</a:t>
            </a:r>
            <a:r>
              <a:rPr lang="cs-CZ" dirty="0" smtClean="0"/>
              <a:t>: spolupráce v kabině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 smtClean="0"/>
              <a:t>Mgr. KATEŘINA EŠNEROVÁ</a:t>
            </a:r>
          </a:p>
          <a:p>
            <a:r>
              <a:rPr lang="cs-CZ" dirty="0" smtClean="0"/>
              <a:t>katerina.esnerova@ff.cuni.cz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74471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taylor</a:t>
            </a:r>
            <a:r>
              <a:rPr lang="cs-CZ" dirty="0" smtClean="0"/>
              <a:t>: diversity in business – feedback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8293" y="1869310"/>
            <a:ext cx="10473873" cy="47629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266768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anticipace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8293" y="1869310"/>
            <a:ext cx="10473873" cy="47629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Co a na základě čeho lze anticipovat?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95508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CBEBD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468572" y="2755469"/>
            <a:ext cx="4436936" cy="1499616"/>
          </a:xfrm>
        </p:spPr>
        <p:txBody>
          <a:bodyPr>
            <a:normAutofit/>
          </a:bodyPr>
          <a:lstStyle/>
          <a:p>
            <a:pPr algn="ctr"/>
            <a:r>
              <a:rPr lang="cs-CZ" sz="11500" dirty="0" err="1" smtClean="0">
                <a:solidFill>
                  <a:schemeClr val="bg1"/>
                </a:solidFill>
              </a:rPr>
              <a:t>wrap</a:t>
            </a:r>
            <a:r>
              <a:rPr lang="cs-CZ" sz="11500" dirty="0" smtClean="0">
                <a:solidFill>
                  <a:schemeClr val="bg1"/>
                </a:solidFill>
              </a:rPr>
              <a:t>-up</a:t>
            </a:r>
            <a:endParaRPr lang="cs-CZ" sz="115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34402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DÚ</a:t>
            </a:r>
            <a:r>
              <a:rPr lang="cs-CZ" dirty="0" smtClean="0"/>
              <a:t> – opětovné tlumočení </a:t>
            </a:r>
            <a:r>
              <a:rPr lang="cs-CZ" dirty="0" err="1" smtClean="0"/>
              <a:t>Blooma</a:t>
            </a:r>
            <a:r>
              <a:rPr lang="cs-CZ" dirty="0" smtClean="0"/>
              <a:t>?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5598326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spolupráce v kabině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trénink tlumočnické výdrže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anticipace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562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co vás dnes čeká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Taylor</a:t>
            </a:r>
            <a:r>
              <a:rPr lang="cs-CZ" sz="3600" dirty="0" smtClean="0"/>
              <a:t>: diversity in business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Keefe</a:t>
            </a:r>
            <a:r>
              <a:rPr lang="cs-CZ" sz="3600" dirty="0" smtClean="0"/>
              <a:t>: média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842617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spolupráce v kabině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Na čem všem se s kolegou v kabině před začátkem tlumočení domluvit?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S čím vším můžete kolegovi při tlumočení pomoci?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Jak to udělat, abyste skutečně pomohli (a ne komplikovali život)?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68038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smtClean="0"/>
              <a:t>aklimatizace v nové v kabině</a:t>
            </a:r>
            <a:endParaRPr lang="cs-CZ" dirty="0"/>
          </a:p>
        </p:txBody>
      </p:sp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1024128" y="2170253"/>
            <a:ext cx="10191740" cy="4323144"/>
          </a:xfrm>
        </p:spPr>
        <p:txBody>
          <a:bodyPr/>
          <a:lstStyle/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Co všechno potřebujete vědět?</a:t>
            </a:r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368736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taylor</a:t>
            </a:r>
            <a:r>
              <a:rPr lang="cs-CZ" dirty="0" smtClean="0"/>
              <a:t>: diversity in business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8294" y="1869310"/>
            <a:ext cx="10191740" cy="4762983"/>
          </a:xfrm>
          <a:prstGeom prst="rect">
            <a:avLst/>
          </a:prstGeom>
        </p:spPr>
        <p:txBody>
          <a:bodyPr vert="horz" lIns="45720" tIns="45720" rIns="45720" bIns="45720" rtlCol="0">
            <a:normAutofit lnSpcReduction="10000"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v publiku členové vlády a zástupci neziskových organizací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hovořil </a:t>
            </a:r>
            <a:r>
              <a:rPr lang="cs-CZ" sz="3600" dirty="0"/>
              <a:t>odpoledne → </a:t>
            </a:r>
            <a:r>
              <a:rPr lang="cs-CZ" sz="3600" dirty="0" smtClean="0"/>
              <a:t>na začátku odkazuje na dopolední část programu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endParaRPr lang="cs-CZ" sz="3600" dirty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/>
              <a:t>diversity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affirmative</a:t>
            </a:r>
            <a:r>
              <a:rPr lang="cs-CZ" sz="3600" dirty="0" smtClean="0"/>
              <a:t> </a:t>
            </a:r>
            <a:r>
              <a:rPr lang="cs-CZ" sz="3600" dirty="0" err="1" smtClean="0"/>
              <a:t>action</a:t>
            </a:r>
            <a:endParaRPr lang="cs-CZ" sz="3600" dirty="0" smtClean="0"/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err="1" smtClean="0"/>
              <a:t>turnover</a:t>
            </a: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19556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taylor</a:t>
            </a:r>
            <a:r>
              <a:rPr lang="cs-CZ" dirty="0" smtClean="0"/>
              <a:t>: diversity in business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8294" y="1869310"/>
            <a:ext cx="10191740" cy="47629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20 minut = každý 10 minut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domluvte se v kabině na spolupráci</a:t>
            </a:r>
          </a:p>
          <a:p>
            <a:pPr marL="358775" lvl="1" indent="-358775">
              <a:spcBef>
                <a:spcPts val="1200"/>
              </a:spcBef>
              <a:spcAft>
                <a:spcPts val="200"/>
              </a:spcAft>
              <a:buSzPct val="100000"/>
              <a:buFont typeface="Arial" panose="020B0604020202020204" pitchFamily="34" charset="0"/>
              <a:buChar char="•"/>
            </a:pPr>
            <a:r>
              <a:rPr lang="cs-CZ" sz="3600" dirty="0" smtClean="0"/>
              <a:t>zaměřte se na anticipaci</a:t>
            </a:r>
          </a:p>
          <a:p>
            <a:pPr marL="0" indent="0">
              <a:buNone/>
            </a:pPr>
            <a:endParaRPr lang="cs-CZ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35042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 err="1" smtClean="0"/>
              <a:t>taylor</a:t>
            </a:r>
            <a:r>
              <a:rPr lang="cs-CZ" dirty="0" smtClean="0"/>
              <a:t>: diversity in business – </a:t>
            </a:r>
            <a:r>
              <a:rPr lang="cs-CZ" dirty="0" err="1" smtClean="0"/>
              <a:t>debriefing</a:t>
            </a:r>
            <a:endParaRPr lang="cs-CZ" dirty="0"/>
          </a:p>
        </p:txBody>
      </p:sp>
      <p:sp>
        <p:nvSpPr>
          <p:cNvPr id="4" name="Zástupný symbol pro obsah 2"/>
          <p:cNvSpPr txBox="1">
            <a:spLocks/>
          </p:cNvSpPr>
          <p:nvPr/>
        </p:nvSpPr>
        <p:spPr>
          <a:xfrm>
            <a:off x="788293" y="1869310"/>
            <a:ext cx="10473873" cy="4762983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>
            <a:lvl1pPr marL="91440" indent="-91440" algn="l" defTabSz="914400" rtl="0" eaLnBrk="1" latinLnBrk="0" hangingPunct="1">
              <a:lnSpc>
                <a:spcPct val="90000"/>
              </a:lnSpc>
              <a:spcBef>
                <a:spcPts val="1200"/>
              </a:spcBef>
              <a:spcAft>
                <a:spcPts val="200"/>
              </a:spcAft>
              <a:buClr>
                <a:schemeClr val="accent2"/>
              </a:buClr>
              <a:buSzPct val="100000"/>
              <a:buFont typeface="Tw Cen MT" panose="020B0602020104020603" pitchFamily="34" charset="0"/>
              <a:buChar char=" 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26517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4480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9436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7724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14400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060704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216152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362456" indent="-137160" algn="l" defTabSz="914400" rtl="0" eaLnBrk="1" latinLnBrk="0" hangingPunct="1">
              <a:lnSpc>
                <a:spcPct val="90000"/>
              </a:lnSpc>
              <a:spcBef>
                <a:spcPts val="200"/>
              </a:spcBef>
              <a:spcAft>
                <a:spcPts val="400"/>
              </a:spcAft>
              <a:buClr>
                <a:schemeClr val="accent2"/>
              </a:buClr>
              <a:buFont typeface="Wingdings 3" pitchFamily="18" charset="2"/>
              <a:buChar char="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Kdy jste začali pociťovat únavu?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 smtClean="0"/>
              <a:t>Bylo pro vás jednodušší tlumočit jako první, nebo jako druhý?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cs-CZ" sz="3600" dirty="0"/>
              <a:t>J</a:t>
            </a:r>
            <a:r>
              <a:rPr lang="cs-CZ" sz="3600" dirty="0" smtClean="0"/>
              <a:t>ak probíhala spolupráce v kabině?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Co fungovalo?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cs-CZ" sz="3200" dirty="0" smtClean="0"/>
              <a:t>Co zlepšit?</a:t>
            </a:r>
          </a:p>
          <a:p>
            <a:pPr>
              <a:buFont typeface="Arial" panose="020B0604020202020204" pitchFamily="34" charset="0"/>
              <a:buChar char="•"/>
            </a:pPr>
            <a:endParaRPr lang="cs-CZ" sz="3600" dirty="0" smtClean="0"/>
          </a:p>
          <a:p>
            <a:pPr marL="176213" indent="-176213">
              <a:buFont typeface="Arial" panose="020B0604020202020204" pitchFamily="34" charset="0"/>
              <a:buChar char="•"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834921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ál">
  <a:themeElements>
    <a:clrScheme name="Integrál">
      <a:dk1>
        <a:srgbClr val="2E2B21"/>
      </a:dk1>
      <a:lt1>
        <a:srgbClr val="FFFFFF"/>
      </a:lt1>
      <a:dk2>
        <a:srgbClr val="605B4F"/>
      </a:dk2>
      <a:lt2>
        <a:srgbClr val="D8D6BE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Integrá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á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8000"/>
              </a:schemeClr>
              <a:schemeClr val="phClr">
                <a:shade val="89000"/>
                <a:satMod val="145000"/>
              </a:schemeClr>
            </a:duotone>
          </a:blip>
          <a:tile tx="0" ty="0" sx="32000" sy="32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</a:schemeClr>
              <a:schemeClr val="phClr">
                <a:shade val="95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090DCB5F-146D-478A-852A-34B16FE9F3A8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2100</TotalTime>
  <Words>189</Words>
  <Application>Microsoft Office PowerPoint</Application>
  <PresentationFormat>Širokoúhlá obrazovka</PresentationFormat>
  <Paragraphs>40</Paragraphs>
  <Slides>12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12</vt:i4>
      </vt:variant>
    </vt:vector>
  </HeadingPairs>
  <TitlesOfParts>
    <vt:vector size="18" baseType="lpstr">
      <vt:lpstr>Arial</vt:lpstr>
      <vt:lpstr>Calibri</vt:lpstr>
      <vt:lpstr>Tw Cen MT</vt:lpstr>
      <vt:lpstr>Tw Cen MT Condensed</vt:lpstr>
      <vt:lpstr>Wingdings 3</vt:lpstr>
      <vt:lpstr>Integrál</vt:lpstr>
      <vt:lpstr>STI: spolupráce v kabině</vt:lpstr>
      <vt:lpstr>DÚ – opětovné tlumočení Blooma?</vt:lpstr>
      <vt:lpstr>co vás dnes čeká</vt:lpstr>
      <vt:lpstr>co vás dnes čeká</vt:lpstr>
      <vt:lpstr>spolupráce v kabině</vt:lpstr>
      <vt:lpstr>aklimatizace v nové v kabině</vt:lpstr>
      <vt:lpstr>taylor: diversity in business</vt:lpstr>
      <vt:lpstr>taylor: diversity in business</vt:lpstr>
      <vt:lpstr>taylor: diversity in business – debriefing</vt:lpstr>
      <vt:lpstr>taylor: diversity in business – feedback</vt:lpstr>
      <vt:lpstr>anticipace</vt:lpstr>
      <vt:lpstr>wrap-up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Kateřina Ešnerová</dc:creator>
  <cp:lastModifiedBy>Kateřina Ešnerová</cp:lastModifiedBy>
  <cp:revision>149</cp:revision>
  <cp:lastPrinted>2020-02-24T11:22:20Z</cp:lastPrinted>
  <dcterms:created xsi:type="dcterms:W3CDTF">2019-03-09T16:29:07Z</dcterms:created>
  <dcterms:modified xsi:type="dcterms:W3CDTF">2020-03-10T09:58:35Z</dcterms:modified>
</cp:coreProperties>
</file>