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Výstupy po laně s použitím technických pomůcek a překonání překážky při výstupu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po laně s </a:t>
            </a:r>
            <a:r>
              <a:rPr lang="cs-CZ" dirty="0" err="1" smtClean="0"/>
              <a:t>blokanty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překonání překážky při výstupu.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Základy výstupů po laně </a:t>
            </a:r>
            <a:r>
              <a:rPr lang="cs-CZ" dirty="0" smtClean="0"/>
              <a:t>s </a:t>
            </a:r>
            <a:r>
              <a:rPr lang="cs-CZ" dirty="0" err="1" smtClean="0"/>
              <a:t>blokanty</a:t>
            </a:r>
            <a:r>
              <a:rPr lang="cs-CZ" dirty="0" smtClean="0"/>
              <a:t> (nožní, prsní, ruční) a možnými blokačními pomůckami (garda uzel, </a:t>
            </a:r>
            <a:r>
              <a:rPr lang="cs-CZ" dirty="0" err="1" smtClean="0"/>
              <a:t>Duck</a:t>
            </a:r>
            <a:r>
              <a:rPr lang="cs-CZ" dirty="0" smtClean="0"/>
              <a:t>, Rig,…)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Výstupy </a:t>
            </a:r>
            <a:r>
              <a:rPr lang="cs-CZ" dirty="0"/>
              <a:t>po </a:t>
            </a:r>
            <a:r>
              <a:rPr lang="cs-CZ" dirty="0" smtClean="0"/>
              <a:t>laně </a:t>
            </a:r>
            <a:r>
              <a:rPr lang="cs-CZ" dirty="0" smtClean="0"/>
              <a:t>s </a:t>
            </a:r>
            <a:r>
              <a:rPr lang="cs-CZ" dirty="0" smtClean="0"/>
              <a:t>komplikací </a:t>
            </a:r>
            <a:r>
              <a:rPr lang="cs-CZ" dirty="0"/>
              <a:t>(překonání uzlu směrem nahoru/dolů).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DB9F4C-6B2B-4135-8220-1F98F676D30E}"/>
</file>

<file path=customXml/itemProps2.xml><?xml version="1.0" encoding="utf-8"?>
<ds:datastoreItem xmlns:ds="http://schemas.openxmlformats.org/officeDocument/2006/customXml" ds:itemID="{1F3A1181-27CA-4110-9857-4F1703B618D5}"/>
</file>

<file path=customXml/itemProps3.xml><?xml version="1.0" encoding="utf-8"?>
<ds:datastoreItem xmlns:ds="http://schemas.openxmlformats.org/officeDocument/2006/customXml" ds:itemID="{1463B823-C32B-40EF-8149-CFF1E0E79AB9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252</Words>
  <Application>Microsoft Office PowerPoint</Application>
  <PresentationFormat>Předvádění na obrazovce (4:3)</PresentationFormat>
  <Paragraphs>26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33</cp:revision>
  <dcterms:modified xsi:type="dcterms:W3CDTF">2021-12-13T20:35:25Z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