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71"/>
  </p:normalViewPr>
  <p:slideViewPr>
    <p:cSldViewPr snapToGrid="0" snapToObjects="1">
      <p:cViewPr varScale="1">
        <p:scale>
          <a:sx n="96" d="100"/>
          <a:sy n="96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7DB70-D4F0-D243-AD4E-CD4B80D50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B664A3-E1F5-3B4A-B95C-D8C03D15D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A32B2D-8D2C-7F42-ABF3-0685136B6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1A3-187E-EA45-81DC-97136435D605}" type="datetimeFigureOut">
              <a:rPr lang="cs-CZ" smtClean="0"/>
              <a:t>21.05.19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DCEBC5-CDD5-7245-8663-BA0AA186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EA70F6-9C36-BA40-9C55-DF2CB91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2BE2-9F78-4745-B5E8-3916F7E5F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42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4B6AF1-E5B0-4242-8C86-00E8E119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799202-F7D6-8B4C-8A15-C0BA6D2E6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68EDC6-B270-5646-A880-E92D98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1A3-187E-EA45-81DC-97136435D605}" type="datetimeFigureOut">
              <a:rPr lang="cs-CZ" smtClean="0"/>
              <a:t>21.05.19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D4BB97-97B8-4E43-B231-160CD320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35FE5C-0EB9-484C-A62D-93E54373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2BE2-9F78-4745-B5E8-3916F7E5F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10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CFDDB80-5258-6B42-BC83-BBF85711C7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5C11F92-D109-8444-B979-23C341B59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916A12-3795-7642-9EFB-CBD7C333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1A3-187E-EA45-81DC-97136435D605}" type="datetimeFigureOut">
              <a:rPr lang="cs-CZ" smtClean="0"/>
              <a:t>21.05.19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4A9844-560C-8840-9D7E-8AFA04BA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12C580-860A-464F-998F-7A076054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2BE2-9F78-4745-B5E8-3916F7E5F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90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3CAD2-6CA9-2E4C-999B-F18F3A5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4F06B5-B338-934C-AC0C-CA7CD68AA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3D4C3-AA3D-D046-B04C-E7B4AD79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1A3-187E-EA45-81DC-97136435D605}" type="datetimeFigureOut">
              <a:rPr lang="cs-CZ" smtClean="0"/>
              <a:t>21.05.19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8B3D91-FE20-4243-B334-391D3925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12509E-B5A9-3241-BF88-15BFED38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2BE2-9F78-4745-B5E8-3916F7E5F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13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C7714-FD41-384A-9370-D58561AA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7F8772-97B1-614F-B26C-D7D656292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DE15A1-60FA-3E4E-A4F5-2B0D0A9E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1A3-187E-EA45-81DC-97136435D605}" type="datetimeFigureOut">
              <a:rPr lang="cs-CZ" smtClean="0"/>
              <a:t>21.05.19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AFB0B6-F69F-6742-95E2-F01FE231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E98923-0745-6042-88E0-698F2DC1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2BE2-9F78-4745-B5E8-3916F7E5F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85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B3E75-EDE9-844C-A0C7-F830CBFF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6200F0-3D21-734D-9C05-468DDA8A4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F3C343-6BE0-8648-8BE1-3C6437A40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BB62A3-82C3-6744-925D-BC1E9B29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1A3-187E-EA45-81DC-97136435D605}" type="datetimeFigureOut">
              <a:rPr lang="cs-CZ" smtClean="0"/>
              <a:t>21.05.19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5F2E26-9594-1143-A0C1-C6A8015F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BE6206-48D5-D744-8B6D-EFDC5175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2BE2-9F78-4745-B5E8-3916F7E5F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05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BDE956-CB3C-C447-95EF-E24C46CB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9A182D-7080-F34D-BC45-62175DF14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A6709A-C967-AD47-A427-AAF890B26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435F0AA-A4D8-4944-BFE7-211C241FF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B223B60-48B0-D749-8F01-FBD11F7568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BD085CE-F94A-1642-A6CE-3CFA65A65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1A3-187E-EA45-81DC-97136435D605}" type="datetimeFigureOut">
              <a:rPr lang="cs-CZ" smtClean="0"/>
              <a:t>21.05.19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99262CD-BBD2-9241-925F-58A06D6A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8130FFA-46BE-1A4C-A3F9-93C4693E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2BE2-9F78-4745-B5E8-3916F7E5F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64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F8B93-36D3-0B45-95BF-ECAE242F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C518681-5BBD-E64C-9CAD-2335DFFB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1A3-187E-EA45-81DC-97136435D605}" type="datetimeFigureOut">
              <a:rPr lang="cs-CZ" smtClean="0"/>
              <a:t>21.05.19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36F229-03E5-4647-B0FF-C6AF31F10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42C757-E49E-E944-BE5E-ECBEEE2B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2BE2-9F78-4745-B5E8-3916F7E5F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70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63B9C71-B010-EB44-B5E9-4FC8AD40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1A3-187E-EA45-81DC-97136435D605}" type="datetimeFigureOut">
              <a:rPr lang="cs-CZ" smtClean="0"/>
              <a:t>21.05.19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E6EF99A-500D-E14F-92D5-6BAD1DE8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8475F2-A288-FC41-B054-5176FFAB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2BE2-9F78-4745-B5E8-3916F7E5F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86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A0BB31-6582-0C45-BD5C-2D530A99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8BD1BA-A26D-BE41-AD39-6B38C8B2A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B4E3EC-B409-F144-806D-2BDDEB879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713085-94B1-694E-8FBA-7D02CB98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1A3-187E-EA45-81DC-97136435D605}" type="datetimeFigureOut">
              <a:rPr lang="cs-CZ" smtClean="0"/>
              <a:t>21.05.19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CD1536-649D-D542-9B21-0D5CDD0A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CA897C-E35F-3B49-BB2A-83A1E9F0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2BE2-9F78-4745-B5E8-3916F7E5F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50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70890-D490-584A-8436-D9115B48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F63116F-85A1-A943-8B3F-D77C2AF39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10630C-6B15-4E4E-91E6-4F9EEB31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A37E12-A4EC-AE47-A73A-26B6BCE33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C1A3-187E-EA45-81DC-97136435D605}" type="datetimeFigureOut">
              <a:rPr lang="cs-CZ" smtClean="0"/>
              <a:t>21.05.19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A54D89-F161-AE4D-BFFF-DC4CBC50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01893A-4AFA-3B46-92BB-2FA5E6E1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2BE2-9F78-4745-B5E8-3916F7E5F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81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E2A2E95-9BBC-A044-80D4-2777138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06BDA8-135C-684B-A674-2C0EE8E7B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B14B5A-7286-CC49-BF53-38D209162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0C1A3-187E-EA45-81DC-97136435D605}" type="datetimeFigureOut">
              <a:rPr lang="cs-CZ" smtClean="0"/>
              <a:t>21.05.19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3A53AF-5DB8-C349-993F-BEF9D11A5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3AE4BF-1650-D449-A23A-E419552D1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A2BE2-9F78-4745-B5E8-3916F7E5F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79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4AB5A-D2C4-BC45-862D-3D2A62F28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2540" y="891579"/>
            <a:ext cx="9144000" cy="869880"/>
          </a:xfrm>
        </p:spPr>
        <p:txBody>
          <a:bodyPr>
            <a:noAutofit/>
          </a:bodyPr>
          <a:lstStyle/>
          <a:p>
            <a:br>
              <a:rPr 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Abstrakt</a:t>
            </a: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F8E0EA-78C7-5A48-B731-33677E047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460" y="1541325"/>
            <a:ext cx="9144000" cy="5316675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Kde, kdo, jak?</a:t>
            </a:r>
          </a:p>
          <a:p>
            <a:pPr algn="l"/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nutná součástí každého článku v odborném (lingvistickém) recenzovaném periodiku</a:t>
            </a:r>
          </a:p>
          <a:p>
            <a:pPr marL="342900" indent="-342900" algn="l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přihláška na konferenci (uvést větší množství literatury)</a:t>
            </a:r>
          </a:p>
          <a:p>
            <a:pPr algn="l"/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(spolu s klíčovými slovy) před samotným článkem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obvykle píše sám autor 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většinou okolo 100–150 slov</a:t>
            </a:r>
          </a:p>
          <a:p>
            <a:pPr algn="l"/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usnadňuje recepci a porozumění textu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B6A66-4B8A-0940-890E-5A087A421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209" y="490331"/>
            <a:ext cx="9144000" cy="808382"/>
          </a:xfrm>
        </p:spPr>
        <p:txBody>
          <a:bodyPr>
            <a:noAutofit/>
          </a:bodyPr>
          <a:lstStyle/>
          <a:p>
            <a:br>
              <a:rPr lang="cs-CZ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Taktika při psaní abstraktu</a:t>
            </a:r>
            <a:br>
              <a:rPr lang="cs-CZ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3FD856-557D-B146-843F-B61AB3C67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148" y="1435307"/>
            <a:ext cx="9144000" cy="4932362"/>
          </a:xfrm>
        </p:spPr>
        <p:txBody>
          <a:bodyPr>
            <a:noAutofit/>
          </a:bodyPr>
          <a:lstStyle/>
          <a:p>
            <a:pPr algn="l"/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psát?</a:t>
            </a:r>
          </a:p>
          <a:p>
            <a:pPr algn="l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úsporně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kondenzovaně 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rovnou k věci 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nejpřesněji a nejjasněji</a:t>
            </a:r>
          </a:p>
          <a:p>
            <a:pPr algn="l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vypadá?</a:t>
            </a:r>
          </a:p>
          <a:p>
            <a:pPr algn="l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tematická část: 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vymezit obsahu textu </a:t>
            </a:r>
          </a:p>
          <a:p>
            <a:pPr algn="l"/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rematická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část: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z jaké pozice (teorie, přístupu) n. pomocí jaké metody 2) co o tématu říká nebo k čemu text dochází (cíl, obecný závěr) </a:t>
            </a:r>
          </a:p>
          <a:p>
            <a:pPr marL="342900" indent="-342900" algn="l">
              <a:buFontTx/>
              <a:buChar char="-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B6A66-4B8A-0940-890E-5A087A421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470" y="477078"/>
            <a:ext cx="9144000" cy="64749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Taktika při psaní abstraktu</a:t>
            </a:r>
            <a:endParaRPr lang="cs-CZ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3FD856-557D-B146-843F-B61AB3C67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28073"/>
            <a:ext cx="9144000" cy="4932362"/>
          </a:xfrm>
        </p:spPr>
        <p:txBody>
          <a:bodyPr>
            <a:noAutofit/>
          </a:bodyPr>
          <a:lstStyle/>
          <a:p>
            <a:pPr algn="l"/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nepsat?</a:t>
            </a:r>
          </a:p>
          <a:p>
            <a:pPr algn="l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popis kontextu, do kterého studie vstupuje (stačí: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„… text nejprve popisuje stav bádání v dané oblasti a pak…“)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nebo teorie, metody, která se v textu používá (stačí: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 s využitím klasické teorie prototypů pak popisuje sémantiku statismů…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“)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zprostředkování detailní argumentace (stačí: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„ve druhé části pak [text] (pomocí analogie s…) argumentuje, že“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citáty a parafráze z děl jiných autorů 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definice pojmů/termínů</a:t>
            </a:r>
          </a:p>
          <a:p>
            <a:pPr algn="l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4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B6B7CBB-FD9D-1E43-BEB1-F556616C7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59" y="643466"/>
            <a:ext cx="1056008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6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5C03950-DB45-2C41-B789-045B941C2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36175"/>
            <a:ext cx="10905066" cy="49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0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2B06DDD-62BE-594D-ACC4-1185DA1A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46221"/>
            <a:ext cx="10905066" cy="336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9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D448ACF-1F98-EE47-BA10-697F04C2E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99035"/>
            <a:ext cx="10905066" cy="305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31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44</Words>
  <Application>Microsoft Macintosh PowerPoint</Application>
  <PresentationFormat>Širokoúhlá obrazovka</PresentationFormat>
  <Paragraphs>28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Motiv Office</vt:lpstr>
      <vt:lpstr> Abstrakt   </vt:lpstr>
      <vt:lpstr>  Taktika při psaní abstraktu </vt:lpstr>
      <vt:lpstr>Taktika při psaní abstraktu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Abstrakt   </dc:title>
  <dc:creator>Bozděchová, Ivana</dc:creator>
  <cp:lastModifiedBy>Bozděchová, Ivana</cp:lastModifiedBy>
  <cp:revision>1</cp:revision>
  <dcterms:created xsi:type="dcterms:W3CDTF">2019-05-21T08:23:11Z</dcterms:created>
  <dcterms:modified xsi:type="dcterms:W3CDTF">2019-05-21T08:35:57Z</dcterms:modified>
</cp:coreProperties>
</file>