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81" r:id="rId7"/>
    <p:sldId id="261" r:id="rId8"/>
    <p:sldId id="262" r:id="rId9"/>
    <p:sldId id="263" r:id="rId10"/>
    <p:sldId id="264" r:id="rId11"/>
    <p:sldId id="272" r:id="rId12"/>
    <p:sldId id="270" r:id="rId13"/>
    <p:sldId id="271" r:id="rId14"/>
    <p:sldId id="273" r:id="rId15"/>
  </p:sldIdLst>
  <p:sldSz cx="10080625" cy="75596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1BFE9D-0E7B-4816-AFA9-47E9BC15A866}" v="1" dt="2021-12-01T18:03:01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5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601BFE9D-0E7B-4816-AFA9-47E9BC15A866}"/>
    <pc:docChg chg="undo custSel delSld modSld">
      <pc:chgData name="Kateřina Chroustová" userId="9493aa27-a3d8-4b85-8826-f77e2ceefe03" providerId="ADAL" clId="{601BFE9D-0E7B-4816-AFA9-47E9BC15A866}" dt="2021-12-01T18:46:52.764" v="116" actId="47"/>
      <pc:docMkLst>
        <pc:docMk/>
      </pc:docMkLst>
      <pc:sldChg chg="modSp mod modNotes">
        <pc:chgData name="Kateřina Chroustová" userId="9493aa27-a3d8-4b85-8826-f77e2ceefe03" providerId="ADAL" clId="{601BFE9D-0E7B-4816-AFA9-47E9BC15A866}" dt="2021-12-01T18:42:15.335" v="4" actId="5793"/>
        <pc:sldMkLst>
          <pc:docMk/>
          <pc:sldMk cId="0" sldId="256"/>
        </pc:sldMkLst>
        <pc:spChg chg="mod">
          <ac:chgData name="Kateřina Chroustová" userId="9493aa27-a3d8-4b85-8826-f77e2ceefe03" providerId="ADAL" clId="{601BFE9D-0E7B-4816-AFA9-47E9BC15A866}" dt="2021-12-01T18:42:13.384" v="3" actId="1076"/>
          <ac:spMkLst>
            <pc:docMk/>
            <pc:sldMk cId="0" sldId="256"/>
            <ac:spMk id="2" creationId="{1FE52869-893F-4C9B-AD20-9BDF532011FB}"/>
          </ac:spMkLst>
        </pc:spChg>
        <pc:spChg chg="mod">
          <ac:chgData name="Kateřina Chroustová" userId="9493aa27-a3d8-4b85-8826-f77e2ceefe03" providerId="ADAL" clId="{601BFE9D-0E7B-4816-AFA9-47E9BC15A866}" dt="2021-12-01T18:42:15.335" v="4" actId="5793"/>
          <ac:spMkLst>
            <pc:docMk/>
            <pc:sldMk cId="0" sldId="256"/>
            <ac:spMk id="3" creationId="{12BB4A38-9D12-4034-B59E-613BEE880ED1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2:48.012" v="24" actId="20577"/>
        <pc:sldMkLst>
          <pc:docMk/>
          <pc:sldMk cId="0" sldId="257"/>
        </pc:sldMkLst>
        <pc:spChg chg="mod">
          <ac:chgData name="Kateřina Chroustová" userId="9493aa27-a3d8-4b85-8826-f77e2ceefe03" providerId="ADAL" clId="{601BFE9D-0E7B-4816-AFA9-47E9BC15A866}" dt="2021-12-01T18:03:01.768" v="0"/>
          <ac:spMkLst>
            <pc:docMk/>
            <pc:sldMk cId="0" sldId="257"/>
            <ac:spMk id="2" creationId="{53E90BFC-3D9A-4EB9-94DE-AA38471C7757}"/>
          </ac:spMkLst>
        </pc:spChg>
        <pc:spChg chg="mod">
          <ac:chgData name="Kateřina Chroustová" userId="9493aa27-a3d8-4b85-8826-f77e2ceefe03" providerId="ADAL" clId="{601BFE9D-0E7B-4816-AFA9-47E9BC15A866}" dt="2021-12-01T18:42:48.012" v="24" actId="20577"/>
          <ac:spMkLst>
            <pc:docMk/>
            <pc:sldMk cId="0" sldId="257"/>
            <ac:spMk id="3" creationId="{F2129ED4-4116-4EDA-BF30-9B2FEFB9DB4C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3:21.806" v="34" actId="20577"/>
        <pc:sldMkLst>
          <pc:docMk/>
          <pc:sldMk cId="0" sldId="258"/>
        </pc:sldMkLst>
        <pc:spChg chg="mod">
          <ac:chgData name="Kateřina Chroustová" userId="9493aa27-a3d8-4b85-8826-f77e2ceefe03" providerId="ADAL" clId="{601BFE9D-0E7B-4816-AFA9-47E9BC15A866}" dt="2021-12-01T18:03:01.768" v="0"/>
          <ac:spMkLst>
            <pc:docMk/>
            <pc:sldMk cId="0" sldId="258"/>
            <ac:spMk id="2" creationId="{7103470D-58D3-4378-9992-CCD00488E1EC}"/>
          </ac:spMkLst>
        </pc:spChg>
        <pc:spChg chg="mod">
          <ac:chgData name="Kateřina Chroustová" userId="9493aa27-a3d8-4b85-8826-f77e2ceefe03" providerId="ADAL" clId="{601BFE9D-0E7B-4816-AFA9-47E9BC15A866}" dt="2021-12-01T18:43:21.806" v="34" actId="20577"/>
          <ac:spMkLst>
            <pc:docMk/>
            <pc:sldMk cId="0" sldId="258"/>
            <ac:spMk id="3" creationId="{86CCC018-34D3-4BC3-81FB-4528AC470AA2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3:56.880" v="49" actId="404"/>
        <pc:sldMkLst>
          <pc:docMk/>
          <pc:sldMk cId="0" sldId="259"/>
        </pc:sldMkLst>
        <pc:spChg chg="mod">
          <ac:chgData name="Kateřina Chroustová" userId="9493aa27-a3d8-4b85-8826-f77e2ceefe03" providerId="ADAL" clId="{601BFE9D-0E7B-4816-AFA9-47E9BC15A866}" dt="2021-12-01T18:43:29.682" v="36" actId="14100"/>
          <ac:spMkLst>
            <pc:docMk/>
            <pc:sldMk cId="0" sldId="259"/>
            <ac:spMk id="2" creationId="{AEE5438B-D7BA-422F-9C39-8CE242F31EEE}"/>
          </ac:spMkLst>
        </pc:spChg>
        <pc:spChg chg="mod">
          <ac:chgData name="Kateřina Chroustová" userId="9493aa27-a3d8-4b85-8826-f77e2ceefe03" providerId="ADAL" clId="{601BFE9D-0E7B-4816-AFA9-47E9BC15A866}" dt="2021-12-01T18:43:56.880" v="49" actId="404"/>
          <ac:spMkLst>
            <pc:docMk/>
            <pc:sldMk cId="0" sldId="259"/>
            <ac:spMk id="3" creationId="{9700F31B-5DEE-40C2-9B57-A2885C5DB70F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4:15.744" v="57" actId="20577"/>
        <pc:sldMkLst>
          <pc:docMk/>
          <pc:sldMk cId="0" sldId="260"/>
        </pc:sldMkLst>
        <pc:spChg chg="mod">
          <ac:chgData name="Kateřina Chroustová" userId="9493aa27-a3d8-4b85-8826-f77e2ceefe03" providerId="ADAL" clId="{601BFE9D-0E7B-4816-AFA9-47E9BC15A866}" dt="2021-12-01T18:44:03.391" v="50" actId="14100"/>
          <ac:spMkLst>
            <pc:docMk/>
            <pc:sldMk cId="0" sldId="260"/>
            <ac:spMk id="2" creationId="{F7D9D08E-B70E-47EE-9587-E4AB78473B98}"/>
          </ac:spMkLst>
        </pc:spChg>
        <pc:spChg chg="mod">
          <ac:chgData name="Kateřina Chroustová" userId="9493aa27-a3d8-4b85-8826-f77e2ceefe03" providerId="ADAL" clId="{601BFE9D-0E7B-4816-AFA9-47E9BC15A866}" dt="2021-12-01T18:44:15.744" v="57" actId="20577"/>
          <ac:spMkLst>
            <pc:docMk/>
            <pc:sldMk cId="0" sldId="260"/>
            <ac:spMk id="3" creationId="{77A4903E-887C-469E-A7C4-F360AED41ACE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4:54.661" v="76" actId="14100"/>
        <pc:sldMkLst>
          <pc:docMk/>
          <pc:sldMk cId="0" sldId="261"/>
        </pc:sldMkLst>
        <pc:spChg chg="mod">
          <ac:chgData name="Kateřina Chroustová" userId="9493aa27-a3d8-4b85-8826-f77e2ceefe03" providerId="ADAL" clId="{601BFE9D-0E7B-4816-AFA9-47E9BC15A866}" dt="2021-12-01T18:44:54.661" v="76" actId="14100"/>
          <ac:spMkLst>
            <pc:docMk/>
            <pc:sldMk cId="0" sldId="261"/>
            <ac:spMk id="2" creationId="{212083DC-3769-4D5C-A247-4FF686343805}"/>
          </ac:spMkLst>
        </pc:spChg>
        <pc:spChg chg="mod">
          <ac:chgData name="Kateřina Chroustová" userId="9493aa27-a3d8-4b85-8826-f77e2ceefe03" providerId="ADAL" clId="{601BFE9D-0E7B-4816-AFA9-47E9BC15A866}" dt="2021-12-01T18:44:52.189" v="75" actId="1076"/>
          <ac:spMkLst>
            <pc:docMk/>
            <pc:sldMk cId="0" sldId="261"/>
            <ac:spMk id="3" creationId="{932BBEAF-0460-425D-B4EB-DA950152298E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5:02.631" v="80" actId="403"/>
        <pc:sldMkLst>
          <pc:docMk/>
          <pc:sldMk cId="0" sldId="262"/>
        </pc:sldMkLst>
        <pc:spChg chg="mod">
          <ac:chgData name="Kateřina Chroustová" userId="9493aa27-a3d8-4b85-8826-f77e2ceefe03" providerId="ADAL" clId="{601BFE9D-0E7B-4816-AFA9-47E9BC15A866}" dt="2021-12-01T18:03:01.768" v="0"/>
          <ac:spMkLst>
            <pc:docMk/>
            <pc:sldMk cId="0" sldId="262"/>
            <ac:spMk id="2" creationId="{8B7ED85B-40AD-4401-8864-49D103324090}"/>
          </ac:spMkLst>
        </pc:spChg>
        <pc:spChg chg="mod">
          <ac:chgData name="Kateřina Chroustová" userId="9493aa27-a3d8-4b85-8826-f77e2ceefe03" providerId="ADAL" clId="{601BFE9D-0E7B-4816-AFA9-47E9BC15A866}" dt="2021-12-01T18:45:02.631" v="80" actId="403"/>
          <ac:spMkLst>
            <pc:docMk/>
            <pc:sldMk cId="0" sldId="262"/>
            <ac:spMk id="3" creationId="{5D27F916-1DFD-4C74-B601-4FF1358DA3A7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5:33.644" v="89" actId="108"/>
        <pc:sldMkLst>
          <pc:docMk/>
          <pc:sldMk cId="0" sldId="263"/>
        </pc:sldMkLst>
        <pc:spChg chg="mod">
          <ac:chgData name="Kateřina Chroustová" userId="9493aa27-a3d8-4b85-8826-f77e2ceefe03" providerId="ADAL" clId="{601BFE9D-0E7B-4816-AFA9-47E9BC15A866}" dt="2021-12-01T18:45:33.644" v="89" actId="108"/>
          <ac:spMkLst>
            <pc:docMk/>
            <pc:sldMk cId="0" sldId="263"/>
            <ac:spMk id="2" creationId="{772A9904-8527-44C4-80F0-AC9981E64768}"/>
          </ac:spMkLst>
        </pc:spChg>
        <pc:spChg chg="mod">
          <ac:chgData name="Kateřina Chroustová" userId="9493aa27-a3d8-4b85-8826-f77e2ceefe03" providerId="ADAL" clId="{601BFE9D-0E7B-4816-AFA9-47E9BC15A866}" dt="2021-12-01T18:45:14.720" v="83" actId="14100"/>
          <ac:spMkLst>
            <pc:docMk/>
            <pc:sldMk cId="0" sldId="263"/>
            <ac:spMk id="3" creationId="{1F91AFA0-94B4-40C8-A70D-E6126BA13C5D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5:58.166" v="92" actId="1076"/>
        <pc:sldMkLst>
          <pc:docMk/>
          <pc:sldMk cId="0" sldId="264"/>
        </pc:sldMkLst>
        <pc:spChg chg="mod">
          <ac:chgData name="Kateřina Chroustová" userId="9493aa27-a3d8-4b85-8826-f77e2ceefe03" providerId="ADAL" clId="{601BFE9D-0E7B-4816-AFA9-47E9BC15A866}" dt="2021-12-01T18:45:58.166" v="92" actId="1076"/>
          <ac:spMkLst>
            <pc:docMk/>
            <pc:sldMk cId="0" sldId="264"/>
            <ac:spMk id="2" creationId="{B8AB13B3-833A-4666-AD2F-399794221467}"/>
          </ac:spMkLst>
        </pc:spChg>
        <pc:spChg chg="mod">
          <ac:chgData name="Kateřina Chroustová" userId="9493aa27-a3d8-4b85-8826-f77e2ceefe03" providerId="ADAL" clId="{601BFE9D-0E7B-4816-AFA9-47E9BC15A866}" dt="2021-12-01T18:45:21.173" v="87" actId="403"/>
          <ac:spMkLst>
            <pc:docMk/>
            <pc:sldMk cId="0" sldId="264"/>
            <ac:spMk id="3" creationId="{BF3BA6CB-B9D7-4F13-A047-408220DF600E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6:08.903" v="97" actId="14100"/>
        <pc:sldMkLst>
          <pc:docMk/>
          <pc:sldMk cId="0" sldId="270"/>
        </pc:sldMkLst>
        <pc:spChg chg="mod">
          <ac:chgData name="Kateřina Chroustová" userId="9493aa27-a3d8-4b85-8826-f77e2ceefe03" providerId="ADAL" clId="{601BFE9D-0E7B-4816-AFA9-47E9BC15A866}" dt="2021-12-01T18:03:01.768" v="0"/>
          <ac:spMkLst>
            <pc:docMk/>
            <pc:sldMk cId="0" sldId="270"/>
            <ac:spMk id="2" creationId="{0AE7C6A6-10E8-4322-B408-87331A0DC160}"/>
          </ac:spMkLst>
        </pc:spChg>
        <pc:spChg chg="mod">
          <ac:chgData name="Kateřina Chroustová" userId="9493aa27-a3d8-4b85-8826-f77e2ceefe03" providerId="ADAL" clId="{601BFE9D-0E7B-4816-AFA9-47E9BC15A866}" dt="2021-12-01T18:46:08.903" v="97" actId="14100"/>
          <ac:spMkLst>
            <pc:docMk/>
            <pc:sldMk cId="0" sldId="270"/>
            <ac:spMk id="3" creationId="{143AF456-4DAD-41D7-8F8E-9B03885BB9EE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6:36.075" v="110" actId="14100"/>
        <pc:sldMkLst>
          <pc:docMk/>
          <pc:sldMk cId="0" sldId="271"/>
        </pc:sldMkLst>
        <pc:spChg chg="mod">
          <ac:chgData name="Kateřina Chroustová" userId="9493aa27-a3d8-4b85-8826-f77e2ceefe03" providerId="ADAL" clId="{601BFE9D-0E7B-4816-AFA9-47E9BC15A866}" dt="2021-12-01T18:46:36.075" v="110" actId="14100"/>
          <ac:spMkLst>
            <pc:docMk/>
            <pc:sldMk cId="0" sldId="271"/>
            <ac:spMk id="2" creationId="{D05F4B6D-5E81-4EA8-B3B7-460662395E7A}"/>
          </ac:spMkLst>
        </pc:spChg>
        <pc:spChg chg="mod">
          <ac:chgData name="Kateřina Chroustová" userId="9493aa27-a3d8-4b85-8826-f77e2ceefe03" providerId="ADAL" clId="{601BFE9D-0E7B-4816-AFA9-47E9BC15A866}" dt="2021-12-01T18:46:29.729" v="109" actId="1076"/>
          <ac:spMkLst>
            <pc:docMk/>
            <pc:sldMk cId="0" sldId="271"/>
            <ac:spMk id="3" creationId="{754AD2E7-2C1A-4FA3-8B52-5A97905B9B0B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5:47.790" v="90" actId="1076"/>
        <pc:sldMkLst>
          <pc:docMk/>
          <pc:sldMk cId="0" sldId="272"/>
        </pc:sldMkLst>
        <pc:spChg chg="mod">
          <ac:chgData name="Kateřina Chroustová" userId="9493aa27-a3d8-4b85-8826-f77e2ceefe03" providerId="ADAL" clId="{601BFE9D-0E7B-4816-AFA9-47E9BC15A866}" dt="2021-12-01T18:03:01.768" v="0"/>
          <ac:spMkLst>
            <pc:docMk/>
            <pc:sldMk cId="0" sldId="272"/>
            <ac:spMk id="2" creationId="{C78DF318-8659-4AA1-8D92-EE04115A7FFD}"/>
          </ac:spMkLst>
        </pc:spChg>
        <pc:spChg chg="mod">
          <ac:chgData name="Kateřina Chroustová" userId="9493aa27-a3d8-4b85-8826-f77e2ceefe03" providerId="ADAL" clId="{601BFE9D-0E7B-4816-AFA9-47E9BC15A866}" dt="2021-12-01T18:45:47.790" v="90" actId="1076"/>
          <ac:spMkLst>
            <pc:docMk/>
            <pc:sldMk cId="0" sldId="272"/>
            <ac:spMk id="3" creationId="{D8955050-136A-47B4-98E7-6E1909CE70AA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6:47.748" v="114" actId="14100"/>
        <pc:sldMkLst>
          <pc:docMk/>
          <pc:sldMk cId="0" sldId="273"/>
        </pc:sldMkLst>
        <pc:spChg chg="mod">
          <ac:chgData name="Kateřina Chroustová" userId="9493aa27-a3d8-4b85-8826-f77e2ceefe03" providerId="ADAL" clId="{601BFE9D-0E7B-4816-AFA9-47E9BC15A866}" dt="2021-12-01T18:46:41.907" v="112" actId="14100"/>
          <ac:spMkLst>
            <pc:docMk/>
            <pc:sldMk cId="0" sldId="273"/>
            <ac:spMk id="2" creationId="{9229F90A-040A-4B51-A4F2-AC6CFF9076AF}"/>
          </ac:spMkLst>
        </pc:spChg>
        <pc:spChg chg="mod">
          <ac:chgData name="Kateřina Chroustová" userId="9493aa27-a3d8-4b85-8826-f77e2ceefe03" providerId="ADAL" clId="{601BFE9D-0E7B-4816-AFA9-47E9BC15A866}" dt="2021-12-01T18:46:47.748" v="114" actId="14100"/>
          <ac:spMkLst>
            <pc:docMk/>
            <pc:sldMk cId="0" sldId="273"/>
            <ac:spMk id="3" creationId="{4B7F7847-A21C-4718-893C-0B096B821320}"/>
          </ac:spMkLst>
        </pc:spChg>
      </pc:sldChg>
      <pc:sldChg chg="modSp del mod modNotes">
        <pc:chgData name="Kateřina Chroustová" userId="9493aa27-a3d8-4b85-8826-f77e2ceefe03" providerId="ADAL" clId="{601BFE9D-0E7B-4816-AFA9-47E9BC15A866}" dt="2021-12-01T18:46:52.764" v="116" actId="47"/>
        <pc:sldMkLst>
          <pc:docMk/>
          <pc:sldMk cId="0" sldId="280"/>
        </pc:sldMkLst>
        <pc:spChg chg="mod">
          <ac:chgData name="Kateřina Chroustová" userId="9493aa27-a3d8-4b85-8826-f77e2ceefe03" providerId="ADAL" clId="{601BFE9D-0E7B-4816-AFA9-47E9BC15A866}" dt="2021-12-01T18:46:51.847" v="115" actId="6549"/>
          <ac:spMkLst>
            <pc:docMk/>
            <pc:sldMk cId="0" sldId="280"/>
            <ac:spMk id="2" creationId="{DD331D4E-FFC9-40DF-AE01-3A3602BC87D6}"/>
          </ac:spMkLst>
        </pc:spChg>
        <pc:spChg chg="mod">
          <ac:chgData name="Kateřina Chroustová" userId="9493aa27-a3d8-4b85-8826-f77e2ceefe03" providerId="ADAL" clId="{601BFE9D-0E7B-4816-AFA9-47E9BC15A866}" dt="2021-12-01T18:03:01.768" v="0"/>
          <ac:spMkLst>
            <pc:docMk/>
            <pc:sldMk cId="0" sldId="280"/>
            <ac:spMk id="3" creationId="{6FE95E5C-86A1-4D01-AFC3-0162130B6055}"/>
          </ac:spMkLst>
        </pc:spChg>
      </pc:sldChg>
      <pc:sldChg chg="modSp mod modNotes">
        <pc:chgData name="Kateřina Chroustová" userId="9493aa27-a3d8-4b85-8826-f77e2ceefe03" providerId="ADAL" clId="{601BFE9D-0E7B-4816-AFA9-47E9BC15A866}" dt="2021-12-01T18:44:45.835" v="74" actId="20577"/>
        <pc:sldMkLst>
          <pc:docMk/>
          <pc:sldMk cId="0" sldId="281"/>
        </pc:sldMkLst>
        <pc:spChg chg="mod">
          <ac:chgData name="Kateřina Chroustová" userId="9493aa27-a3d8-4b85-8826-f77e2ceefe03" providerId="ADAL" clId="{601BFE9D-0E7B-4816-AFA9-47E9BC15A866}" dt="2021-12-01T18:03:01.768" v="0"/>
          <ac:spMkLst>
            <pc:docMk/>
            <pc:sldMk cId="0" sldId="281"/>
            <ac:spMk id="2" creationId="{B3758910-6A70-45CB-BA14-B646B4929802}"/>
          </ac:spMkLst>
        </pc:spChg>
        <pc:spChg chg="mod">
          <ac:chgData name="Kateřina Chroustová" userId="9493aa27-a3d8-4b85-8826-f77e2ceefe03" providerId="ADAL" clId="{601BFE9D-0E7B-4816-AFA9-47E9BC15A866}" dt="2021-12-01T18:44:45.835" v="74" actId="20577"/>
          <ac:spMkLst>
            <pc:docMk/>
            <pc:sldMk cId="0" sldId="281"/>
            <ac:spMk id="3" creationId="{4B387737-9862-499E-B1F9-0C8626A787B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B87CB03-63A5-4504-8FC4-8D45CC2FC33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02FE75-7899-4898-A88F-9E2206AD1A42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54758ED-96F2-48B0-9331-0C17A35CF46A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B0D7CC-6EDE-44FB-8F5D-765CA84E5E3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3F328C7-6057-45F2-A4D9-8440497F4DCD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26898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02EC622-B107-4F94-B079-EB1DA56980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AD473AD-7B2E-45C3-BF15-C404195F762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E7FBE694-E562-4083-B622-CF64B3485CE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F8B321-B780-48CE-AF97-3E0FB15EA7F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60BFDB-D4B4-42E7-9D95-120DF5CF9CB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CC50C-1AAC-4635-B0EA-9F92874E98F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78FCE76C-A8DE-48EA-800E-05DA77CE5FC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402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2E2BFF9-D40F-465C-B433-53D21117E0F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ABAEB4-136C-426E-ACED-F9AF3ED2BBF1}" type="slidenum">
              <a:t>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DED95F3-70F1-4589-A729-627AB3C987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7406842-C7B3-4D93-BFAF-B5F91623CD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D177BE7D-415A-4B2A-A2D7-0D80B30F9393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FD4752-FD42-4B76-8BAE-FF8383CFB7BB}" type="slidenum">
              <a:t>10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4919BE8C-BD2B-4319-947A-5109DFC606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EA4D891-6E33-404C-94A8-C927A3F7AFA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AD7B7B3-EC1A-4D9C-A3F4-6621C52C60B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20F436C-E5C7-44BB-BEE2-372E685D85F5}" type="slidenum">
              <a:t>11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B9454029-AF4F-4BD0-9C38-D885D498ED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E3687AAE-C91F-4B3C-BA9E-1FA2A468D1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F65E261E-991D-47C1-85B5-361D7043EA9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B47E779-BB7B-4189-A8F5-3662A1A0133E}" type="slidenum">
              <a:t>12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36CFF5D1-E1A5-4EA2-A0DE-398DB94CB1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6082239-A098-459A-A3DC-7BB60A6DF1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65F1348B-B890-4290-81D0-78E95D8946C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66AAA8-E914-42AC-9E7E-DD03BE35B2C9}" type="slidenum">
              <a:t>13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AF79BEE4-0A7B-4FC9-B902-1892F89A45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8BAEE182-DF44-41C6-A873-21A5F5C14C0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D349C400-9283-4A88-9F51-632B312A9D8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7D20F9-8ADF-49B1-886A-EA6B67501ADB}" type="slidenum">
              <a:t>14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C4922C0C-7179-4F6B-9182-8317452C50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C7BD9157-B6F4-4A6B-B6A4-9CFB5EC19B0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B243972F-0275-4A9C-B528-D36A07680D8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03F2C3-D992-4FD3-9995-9C3144DF9F8A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15DB9FEE-DDCC-4E09-94FE-C23BED7768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76A660CE-ECD7-4E49-80D4-D048CFCC7D1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5E0E323A-3FB3-4676-B52B-31EBA791DEB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73D76CA-27A0-4FA3-AB10-9AD39384838B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235F0F19-F0C6-4455-81A2-7F455F3321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04BA320F-867C-4466-AD2F-BE53E66075D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771B03D2-515F-4126-AA9E-8398E7DBFCE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F36B85D-01E3-4D57-A2B9-1D8C0BE67E39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FDA064B3-21BE-4A5D-BA57-6D297BD0CA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136BE43-0A28-4317-873A-F3C85502F3D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0217B48-88C9-4700-A54A-9B8D2D001C0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AA2772D-80D7-4F15-8C69-98052058B727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6280FA2A-830E-4FF8-8208-CAD067B7B7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9E7F3C60-BE3F-4F2A-B42F-BC1C3DBE39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3BA3BBE-231F-4A28-960F-428B861B8BC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CFB4B8-3884-4253-B169-0046415FBB63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BD2E8998-705C-46BD-A3A1-41E7D77058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EA16D05F-9AFF-4384-A219-2CF7BC683A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AD0FBC68-F6CE-4033-97F0-E49C36F84B1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0839B3-0A5F-4BA4-9E31-9E5B5E50D4FE}" type="slidenum">
              <a:t>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33237C4-E80B-4653-A28D-5ABC7FAB82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28E1DA4E-12CA-401E-8C9F-CEEDB125A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48A48CC9-3B79-4427-AF86-9DDEEAA7044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5054EF3-FAEF-4F25-8245-24C7A8DC1B4C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47CADCE-9082-4EFB-B4D4-A04CD2BA7F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E148B06-8611-41E4-A42F-8016645981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54E82E3-D3FA-435D-8E8F-0CC4BB76499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AD09B0E-A012-438F-92D9-8C8394B5CACA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29A86A9A-C1D7-4CFB-AC97-F6B9D8EF10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9C0747F5-A8B5-4547-9EF8-96F3A976FD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65770C-B070-4022-AD3B-FE5998E4E4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516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3AC250-4B98-423B-9E30-572F86E13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15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2D5CB8-C739-41BE-8D6C-5999C79F80F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1084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5B20F9-3738-4AF3-AC7B-ABC870A6C6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137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8A48D2-4F6C-4185-A371-2A1CAF4DA9F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6388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FB9247-ECED-4EBC-8FD2-28685E19E5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606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89F3B1D-6AB9-43FF-8DEB-4BA75AA45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271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D56C409-536D-4034-8655-C2B4E3E835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14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037A88-8F70-4EEC-90C6-C856428ED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53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0B7361-0CD0-4008-A8EA-1B9AF4094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E2220E-AA14-443C-AF60-09BDC0451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09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71D85F-76A4-4DFD-96C8-277531433F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07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0B7361-0CD0-4008-A8EA-1B9AF4094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1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145F6F-9AA2-43AD-B595-D0070B181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3302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E351B9-F814-4589-8166-5AD117F72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9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5BA835-4D51-4F15-9946-02A0E3F5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33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 lvl="0"/>
            <a:fld id="{AD0B7361-0CD0-4008-A8EA-1B9AF4094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41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Kasei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52869-893F-4C9B-AD20-9BDF532011F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3187" y="2614519"/>
            <a:ext cx="7207624" cy="1262063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 sz="4800" dirty="0"/>
              <a:t>Potravinářská technologie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BB4A38-9D12-4034-B59E-613BEE880ED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0" y="1768475"/>
            <a:ext cx="9072563" cy="4384675"/>
          </a:xfrm>
        </p:spPr>
        <p:txBody>
          <a:bodyPr anchor="ctr" anchorCtr="1"/>
          <a:lstStyle/>
          <a:p>
            <a:pPr marL="0" lvl="0" indent="0" algn="ctr">
              <a:buNone/>
            </a:pPr>
            <a:r>
              <a:rPr lang="cs-CZ" sz="3600" dirty="0"/>
              <a:t>Technologie mléka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B13B3-833A-4666-AD2F-39979422146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5154" y="441474"/>
            <a:ext cx="7670202" cy="978535"/>
          </a:xfrm>
        </p:spPr>
        <p:txBody>
          <a:bodyPr anchorCtr="1"/>
          <a:lstStyle/>
          <a:p>
            <a:pPr lvl="0" algn="ctr"/>
            <a:r>
              <a:rPr lang="cs-CZ" dirty="0"/>
              <a:t>Polotučné a odstředěné mléko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3BA6CB-B9D7-4F13-A047-408220DF60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61826" y="1587499"/>
            <a:ext cx="9072563" cy="4384675"/>
          </a:xfrm>
        </p:spPr>
        <p:txBody>
          <a:bodyPr>
            <a:normAutofit/>
          </a:bodyPr>
          <a:lstStyle/>
          <a:p>
            <a:pPr lvl="0"/>
            <a:r>
              <a:rPr lang="cs-CZ" sz="2800" b="1" dirty="0"/>
              <a:t>Polotučné mléko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obsah tuku &lt; 1,5- 1,8 % &gt;</a:t>
            </a:r>
          </a:p>
          <a:p>
            <a:pPr lvl="0"/>
            <a:endParaRPr lang="cs-CZ" sz="2800" dirty="0"/>
          </a:p>
          <a:p>
            <a:pPr lvl="0"/>
            <a:r>
              <a:rPr lang="cs-CZ" sz="2800" b="1" dirty="0"/>
              <a:t>Odstředěné mléko (odtučněné)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&lt; 0,5 % tuku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dříve se užíval pojem nízkotučné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DF318-8659-4AA1-8D92-EE04115A7FF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/>
          <a:lstStyle/>
          <a:p>
            <a:pPr lvl="0" algn="ctr"/>
            <a:r>
              <a:rPr lang="cs-CZ"/>
              <a:t>Vlastnosti mléka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8955050-136A-47B4-98E7-6E1909CE70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2579" y="1725445"/>
            <a:ext cx="9309100" cy="5651500"/>
          </a:xfrm>
        </p:spPr>
        <p:txBody>
          <a:bodyPr/>
          <a:lstStyle/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/>
              <a:t>kyselost (indikace kvality, kontrola průběhu fermentace) – pH čerstvého mléka 6,4–6,8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/>
              <a:t>termostabilita (</a:t>
            </a:r>
            <a:r>
              <a:rPr lang="cs-CZ" sz="2800">
                <a:hlinkClick r:id="rId3"/>
              </a:rPr>
              <a:t>kasein</a:t>
            </a:r>
            <a:r>
              <a:rPr lang="cs-CZ" sz="2800"/>
              <a:t>)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/>
              <a:t>syřitelnost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/>
              <a:t>hustota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/>
              <a:t>boda varu, bod mrznutí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7C6A6-10E8-4322-B408-87331A0DC16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/>
          <a:lstStyle/>
          <a:p>
            <a:pPr lvl="0" algn="ctr"/>
            <a:r>
              <a:rPr lang="cs-CZ"/>
              <a:t>Jakost mléka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43AF456-4DAD-41D7-8F8E-9B03885BB9E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0004" y="1654175"/>
            <a:ext cx="7368989" cy="5603875"/>
          </a:xfrm>
        </p:spPr>
        <p:txBody>
          <a:bodyPr>
            <a:normAutofit/>
          </a:bodyPr>
          <a:lstStyle/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mikrobiální čistota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jasná bílá barva (přítomnost </a:t>
            </a:r>
            <a:r>
              <a:rPr lang="cs-CZ" sz="2800" dirty="0" err="1"/>
              <a:t>karoteinoidních</a:t>
            </a:r>
            <a:r>
              <a:rPr lang="cs-CZ" sz="2800" dirty="0"/>
              <a:t> barviv)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chuť (sladká, lehce slaný nádech)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endParaRPr lang="cs-CZ" sz="2800" dirty="0"/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kvalitu ovlivní i způsob balení (kartony)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F4B6D-5E81-4EA8-B3B7-460662395E7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516367"/>
            <a:ext cx="9072563" cy="1047321"/>
          </a:xfrm>
        </p:spPr>
        <p:txBody>
          <a:bodyPr anchorCtr="1"/>
          <a:lstStyle/>
          <a:p>
            <a:pPr lvl="0" algn="ctr"/>
            <a:r>
              <a:rPr lang="cs-CZ" dirty="0"/>
              <a:t>Defekty mléka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4AD2E7-2C1A-4FA3-8B52-5A97905B9B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70155" y="1563688"/>
            <a:ext cx="7455049" cy="5922962"/>
          </a:xfrm>
        </p:spPr>
        <p:txBody>
          <a:bodyPr>
            <a:normAutofit/>
          </a:bodyPr>
          <a:lstStyle/>
          <a:p>
            <a:pPr marL="457200" lvl="0" indent="-228600">
              <a:lnSpc>
                <a:spcPct val="90000"/>
              </a:lnSpc>
              <a:spcBef>
                <a:spcPts val="1400"/>
              </a:spcBef>
            </a:pPr>
            <a:r>
              <a:rPr lang="cs-CZ" sz="2600" dirty="0"/>
              <a:t>dojnice – výživa, zdravotní stav, hygiena získávání mléka, povrch mléčné žlázy</a:t>
            </a:r>
          </a:p>
          <a:p>
            <a:pPr marL="457200" lvl="0" indent="-228600">
              <a:lnSpc>
                <a:spcPct val="90000"/>
              </a:lnSpc>
              <a:spcBef>
                <a:spcPts val="1400"/>
              </a:spcBef>
            </a:pPr>
            <a:r>
              <a:rPr lang="cs-CZ" sz="2600" dirty="0"/>
              <a:t>nevhodné skladování </a:t>
            </a:r>
          </a:p>
          <a:p>
            <a:pPr marL="457200" lvl="0" indent="-228600">
              <a:lnSpc>
                <a:spcPct val="90000"/>
              </a:lnSpc>
              <a:spcBef>
                <a:spcPts val="1400"/>
              </a:spcBef>
            </a:pPr>
            <a:r>
              <a:rPr lang="cs-CZ" sz="2600" dirty="0"/>
              <a:t>	ztráta příjemných organoleptických vlastností</a:t>
            </a:r>
          </a:p>
          <a:p>
            <a:pPr marL="457200" lvl="0" indent="-228600">
              <a:lnSpc>
                <a:spcPct val="90000"/>
              </a:lnSpc>
              <a:spcBef>
                <a:spcPts val="1400"/>
              </a:spcBef>
            </a:pPr>
            <a:r>
              <a:rPr lang="cs-CZ" sz="2600" dirty="0"/>
              <a:t>vystavení sluneční expozici</a:t>
            </a:r>
          </a:p>
          <a:p>
            <a:pPr marL="457200" lvl="0" indent="-228600">
              <a:lnSpc>
                <a:spcPct val="90000"/>
              </a:lnSpc>
              <a:spcBef>
                <a:spcPts val="1400"/>
              </a:spcBef>
            </a:pPr>
            <a:r>
              <a:rPr lang="cs-CZ" sz="2600" dirty="0"/>
              <a:t>homogenní struktura</a:t>
            </a:r>
          </a:p>
          <a:p>
            <a:pPr marL="457200" lvl="0" indent="-228600">
              <a:lnSpc>
                <a:spcPct val="90000"/>
              </a:lnSpc>
              <a:spcBef>
                <a:spcPts val="1400"/>
              </a:spcBef>
            </a:pPr>
            <a:r>
              <a:rPr lang="cs-CZ" sz="2600" dirty="0"/>
              <a:t>kontaminace sanitačními přípravky</a:t>
            </a:r>
          </a:p>
          <a:p>
            <a:pPr marL="457200" lvl="0" indent="-228600">
              <a:lnSpc>
                <a:spcPct val="90000"/>
              </a:lnSpc>
              <a:spcBef>
                <a:spcPts val="1400"/>
              </a:spcBef>
            </a:pPr>
            <a:r>
              <a:rPr lang="cs-CZ" sz="2600" dirty="0"/>
              <a:t>mikrobiální kontaminace (</a:t>
            </a:r>
            <a:r>
              <a:rPr lang="cs-CZ" sz="2600" dirty="0" err="1"/>
              <a:t>Escherichia</a:t>
            </a:r>
            <a:r>
              <a:rPr lang="cs-CZ" sz="2600" dirty="0"/>
              <a:t> coli, Salmonely, </a:t>
            </a:r>
            <a:r>
              <a:rPr lang="cs-CZ" sz="2600" dirty="0" err="1"/>
              <a:t>Bacillus</a:t>
            </a:r>
            <a:r>
              <a:rPr lang="cs-CZ" sz="2600" dirty="0"/>
              <a:t> </a:t>
            </a:r>
            <a:r>
              <a:rPr lang="cs-CZ" sz="2600" dirty="0" err="1"/>
              <a:t>Cereus</a:t>
            </a:r>
            <a:r>
              <a:rPr lang="cs-CZ" sz="2600" dirty="0"/>
              <a:t>, Clostridium </a:t>
            </a:r>
            <a:r>
              <a:rPr lang="cs-CZ" sz="2600" dirty="0" err="1"/>
              <a:t>botulinum</a:t>
            </a:r>
            <a:r>
              <a:rPr lang="cs-CZ" sz="2600" dirty="0"/>
              <a:t>)</a:t>
            </a:r>
          </a:p>
          <a:p>
            <a:pPr marL="457200" lvl="0" indent="-228600">
              <a:lnSpc>
                <a:spcPct val="90000"/>
              </a:lnSpc>
              <a:spcBef>
                <a:spcPts val="1400"/>
              </a:spcBef>
              <a:spcAft>
                <a:spcPts val="1400"/>
              </a:spcAft>
            </a:pPr>
            <a:endParaRPr lang="cs-CZ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9F90A-040A-4B51-A4F2-AC6CFF9076A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645459"/>
            <a:ext cx="9072563" cy="918229"/>
          </a:xfrm>
        </p:spPr>
        <p:txBody>
          <a:bodyPr anchorCtr="1">
            <a:normAutofit/>
          </a:bodyPr>
          <a:lstStyle/>
          <a:p>
            <a:pPr lvl="0" algn="ctr"/>
            <a:r>
              <a:rPr lang="cs-CZ" dirty="0"/>
              <a:t>Význam mléka ve výživě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B7F7847-A21C-4718-893C-0B096B82132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031" y="1768475"/>
            <a:ext cx="7650266" cy="5594350"/>
          </a:xfrm>
        </p:spPr>
        <p:txBody>
          <a:bodyPr/>
          <a:lstStyle/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obsah všech základních živin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vysoký obsah P, Ca, K, Zn, I</a:t>
            </a:r>
            <a:endParaRPr lang="cs-CZ" sz="2800" dirty="0">
              <a:solidFill>
                <a:srgbClr val="595959"/>
              </a:solidFill>
            </a:endParaRP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>
                <a:solidFill>
                  <a:srgbClr val="000000"/>
                </a:solidFill>
              </a:rPr>
              <a:t>nízký obsah Na, </a:t>
            </a:r>
            <a:r>
              <a:rPr lang="cs-CZ" sz="2800" dirty="0" err="1">
                <a:solidFill>
                  <a:srgbClr val="000000"/>
                </a:solidFill>
              </a:rPr>
              <a:t>Fe</a:t>
            </a:r>
            <a:endParaRPr lang="cs-CZ" sz="2800" dirty="0">
              <a:solidFill>
                <a:srgbClr val="000000"/>
              </a:solidFill>
            </a:endParaRP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>
                <a:solidFill>
                  <a:srgbClr val="000000"/>
                </a:solidFill>
              </a:rPr>
              <a:t>vitaminy A, D, E, B, C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>
                <a:solidFill>
                  <a:srgbClr val="000000"/>
                </a:solidFill>
              </a:rPr>
              <a:t>obsah enzymů (lysozym– antibakteriální účinky)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>
                <a:solidFill>
                  <a:srgbClr val="000000"/>
                </a:solidFill>
              </a:rPr>
              <a:t>cholesterol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90BFC-3D9A-4EB9-94DE-AA38471C775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/>
          <a:lstStyle/>
          <a:p>
            <a:pPr lvl="0" algn="ctr"/>
            <a:r>
              <a:rPr lang="cs-CZ"/>
              <a:t>Mléko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129ED4-4116-4EDA-BF30-9B2FEFB9DB4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439863"/>
            <a:ext cx="9499600" cy="5932487"/>
          </a:xfrm>
        </p:spPr>
        <p:txBody>
          <a:bodyPr>
            <a:normAutofit/>
          </a:bodyPr>
          <a:lstStyle/>
          <a:p>
            <a:pPr marL="457200" lvl="0" indent="-228600">
              <a:lnSpc>
                <a:spcPct val="90000"/>
              </a:lnSpc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 dle nařízení 1234/2007/ES</a:t>
            </a:r>
          </a:p>
          <a:p>
            <a:pPr marL="898175" lvl="1" indent="-228600">
              <a:lnSpc>
                <a:spcPct val="90000"/>
              </a:lnSpc>
              <a:spcBef>
                <a:spcPts val="1400"/>
              </a:spcBef>
              <a:spcAft>
                <a:spcPts val="1400"/>
              </a:spcAft>
            </a:pPr>
            <a:r>
              <a:rPr lang="cs-CZ" sz="2580" dirty="0"/>
              <a:t> produkt získaný dojením jedné či více krav</a:t>
            </a:r>
          </a:p>
          <a:p>
            <a:pPr marL="457200" lvl="0" indent="-228600">
              <a:lnSpc>
                <a:spcPct val="90000"/>
              </a:lnSpc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 sekret mléčné žlázy savců</a:t>
            </a:r>
          </a:p>
          <a:p>
            <a:pPr marL="457200" lvl="0" indent="-228600">
              <a:lnSpc>
                <a:spcPct val="90000"/>
              </a:lnSpc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 </a:t>
            </a:r>
            <a:r>
              <a:rPr lang="cs-CZ" sz="2800" dirty="0" err="1"/>
              <a:t>potravinářsky</a:t>
            </a:r>
            <a:r>
              <a:rPr lang="cs-CZ" sz="2800" dirty="0"/>
              <a:t> - </a:t>
            </a:r>
            <a:r>
              <a:rPr lang="cs-CZ" sz="2800" b="1" dirty="0"/>
              <a:t>mléko</a:t>
            </a:r>
            <a:r>
              <a:rPr lang="cs-CZ" sz="2800" dirty="0"/>
              <a:t> - mléko kravské</a:t>
            </a:r>
          </a:p>
          <a:p>
            <a:pPr marL="898175" lvl="1" indent="-228600">
              <a:lnSpc>
                <a:spcPct val="90000"/>
              </a:lnSpc>
              <a:spcBef>
                <a:spcPts val="1400"/>
              </a:spcBef>
              <a:spcAft>
                <a:spcPts val="1400"/>
              </a:spcAft>
            </a:pPr>
            <a:r>
              <a:rPr lang="cs-CZ" sz="2580" dirty="0"/>
              <a:t>	ve vyspělých zemích pokrývá 30 % potřeby vápníku</a:t>
            </a:r>
          </a:p>
          <a:p>
            <a:pPr marL="898175" lvl="1" indent="-228600">
              <a:lnSpc>
                <a:spcPct val="90000"/>
              </a:lnSpc>
              <a:spcBef>
                <a:spcPts val="1400"/>
              </a:spcBef>
              <a:spcAft>
                <a:spcPts val="1400"/>
              </a:spcAft>
            </a:pPr>
            <a:r>
              <a:rPr lang="cs-CZ" sz="2580" dirty="0"/>
              <a:t>	běžná trvanlivost konzumního mléka - 10–21 dnů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3470D-58D3-4378-9992-CCD00488E1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/>
          <a:lstStyle/>
          <a:p>
            <a:pPr lvl="0" algn="ctr"/>
            <a:r>
              <a:rPr lang="cs-CZ" dirty="0"/>
              <a:t>Složení kravského mléka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CCC018-34D3-4BC3-81FB-4528AC470A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0005" y="1768475"/>
            <a:ext cx="8362558" cy="4384675"/>
          </a:xfrm>
        </p:spPr>
        <p:txBody>
          <a:bodyPr>
            <a:noAutofit/>
          </a:bodyPr>
          <a:lstStyle/>
          <a:p>
            <a:pPr lvl="0"/>
            <a:r>
              <a:rPr lang="cs-CZ" sz="2400" dirty="0"/>
              <a:t>Složení kravského mléka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 voda 87,5 %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 sušina 12,5 %, obsahuje: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 mléčný tuk 3,5–4 %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 bílkoviny 3,2–3,5 %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 mléčný cukr 4,7–5 %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 ostatní anorganické a organické látky 0,7 %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5438B-D7BA-422F-9C39-8CE242F31EE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" y="301625"/>
            <a:ext cx="7605656" cy="1262063"/>
          </a:xfrm>
        </p:spPr>
        <p:txBody>
          <a:bodyPr anchorCtr="1"/>
          <a:lstStyle/>
          <a:p>
            <a:pPr lvl="0" algn="ctr"/>
            <a:r>
              <a:rPr lang="cs-CZ" dirty="0"/>
              <a:t>Technologie zpracování mléka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700F31B-5DEE-40C2-9B57-A2885C5DB7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08062" y="1359684"/>
            <a:ext cx="9337675" cy="5791200"/>
          </a:xfrm>
        </p:spPr>
        <p:txBody>
          <a:bodyPr/>
          <a:lstStyle/>
          <a:p>
            <a:pPr lvl="0"/>
            <a:r>
              <a:rPr lang="cs-CZ" sz="2800" b="1" dirty="0"/>
              <a:t>Filtrace</a:t>
            </a:r>
          </a:p>
          <a:p>
            <a:pPr marL="898175" lvl="1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primární úprava po dojení</a:t>
            </a:r>
          </a:p>
          <a:p>
            <a:pPr marL="898175" lvl="1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eliminace nečistot</a:t>
            </a:r>
          </a:p>
          <a:p>
            <a:pPr marL="898175" lvl="1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chlazení</a:t>
            </a:r>
          </a:p>
          <a:p>
            <a:pPr lvl="0"/>
            <a:r>
              <a:rPr lang="cs-CZ" sz="2800" b="1" dirty="0" err="1"/>
              <a:t>Odtřeďování</a:t>
            </a:r>
            <a:endParaRPr lang="cs-CZ" sz="2800" b="1" dirty="0"/>
          </a:p>
          <a:p>
            <a:pPr marL="898175" lvl="1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úprava obsahu tuku</a:t>
            </a:r>
          </a:p>
          <a:p>
            <a:pPr marL="898175" lvl="1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dirty="0"/>
              <a:t> standardizace</a:t>
            </a:r>
            <a:br>
              <a:rPr lang="cs-CZ" sz="2400" dirty="0"/>
            </a:br>
            <a:r>
              <a:rPr lang="cs-CZ" sz="2400" dirty="0"/>
              <a:t> → smíchání odstředěného mléka a smetany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D9D08E-B70E-47EE-9587-E4AB78473B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7659445" cy="1262063"/>
          </a:xfrm>
        </p:spPr>
        <p:txBody>
          <a:bodyPr anchorCtr="1"/>
          <a:lstStyle/>
          <a:p>
            <a:pPr lvl="0" algn="ctr"/>
            <a:r>
              <a:rPr lang="cs-CZ" dirty="0"/>
              <a:t>Technologie zpracování mléka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7A4903E-887C-469E-A7C4-F360AED41AC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82127" y="1768475"/>
            <a:ext cx="7132320" cy="6118225"/>
          </a:xfrm>
        </p:spPr>
        <p:txBody>
          <a:bodyPr/>
          <a:lstStyle/>
          <a:p>
            <a:pPr lvl="0"/>
            <a:r>
              <a:rPr lang="cs-CZ" sz="3600" b="1" dirty="0"/>
              <a:t>Pasterace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b="1" dirty="0"/>
              <a:t> šetrná</a:t>
            </a:r>
            <a:r>
              <a:rPr lang="cs-CZ" sz="2400" dirty="0"/>
              <a:t> pasterace ( min.15 sekund při 71,7 °C ) – denaturace 50–90 % sérových bílkovin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400" b="1" dirty="0"/>
              <a:t> vysoká</a:t>
            </a:r>
            <a:r>
              <a:rPr lang="cs-CZ" sz="2400" dirty="0"/>
              <a:t> pasterace ( 85 °C )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758910-6A70-45CB-BA14-B646B492980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/>
          <a:lstStyle/>
          <a:p>
            <a:pPr lvl="0" algn="ctr"/>
            <a:r>
              <a:rPr lang="cs-CZ"/>
              <a:t>Technologie zpracování mléka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B387737-9862-499E-B1F9-0C8626A787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08062" y="1389081"/>
            <a:ext cx="6823505" cy="6400800"/>
          </a:xfrm>
        </p:spPr>
        <p:txBody>
          <a:bodyPr>
            <a:normAutofit/>
          </a:bodyPr>
          <a:lstStyle/>
          <a:p>
            <a:pPr lvl="0"/>
            <a:r>
              <a:rPr lang="cs-CZ" sz="3600" b="1" dirty="0"/>
              <a:t>Sterilace</a:t>
            </a:r>
          </a:p>
          <a:p>
            <a:pPr marL="457200" lvl="0" indent="-228600">
              <a:spcBef>
                <a:spcPts val="600"/>
              </a:spcBef>
              <a:spcAft>
                <a:spcPts val="1400"/>
              </a:spcAft>
            </a:pPr>
            <a:r>
              <a:rPr lang="cs-CZ" sz="2400" dirty="0"/>
              <a:t> 140 °C, po dobu 4s = mléko s prodlouženou trvanlivostí (až 40 dnů)</a:t>
            </a:r>
          </a:p>
          <a:p>
            <a:pPr marL="457200" lvl="0" indent="-228600">
              <a:spcBef>
                <a:spcPts val="600"/>
              </a:spcBef>
              <a:spcAft>
                <a:spcPts val="1400"/>
              </a:spcAft>
            </a:pPr>
            <a:r>
              <a:rPr lang="cs-CZ" sz="2400" dirty="0"/>
              <a:t> </a:t>
            </a:r>
            <a:r>
              <a:rPr lang="cs-CZ" sz="2400" b="1" dirty="0"/>
              <a:t>denaturace</a:t>
            </a:r>
            <a:r>
              <a:rPr lang="cs-CZ" sz="2400" dirty="0"/>
              <a:t> 100 % sérových bílkovin</a:t>
            </a:r>
          </a:p>
          <a:p>
            <a:pPr marL="457200" lvl="0" indent="-228600">
              <a:spcBef>
                <a:spcPts val="600"/>
              </a:spcBef>
              <a:spcAft>
                <a:spcPts val="1400"/>
              </a:spcAft>
            </a:pPr>
            <a:r>
              <a:rPr lang="cs-CZ" sz="2800" dirty="0"/>
              <a:t> ztráta vitaminů	&lt; 5 % pyridoxin a kyselina listová</a:t>
            </a:r>
          </a:p>
          <a:p>
            <a:pPr marL="914400" lvl="0" indent="-228600">
              <a:spcBef>
                <a:spcPts val="600"/>
              </a:spcBef>
              <a:spcAft>
                <a:spcPts val="1400"/>
              </a:spcAft>
            </a:pPr>
            <a:r>
              <a:rPr lang="cs-CZ" sz="2800" dirty="0"/>
              <a:t>	 </a:t>
            </a:r>
            <a:r>
              <a:rPr lang="cs-CZ" sz="2800" dirty="0" err="1"/>
              <a:t>thiamin</a:t>
            </a:r>
            <a:r>
              <a:rPr lang="cs-CZ" sz="2800" dirty="0"/>
              <a:t> až 10 %</a:t>
            </a:r>
          </a:p>
          <a:p>
            <a:pPr marL="914400" lvl="0" indent="-228600">
              <a:spcBef>
                <a:spcPts val="600"/>
              </a:spcBef>
              <a:spcAft>
                <a:spcPts val="1400"/>
              </a:spcAft>
            </a:pPr>
            <a:r>
              <a:rPr lang="cs-CZ" sz="2800" dirty="0"/>
              <a:t>	 kyselina askorbová 20 %</a:t>
            </a:r>
          </a:p>
          <a:p>
            <a:pPr marL="457200" lvl="0" indent="-228600">
              <a:spcBef>
                <a:spcPts val="600"/>
              </a:spcBef>
              <a:spcAft>
                <a:spcPts val="1400"/>
              </a:spcAft>
            </a:pPr>
            <a:r>
              <a:rPr lang="cs-CZ" sz="2800" dirty="0"/>
              <a:t> ztráty obecně vyšší u sterilovaných výrobků, při dlouhém skladování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083DC-3769-4D5C-A247-4FF6863438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7637929" cy="1262063"/>
          </a:xfrm>
        </p:spPr>
        <p:txBody>
          <a:bodyPr anchorCtr="1"/>
          <a:lstStyle/>
          <a:p>
            <a:pPr lvl="0" algn="ctr"/>
            <a:r>
              <a:rPr lang="cs-CZ" dirty="0"/>
              <a:t>Technologie zpracování mléka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2BBEAF-0460-425D-B4EB-DA95015229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66974" y="1348852"/>
            <a:ext cx="9251950" cy="6391275"/>
          </a:xfrm>
        </p:spPr>
        <p:txBody>
          <a:bodyPr/>
          <a:lstStyle/>
          <a:p>
            <a:pPr lvl="0"/>
            <a:r>
              <a:rPr lang="cs-CZ" sz="3600" b="1" dirty="0"/>
              <a:t>Fermentace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dirty="0"/>
              <a:t>při výrobě mléčných výrobků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dirty="0"/>
              <a:t>okyselení mléka prostřednictvím bakterií – </a:t>
            </a:r>
            <a:r>
              <a:rPr lang="cs-CZ" b="1" dirty="0"/>
              <a:t>zákysová kultura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dirty="0"/>
              <a:t>probiotické vlastnosti</a:t>
            </a:r>
          </a:p>
          <a:p>
            <a:pPr lvl="0"/>
            <a:r>
              <a:rPr lang="cs-CZ" sz="3600" b="1" dirty="0"/>
              <a:t>Homogenizace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dirty="0"/>
              <a:t>zmenšení tukových kuliček po 1 </a:t>
            </a:r>
            <a:r>
              <a:rPr lang="cs-CZ" dirty="0" err="1"/>
              <a:t>μm</a:t>
            </a:r>
            <a:endParaRPr lang="cs-CZ" dirty="0"/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dirty="0"/>
              <a:t>minimalizace vyvstávání mléčného tuku ve výrobcích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dirty="0"/>
              <a:t>-plnější chuť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ED85B-40AD-4401-8864-49D10332409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/>
          <a:lstStyle/>
          <a:p>
            <a:pPr lvl="0" algn="ctr"/>
            <a:r>
              <a:rPr lang="cs-CZ"/>
              <a:t>Mléko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D27F916-1DFD-4C74-B601-4FF1358DA3A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68188" y="1577975"/>
            <a:ext cx="9366250" cy="5680075"/>
          </a:xfrm>
        </p:spPr>
        <p:txBody>
          <a:bodyPr>
            <a:normAutofit/>
          </a:bodyPr>
          <a:lstStyle/>
          <a:p>
            <a:pPr lvl="0"/>
            <a:r>
              <a:rPr lang="cs-CZ" sz="2800" b="1" dirty="0"/>
              <a:t>Syrové mléko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nebylo zahřáto na více než 40 °C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vysoké riziko přenosu chorob</a:t>
            </a:r>
          </a:p>
          <a:p>
            <a:pPr lvl="0"/>
            <a:endParaRPr lang="cs-CZ" sz="2800" dirty="0"/>
          </a:p>
          <a:p>
            <a:pPr lvl="0"/>
            <a:r>
              <a:rPr lang="cs-CZ" sz="2800" b="1" dirty="0"/>
              <a:t>Konzumní mléko</a:t>
            </a:r>
          </a:p>
          <a:p>
            <a:pPr lvl="0"/>
            <a:r>
              <a:rPr lang="cs-CZ" sz="2800" dirty="0"/>
              <a:t>plnotučné mléko bez standardizace (selské)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bez úpravy obsahu tuku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min. 3,5 % tuku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A9904-8527-44C4-80F0-AC9981E6476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7702475" cy="1262063"/>
          </a:xfrm>
        </p:spPr>
        <p:txBody>
          <a:bodyPr anchorCtr="1">
            <a:noAutofit/>
          </a:bodyPr>
          <a:lstStyle/>
          <a:p>
            <a:pPr lvl="0" algn="ctr"/>
            <a:r>
              <a:rPr lang="cs-CZ" dirty="0"/>
              <a:t>Plnotučné mléko se standardizací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91AFA0-94B4-40C8-A70D-E6126BA13C5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6217" y="1563688"/>
            <a:ext cx="7627172" cy="5565775"/>
          </a:xfrm>
        </p:spPr>
        <p:txBody>
          <a:bodyPr/>
          <a:lstStyle/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min. 3,5 % tuku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dirty="0"/>
              <a:t>obsah tuku upraven při zpracování standardizací</a:t>
            </a:r>
          </a:p>
          <a:p>
            <a:pPr marL="4572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sz="2800" b="1" dirty="0"/>
              <a:t>požadavky</a:t>
            </a:r>
            <a:endParaRPr lang="cs-CZ" dirty="0"/>
          </a:p>
          <a:p>
            <a:pPr marL="9144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b="1" dirty="0"/>
              <a:t>hustota</a:t>
            </a:r>
            <a:r>
              <a:rPr lang="cs-CZ" dirty="0"/>
              <a:t> = 1028 g/l</a:t>
            </a:r>
          </a:p>
          <a:p>
            <a:pPr marL="9144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b="1" dirty="0"/>
              <a:t>obsah bílkovin</a:t>
            </a:r>
            <a:r>
              <a:rPr lang="cs-CZ" dirty="0"/>
              <a:t> = 2,9 % hmotnosti</a:t>
            </a:r>
          </a:p>
          <a:p>
            <a:pPr marL="914400" lvl="0" indent="-228600">
              <a:spcBef>
                <a:spcPts val="1400"/>
              </a:spcBef>
              <a:spcAft>
                <a:spcPts val="1400"/>
              </a:spcAft>
            </a:pPr>
            <a:r>
              <a:rPr lang="cs-CZ" b="1" dirty="0"/>
              <a:t>obsah tukuprosté sušiny</a:t>
            </a:r>
            <a:r>
              <a:rPr lang="cs-CZ" dirty="0"/>
              <a:t> = 8,5 % hmotnosti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</TotalTime>
  <Words>489</Words>
  <Application>Microsoft Office PowerPoint</Application>
  <PresentationFormat>Vlastní</PresentationFormat>
  <Paragraphs>110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Liberation Sans</vt:lpstr>
      <vt:lpstr>Liberation Serif</vt:lpstr>
      <vt:lpstr>Trebuchet MS</vt:lpstr>
      <vt:lpstr>Wingdings 3</vt:lpstr>
      <vt:lpstr>Fazeta</vt:lpstr>
      <vt:lpstr>Potravinářská technologie</vt:lpstr>
      <vt:lpstr>Mléko</vt:lpstr>
      <vt:lpstr>Složení kravského mléka</vt:lpstr>
      <vt:lpstr>Technologie zpracování mléka</vt:lpstr>
      <vt:lpstr>Technologie zpracování mléka</vt:lpstr>
      <vt:lpstr>Technologie zpracování mléka</vt:lpstr>
      <vt:lpstr>Technologie zpracování mléka</vt:lpstr>
      <vt:lpstr>Mléko</vt:lpstr>
      <vt:lpstr>Plnotučné mléko se standardizací</vt:lpstr>
      <vt:lpstr>Polotučné a odstředěné mléko</vt:lpstr>
      <vt:lpstr>Vlastnosti mléka</vt:lpstr>
      <vt:lpstr>Jakost mléka</vt:lpstr>
      <vt:lpstr>Defekty mléka</vt:lpstr>
      <vt:lpstr>Význam mléka ve výživě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Potravinářská technologie</dc:title>
  <dc:creator>uzivatel</dc:creator>
  <cp:lastModifiedBy>Kateřina Chroustová</cp:lastModifiedBy>
  <cp:revision>7</cp:revision>
  <dcterms:created xsi:type="dcterms:W3CDTF">2019-04-11T08:06:21Z</dcterms:created>
  <dcterms:modified xsi:type="dcterms:W3CDTF">2021-12-01T18:46:59Z</dcterms:modified>
</cp:coreProperties>
</file>