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70" r:id="rId7"/>
    <p:sldId id="268" r:id="rId8"/>
    <p:sldId id="258" r:id="rId9"/>
    <p:sldId id="269" r:id="rId10"/>
    <p:sldId id="271" r:id="rId11"/>
    <p:sldId id="259" r:id="rId12"/>
    <p:sldId id="260" r:id="rId13"/>
    <p:sldId id="261" r:id="rId14"/>
    <p:sldId id="272" r:id="rId15"/>
    <p:sldId id="278" r:id="rId16"/>
    <p:sldId id="273" r:id="rId17"/>
    <p:sldId id="274" r:id="rId18"/>
    <p:sldId id="276" r:id="rId19"/>
    <p:sldId id="262" r:id="rId20"/>
    <p:sldId id="263" r:id="rId21"/>
    <p:sldId id="264" r:id="rId22"/>
    <p:sldId id="27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35D1EA-CC3F-46EA-B27A-BEB1D7F8B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F95656-7001-43E9-A326-82D093F0E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EF458C-F768-42B2-8B6F-69209354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B285FC-BEB2-474D-837B-8AF3EE68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C6F51F-A015-406F-9B4D-415CC7A9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9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E396E-D57F-4FD8-80EE-35CE821E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48756C-FEF4-4F20-9AE7-99C49E5F5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86D9D-4C46-49A2-A3E3-5121F961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3CDC31-5D40-4DBB-88CA-624EA83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0DA7CF-8C53-4FC6-B0E3-6DFDCC05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97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DB0E72C-6884-4DB7-9682-193435155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9CD541-796E-43A7-87E0-9241D0DDB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878097-5125-4710-AEEA-8D80F876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34331D-276A-4FB3-89AF-FADAA4ED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5C762D-9C81-4550-BB37-20B74849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02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E01A5-E072-459B-A4B4-6ABD0615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681824-A6F6-4448-BEDB-34F6FE919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482D2C-DEBB-477B-BE0F-DFE9C7A6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487A45-2A6C-492A-8F30-2EA95E65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E1AEC8-796F-4508-8F12-21C1A6D2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45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E949CD-CB7C-45CE-9965-C328870BB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521BC0-A1C0-4DA4-8399-6DB20643D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A1C19-A8D6-44E5-9485-EA6A3501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62E92A-9215-4E80-BB6D-EBA02AB6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BA4800-F153-48A7-9C7A-B5886744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55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059C1-837A-4661-984E-20D2E34D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04EEB0-6DF5-4112-84F3-40A708498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A71965-2B0C-4876-ADD1-502A79A4C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6D8695-334A-415A-B3D6-13E7213A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39C80F-BC8D-4E86-83F8-10E6B2AA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B4E12F-955E-4152-B93B-75B80364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60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BE871F-E6E7-4878-BCD4-14684BED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FCC8B7-5994-4E7E-8F4D-D4F3FB751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F423D6-335A-4A8D-B554-EDA50DB41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D12BA8-D991-4102-BBDD-912C439DE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E36544-FD53-4CF2-8C10-9A1B59F53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3A2975-62D0-4AB7-B9B0-6AB377E4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AB3F876-51DE-47E3-B5D5-7A12CD14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4B5B31-DB97-4EA4-9367-A48A8211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52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E2186C-7882-46E6-B838-BC2024BA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89CE22-4FBD-41D3-80E5-6BDF973A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B3A4AF-EC68-47F6-ABAA-B190FE02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A8508E-881A-4E21-B2B7-23AF4096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71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A61D4D-597B-483A-BFD7-8DBB9C7CF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36499C-59A7-449F-AF0A-1B1FFDD93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EF8400-4CAA-418E-B722-8AFD15F4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84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8D16C-5481-4D5C-AC3D-CEA0275F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E406-06B4-4D51-9A83-E2BC1BF44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C07452-FA5C-4A56-B33D-79FA90F7C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7A34AE-6A91-44B2-BC63-C6BA0697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CDD76B-0466-4F6C-ADC8-0C6A26F7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9B46FE-2FFC-4B9F-B12B-8F0158A1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03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CCA0FD-5032-47A2-A31C-1F51340C4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7817E7F-1779-476E-A5FF-0E61C7F3B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F242D-3EE6-4A2B-9750-D9A3CE718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2980CC-4ED7-488A-9D01-BDDE436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1DA81A-3F3F-4994-A053-9A419A7F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A1A8BB-6A43-4598-95B2-A1D61FAC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6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76FE13-39DF-4443-AE07-432812BA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1E0695-456E-4567-A6A8-A91CF449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8E57F0-4994-4485-823A-DAFE5720C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E658E-4EFE-4DF2-A1CB-C35AF54776F5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16276-4463-46F6-90E5-C32735545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83C21-45F2-42CA-9D1B-7F445C49E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12AC0-4152-4B56-AE01-748F31532D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6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A3FB4-B4A1-4B51-A0CA-DB4C7B58BA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Emotions 1</a:t>
            </a:r>
            <a:br>
              <a:rPr lang="fr-FR" dirty="0"/>
            </a:br>
            <a:r>
              <a:rPr lang="fr-FR" dirty="0"/>
              <a:t>Les gens de guerre de Passau</a:t>
            </a:r>
            <a:br>
              <a:rPr lang="fr-FR" dirty="0"/>
            </a:br>
            <a:r>
              <a:rPr lang="fr-FR" dirty="0"/>
              <a:t>Prague 15 février 1611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C50705-9CAC-4DE5-80E4-189C9D8C2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Olivier CHALINE</a:t>
            </a:r>
          </a:p>
          <a:p>
            <a:r>
              <a:rPr lang="fr-FR" dirty="0"/>
              <a:t>Sorbonne Université</a:t>
            </a:r>
          </a:p>
        </p:txBody>
      </p:sp>
    </p:spTree>
    <p:extLst>
      <p:ext uri="{BB962C8B-B14F-4D97-AF65-F5344CB8AC3E}">
        <p14:creationId xmlns:p14="http://schemas.microsoft.com/office/powerpoint/2010/main" val="3692481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7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920866-51CB-45FC-91E8-17DF7623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99" y="0"/>
            <a:ext cx="4775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7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FDF8C9-75A1-451B-9F2D-C2A3320CD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67" y="0"/>
            <a:ext cx="6515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CE2879-F92E-48CC-9C6C-41997173A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22" y="700803"/>
            <a:ext cx="4645555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3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4B33A5-C0A0-4702-BABD-30AD695C6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14" y="0"/>
            <a:ext cx="487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5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452E69-B67D-48BD-8B6D-EAC35F22E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91" y="0"/>
            <a:ext cx="5147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66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6CF9D0-16A6-4A22-A2A5-AC4F9B35B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71" y="0"/>
            <a:ext cx="748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8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D6D32-85A0-4068-8B32-8B83945D1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FF5FCC6-D560-45DC-8E90-844283092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21" y="1825625"/>
            <a:ext cx="2382357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973DFE2-6A14-4924-A747-E53A399B67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1825625"/>
            <a:ext cx="5083480" cy="4351338"/>
          </a:xfrm>
        </p:spPr>
      </p:pic>
    </p:spTree>
    <p:extLst>
      <p:ext uri="{BB962C8B-B14F-4D97-AF65-F5344CB8AC3E}">
        <p14:creationId xmlns:p14="http://schemas.microsoft.com/office/powerpoint/2010/main" val="165420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764266F-7D7C-4B08-9D1A-D352E421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27F1B6E-ADF6-490A-83D6-B021429925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1677808"/>
            <a:ext cx="3305368" cy="4815067"/>
          </a:xfr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B1E1E2E-6E1E-4BD8-A79A-B994729FC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93" y="1113906"/>
            <a:ext cx="3527041" cy="5603412"/>
          </a:xfrm>
        </p:spPr>
      </p:pic>
    </p:spTree>
    <p:extLst>
      <p:ext uri="{BB962C8B-B14F-4D97-AF65-F5344CB8AC3E}">
        <p14:creationId xmlns:p14="http://schemas.microsoft.com/office/powerpoint/2010/main" val="3361451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6731B2-224D-4CB9-9698-8534E6F72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0"/>
            <a:ext cx="455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241ADA-926E-4FBA-85C7-266D47015EC4}"/>
              </a:ext>
            </a:extLst>
          </p:cNvPr>
          <p:cNvSpPr/>
          <p:nvPr/>
        </p:nvSpPr>
        <p:spPr>
          <a:xfrm>
            <a:off x="131618" y="278330"/>
            <a:ext cx="11928764" cy="630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 1608 : formation de l’Union évangélique orientée contre les catholiques dans l’Empire.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Juin 1608 : l’archiduc Mathias devient roi de Hongrie. L’année suivante, il fait des concessions aux protestants pour s’appuyer sur eux.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Mars 1609 – octobre 1610 : crise successorale de Clèves et Juliers dans le NO du Saint-Empire. L’empereur Rodolphe II lève des troupes pour y intervenir, sans succès, mais il faudra les payer. Comment ?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Juillet 1609 : le 9, Lettre de Majesté arrachée par les Etats de Bohême à Rodolphe II pour créer une Eglise « utraquiste » en Bohême ; le 10, formation de la Ligue catholique, contre les protestants dans l’Empire.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Mars 1610 : l’archiduc Léopold, évêque de Passau et de Strasbourg prend à son compte les troupes impayées. On parle désormais des « gens de guerre de Passau », du nom de leur nouvel employeur.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Automne 1610 : l’archiduc Léopold n’est plus en mesure d’entretenir ces troupes.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décembre 1610 : commandées par Laurent Ramée, elles partent en Haute-Autriche. La route du Tyrol leur est vite barrée. Elles se dirigent vers Linz puis vers la Bohême.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février 1611 : elles attaquent Prague et prennent le contrôle de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Malá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Strana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des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Hradčany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Léopold rencontre Ramée et Rodolphe II déclare que les mercenaires agissent pour son compte. Les villes de rive droite se défendent. Pillage de couvents dans Nové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Mĕsto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notamment de celui de Notre-Dame des Neiges où 14 franciscains sont tués.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mars : les troupes des Etats de Bohême et celles de Mathias obligent les mercenaires de Passau à repartir vers le sud. Ramée cherche à renouer avec Léopold et part avec la caisse de l’armée qui se disloque. Léopold se rallie à Mathias.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Déposition de Rodolphe comme roi de Bohême par les Etats.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mai 1611 : couronnement de Mathias comme roi de Bohême.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janvier 1612 : mort de Rodolphe II au Château de Prague.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avril 1613 : décapitation de Ramée sur l’ordre de Léopold, pour haute trahison.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36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AF9584-89AA-440C-A505-6CF0DFF1E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64" y="630575"/>
            <a:ext cx="3658072" cy="55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9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020C8C-D807-4819-AE9F-6BCA4333B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42" y="1387602"/>
            <a:ext cx="3671316" cy="408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5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102541-04CF-4232-AD85-D6F6ACA6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0"/>
            <a:ext cx="383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73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E3B2061-B799-410C-96D6-F8B46933F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82" y="0"/>
            <a:ext cx="7518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5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A0BCC3-A903-43EC-8CDC-B80B68DB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Querelle chez les frères Habsbourg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54ECE53-8A87-495F-99F7-36890F854E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65" y="1825625"/>
            <a:ext cx="3481070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2C108E4-D362-40A6-9995-B0284ECB43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03" y="1825625"/>
            <a:ext cx="3080593" cy="4351338"/>
          </a:xfrm>
        </p:spPr>
      </p:pic>
    </p:spTree>
    <p:extLst>
      <p:ext uri="{BB962C8B-B14F-4D97-AF65-F5344CB8AC3E}">
        <p14:creationId xmlns:p14="http://schemas.microsoft.com/office/powerpoint/2010/main" val="525346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64FF78-59FE-4BF8-95F7-D250EA44F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99" y="0"/>
            <a:ext cx="423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1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6481DA-F07D-43FB-AE47-5C2AE581C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20090"/>
            <a:ext cx="3657600" cy="54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9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DF1766-1877-42EC-8569-50CE8F545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1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0F0C1C-EE62-4AA0-9C4F-10330D4CF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81" y="0"/>
            <a:ext cx="9432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BB1AA67-4890-46BC-B465-A86C578A3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66" y="0"/>
            <a:ext cx="9520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270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405</Words>
  <Application>Microsoft Office PowerPoint</Application>
  <PresentationFormat>Grand écran</PresentationFormat>
  <Paragraphs>17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Thème Office</vt:lpstr>
      <vt:lpstr>Emotions 1 Les gens de guerre de Passau Prague 15 février 1611</vt:lpstr>
      <vt:lpstr>Présentation PowerPoint</vt:lpstr>
      <vt:lpstr>Présentation PowerPoint</vt:lpstr>
      <vt:lpstr>Querelle chez les frères Habsbourg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Emotions 1 Les gens de guerre de Passau Prague 15 février 1611</dc:title>
  <dc:creator>Olivier Chaline</dc:creator>
  <cp:lastModifiedBy>Olivier Chaline</cp:lastModifiedBy>
  <cp:revision>3</cp:revision>
  <dcterms:created xsi:type="dcterms:W3CDTF">2024-04-07T20:39:57Z</dcterms:created>
  <dcterms:modified xsi:type="dcterms:W3CDTF">2024-04-07T20:57:30Z</dcterms:modified>
</cp:coreProperties>
</file>