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5" r:id="rId3"/>
    <p:sldId id="270" r:id="rId4"/>
    <p:sldId id="267" r:id="rId5"/>
    <p:sldId id="272" r:id="rId6"/>
    <p:sldId id="269" r:id="rId7"/>
    <p:sldId id="257" r:id="rId8"/>
    <p:sldId id="258" r:id="rId9"/>
    <p:sldId id="260" r:id="rId10"/>
    <p:sldId id="261" r:id="rId11"/>
    <p:sldId id="262" r:id="rId12"/>
    <p:sldId id="273" r:id="rId13"/>
    <p:sldId id="274" r:id="rId14"/>
    <p:sldId id="278" r:id="rId15"/>
    <p:sldId id="275" r:id="rId16"/>
    <p:sldId id="277" r:id="rId17"/>
    <p:sldId id="280" r:id="rId18"/>
    <p:sldId id="276" r:id="rId19"/>
    <p:sldId id="279" r:id="rId20"/>
    <p:sldId id="281" r:id="rId2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DE69E-92A7-413E-96BC-1B9E3BDAC902}" v="92" dt="2024-04-25T05:47:01.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éta Zandlová" userId="f597e985-6016-45b0-9e05-c32aa333b728" providerId="ADAL" clId="{00CDE69E-92A7-413E-96BC-1B9E3BDAC902}"/>
    <pc:docChg chg="undo redo custSel addSld delSld modSld sldOrd">
      <pc:chgData name="Markéta Zandlová" userId="f597e985-6016-45b0-9e05-c32aa333b728" providerId="ADAL" clId="{00CDE69E-92A7-413E-96BC-1B9E3BDAC902}" dt="2024-04-25T05:48:12.397" v="9147"/>
      <pc:docMkLst>
        <pc:docMk/>
      </pc:docMkLst>
      <pc:sldChg chg="addSp delSp modSp mod">
        <pc:chgData name="Markéta Zandlová" userId="f597e985-6016-45b0-9e05-c32aa333b728" providerId="ADAL" clId="{00CDE69E-92A7-413E-96BC-1B9E3BDAC902}" dt="2024-04-23T10:55:27.290" v="6582" actId="403"/>
        <pc:sldMkLst>
          <pc:docMk/>
          <pc:sldMk cId="3304216484" sldId="257"/>
        </pc:sldMkLst>
        <pc:spChg chg="mod">
          <ac:chgData name="Markéta Zandlová" userId="f597e985-6016-45b0-9e05-c32aa333b728" providerId="ADAL" clId="{00CDE69E-92A7-413E-96BC-1B9E3BDAC902}" dt="2024-04-23T10:55:14.066" v="6579" actId="1076"/>
          <ac:spMkLst>
            <pc:docMk/>
            <pc:sldMk cId="3304216484" sldId="257"/>
            <ac:spMk id="2" creationId="{5F57DA55-BF43-1A14-E346-931A56549D13}"/>
          </ac:spMkLst>
        </pc:spChg>
        <pc:spChg chg="mod">
          <ac:chgData name="Markéta Zandlová" userId="f597e985-6016-45b0-9e05-c32aa333b728" providerId="ADAL" clId="{00CDE69E-92A7-413E-96BC-1B9E3BDAC902}" dt="2024-04-23T10:55:27.290" v="6582" actId="403"/>
          <ac:spMkLst>
            <pc:docMk/>
            <pc:sldMk cId="3304216484" sldId="257"/>
            <ac:spMk id="3" creationId="{6BD2A2EE-6B3F-8391-4890-136115A72111}"/>
          </ac:spMkLst>
        </pc:spChg>
        <pc:spChg chg="del">
          <ac:chgData name="Markéta Zandlová" userId="f597e985-6016-45b0-9e05-c32aa333b728" providerId="ADAL" clId="{00CDE69E-92A7-413E-96BC-1B9E3BDAC902}" dt="2024-04-23T10:53:03.172" v="6544" actId="26606"/>
          <ac:spMkLst>
            <pc:docMk/>
            <pc:sldMk cId="3304216484" sldId="257"/>
            <ac:spMk id="30" creationId="{4DA718D0-4865-4629-8134-44F68D41D574}"/>
          </ac:spMkLst>
        </pc:spChg>
        <pc:spChg chg="del">
          <ac:chgData name="Markéta Zandlová" userId="f597e985-6016-45b0-9e05-c32aa333b728" providerId="ADAL" clId="{00CDE69E-92A7-413E-96BC-1B9E3BDAC902}" dt="2024-04-23T10:53:03.172" v="6544" actId="26606"/>
          <ac:spMkLst>
            <pc:docMk/>
            <pc:sldMk cId="3304216484" sldId="257"/>
            <ac:spMk id="34" creationId="{CBC4F608-B4B8-48C3-9572-C0F061B1CD99}"/>
          </ac:spMkLst>
        </pc:spChg>
        <pc:spChg chg="add">
          <ac:chgData name="Markéta Zandlová" userId="f597e985-6016-45b0-9e05-c32aa333b728" providerId="ADAL" clId="{00CDE69E-92A7-413E-96BC-1B9E3BDAC902}" dt="2024-04-23T10:53:03.172" v="6544" actId="26606"/>
          <ac:spMkLst>
            <pc:docMk/>
            <pc:sldMk cId="3304216484" sldId="257"/>
            <ac:spMk id="39" creationId="{D009D6D5-DAC2-4A8B-A17A-E206B9012D09}"/>
          </ac:spMkLst>
        </pc:spChg>
        <pc:grpChg chg="del">
          <ac:chgData name="Markéta Zandlová" userId="f597e985-6016-45b0-9e05-c32aa333b728" providerId="ADAL" clId="{00CDE69E-92A7-413E-96BC-1B9E3BDAC902}" dt="2024-04-23T10:53:03.172" v="6544" actId="26606"/>
          <ac:grpSpMkLst>
            <pc:docMk/>
            <pc:sldMk cId="3304216484" sldId="257"/>
            <ac:grpSpMk id="31" creationId="{65167ED7-6315-43AB-B1B6-C326D5FD8F84}"/>
          </ac:grpSpMkLst>
        </pc:grpChg>
        <pc:picChg chg="add mod">
          <ac:chgData name="Markéta Zandlová" userId="f597e985-6016-45b0-9e05-c32aa333b728" providerId="ADAL" clId="{00CDE69E-92A7-413E-96BC-1B9E3BDAC902}" dt="2024-04-23T10:54:26.752" v="6566" actId="1076"/>
          <ac:picMkLst>
            <pc:docMk/>
            <pc:sldMk cId="3304216484" sldId="257"/>
            <ac:picMk id="5" creationId="{EDBF999E-D0AF-2AA4-CD5C-E60CBB8C08C5}"/>
          </ac:picMkLst>
        </pc:picChg>
      </pc:sldChg>
      <pc:sldChg chg="addSp delSp modSp mod setBg modAnim">
        <pc:chgData name="Markéta Zandlová" userId="f597e985-6016-45b0-9e05-c32aa333b728" providerId="ADAL" clId="{00CDE69E-92A7-413E-96BC-1B9E3BDAC902}" dt="2024-04-22T14:43:06.456" v="128" actId="27636"/>
        <pc:sldMkLst>
          <pc:docMk/>
          <pc:sldMk cId="191366193" sldId="258"/>
        </pc:sldMkLst>
        <pc:spChg chg="mod">
          <ac:chgData name="Markéta Zandlová" userId="f597e985-6016-45b0-9e05-c32aa333b728" providerId="ADAL" clId="{00CDE69E-92A7-413E-96BC-1B9E3BDAC902}" dt="2024-04-22T14:42:25.874" v="116" actId="27636"/>
          <ac:spMkLst>
            <pc:docMk/>
            <pc:sldMk cId="191366193" sldId="258"/>
            <ac:spMk id="2" creationId="{5F57DA55-BF43-1A14-E346-931A56549D13}"/>
          </ac:spMkLst>
        </pc:spChg>
        <pc:spChg chg="mod">
          <ac:chgData name="Markéta Zandlová" userId="f597e985-6016-45b0-9e05-c32aa333b728" providerId="ADAL" clId="{00CDE69E-92A7-413E-96BC-1B9E3BDAC902}" dt="2024-04-22T14:43:06.456" v="128" actId="27636"/>
          <ac:spMkLst>
            <pc:docMk/>
            <pc:sldMk cId="191366193" sldId="258"/>
            <ac:spMk id="3" creationId="{6BD2A2EE-6B3F-8391-4890-136115A72111}"/>
          </ac:spMkLst>
        </pc:spChg>
        <pc:spChg chg="add del">
          <ac:chgData name="Markéta Zandlová" userId="f597e985-6016-45b0-9e05-c32aa333b728" providerId="ADAL" clId="{00CDE69E-92A7-413E-96BC-1B9E3BDAC902}" dt="2024-04-22T14:41:48.954" v="100" actId="26606"/>
          <ac:spMkLst>
            <pc:docMk/>
            <pc:sldMk cId="191366193" sldId="258"/>
            <ac:spMk id="8" creationId="{058A14AF-9FB5-4CC7-BA35-E8E85D3EDF0E}"/>
          </ac:spMkLst>
        </pc:spChg>
        <pc:spChg chg="add del">
          <ac:chgData name="Markéta Zandlová" userId="f597e985-6016-45b0-9e05-c32aa333b728" providerId="ADAL" clId="{00CDE69E-92A7-413E-96BC-1B9E3BDAC902}" dt="2024-04-22T14:35:55.932" v="65" actId="26606"/>
          <ac:spMkLst>
            <pc:docMk/>
            <pc:sldMk cId="191366193" sldId="258"/>
            <ac:spMk id="9" creationId="{9F7D5CDA-D291-4307-BF55-1381FED29634}"/>
          </ac:spMkLst>
        </pc:spChg>
        <pc:spChg chg="add del">
          <ac:chgData name="Markéta Zandlová" userId="f597e985-6016-45b0-9e05-c32aa333b728" providerId="ADAL" clId="{00CDE69E-92A7-413E-96BC-1B9E3BDAC902}" dt="2024-04-22T14:41:48.954" v="100" actId="26606"/>
          <ac:spMkLst>
            <pc:docMk/>
            <pc:sldMk cId="191366193" sldId="258"/>
            <ac:spMk id="10" creationId="{3A9A4357-BD1D-4622-A4FE-766E6AB8DE84}"/>
          </ac:spMkLst>
        </pc:spChg>
        <pc:spChg chg="add del">
          <ac:chgData name="Markéta Zandlová" userId="f597e985-6016-45b0-9e05-c32aa333b728" providerId="ADAL" clId="{00CDE69E-92A7-413E-96BC-1B9E3BDAC902}" dt="2024-04-22T14:36:18.631" v="77" actId="26606"/>
          <ac:spMkLst>
            <pc:docMk/>
            <pc:sldMk cId="191366193" sldId="258"/>
            <ac:spMk id="11" creationId="{E81BF4F6-F2CF-4984-9D14-D6966D92F99F}"/>
          </ac:spMkLst>
        </pc:spChg>
        <pc:spChg chg="add del">
          <ac:chgData name="Markéta Zandlová" userId="f597e985-6016-45b0-9e05-c32aa333b728" providerId="ADAL" clId="{00CDE69E-92A7-413E-96BC-1B9E3BDAC902}" dt="2024-04-22T14:36:18.631" v="77" actId="26606"/>
          <ac:spMkLst>
            <pc:docMk/>
            <pc:sldMk cId="191366193" sldId="258"/>
            <ac:spMk id="12" creationId="{C0763A76-9F1C-4FC5-82B7-DD475DA461B2}"/>
          </ac:spMkLst>
        </pc:spChg>
        <pc:spChg chg="add mod">
          <ac:chgData name="Markéta Zandlová" userId="f597e985-6016-45b0-9e05-c32aa333b728" providerId="ADAL" clId="{00CDE69E-92A7-413E-96BC-1B9E3BDAC902}" dt="2024-04-22T14:42:43.181" v="121" actId="404"/>
          <ac:spMkLst>
            <pc:docMk/>
            <pc:sldMk cId="191366193" sldId="258"/>
            <ac:spMk id="14" creationId="{C71B3709-52C3-8736-3D2C-BF9005756030}"/>
          </ac:spMkLst>
        </pc:spChg>
        <pc:spChg chg="add del">
          <ac:chgData name="Markéta Zandlová" userId="f597e985-6016-45b0-9e05-c32aa333b728" providerId="ADAL" clId="{00CDE69E-92A7-413E-96BC-1B9E3BDAC902}" dt="2024-04-22T14:41:48.954" v="100" actId="26606"/>
          <ac:spMkLst>
            <pc:docMk/>
            <pc:sldMk cId="191366193" sldId="258"/>
            <ac:spMk id="15" creationId="{E659831F-0D9A-4C63-9EBB-8435B85A440F}"/>
          </ac:spMkLst>
        </pc:spChg>
        <pc:spChg chg="add del">
          <ac:chgData name="Markéta Zandlová" userId="f597e985-6016-45b0-9e05-c32aa333b728" providerId="ADAL" clId="{00CDE69E-92A7-413E-96BC-1B9E3BDAC902}" dt="2024-04-22T14:41:48.954" v="100" actId="26606"/>
          <ac:spMkLst>
            <pc:docMk/>
            <pc:sldMk cId="191366193" sldId="258"/>
            <ac:spMk id="17" creationId="{E6995CE5-F890-4ABA-82A2-26507CE8D2A3}"/>
          </ac:spMkLst>
        </pc:spChg>
        <pc:spChg chg="add">
          <ac:chgData name="Markéta Zandlová" userId="f597e985-6016-45b0-9e05-c32aa333b728" providerId="ADAL" clId="{00CDE69E-92A7-413E-96BC-1B9E3BDAC902}" dt="2024-04-22T14:41:48.983" v="101" actId="26606"/>
          <ac:spMkLst>
            <pc:docMk/>
            <pc:sldMk cId="191366193" sldId="258"/>
            <ac:spMk id="19" creationId="{2C1BBA94-3F40-40AA-8BB9-E69E25E537C1}"/>
          </ac:spMkLst>
        </pc:spChg>
        <pc:spChg chg="add">
          <ac:chgData name="Markéta Zandlová" userId="f597e985-6016-45b0-9e05-c32aa333b728" providerId="ADAL" clId="{00CDE69E-92A7-413E-96BC-1B9E3BDAC902}" dt="2024-04-22T14:41:48.983" v="101" actId="26606"/>
          <ac:spMkLst>
            <pc:docMk/>
            <pc:sldMk cId="191366193" sldId="258"/>
            <ac:spMk id="20" creationId="{DBC6133C-0615-4CE4-9132-37E609A9BDFA}"/>
          </ac:spMkLst>
        </pc:spChg>
        <pc:spChg chg="add">
          <ac:chgData name="Markéta Zandlová" userId="f597e985-6016-45b0-9e05-c32aa333b728" providerId="ADAL" clId="{00CDE69E-92A7-413E-96BC-1B9E3BDAC902}" dt="2024-04-22T14:41:48.983" v="101" actId="26606"/>
          <ac:spMkLst>
            <pc:docMk/>
            <pc:sldMk cId="191366193" sldId="258"/>
            <ac:spMk id="21" creationId="{169CC832-2974-4E8D-90ED-3E2941BA7336}"/>
          </ac:spMkLst>
        </pc:spChg>
        <pc:spChg chg="add">
          <ac:chgData name="Markéta Zandlová" userId="f597e985-6016-45b0-9e05-c32aa333b728" providerId="ADAL" clId="{00CDE69E-92A7-413E-96BC-1B9E3BDAC902}" dt="2024-04-22T14:41:48.983" v="101" actId="26606"/>
          <ac:spMkLst>
            <pc:docMk/>
            <pc:sldMk cId="191366193" sldId="258"/>
            <ac:spMk id="22" creationId="{55222F96-971A-4F90-B841-6BAB416C7AC1}"/>
          </ac:spMkLst>
        </pc:spChg>
        <pc:spChg chg="add">
          <ac:chgData name="Markéta Zandlová" userId="f597e985-6016-45b0-9e05-c32aa333b728" providerId="ADAL" clId="{00CDE69E-92A7-413E-96BC-1B9E3BDAC902}" dt="2024-04-22T14:41:48.983" v="101" actId="26606"/>
          <ac:spMkLst>
            <pc:docMk/>
            <pc:sldMk cId="191366193" sldId="258"/>
            <ac:spMk id="23" creationId="{08980754-6F4B-43C9-B9BE-127B6BED6586}"/>
          </ac:spMkLst>
        </pc:spChg>
        <pc:picChg chg="add del">
          <ac:chgData name="Markéta Zandlová" userId="f597e985-6016-45b0-9e05-c32aa333b728" providerId="ADAL" clId="{00CDE69E-92A7-413E-96BC-1B9E3BDAC902}" dt="2024-04-22T14:35:55.932" v="65" actId="26606"/>
          <ac:picMkLst>
            <pc:docMk/>
            <pc:sldMk cId="191366193" sldId="258"/>
            <ac:picMk id="5" creationId="{DBAA2B23-892C-9FE5-6C62-13AA8DE23293}"/>
          </ac:picMkLst>
        </pc:picChg>
        <pc:picChg chg="add mod">
          <ac:chgData name="Markéta Zandlová" userId="f597e985-6016-45b0-9e05-c32aa333b728" providerId="ADAL" clId="{00CDE69E-92A7-413E-96BC-1B9E3BDAC902}" dt="2024-04-22T14:41:48.983" v="101" actId="26606"/>
          <ac:picMkLst>
            <pc:docMk/>
            <pc:sldMk cId="191366193" sldId="258"/>
            <ac:picMk id="6" creationId="{A57DE69B-E102-AF57-2497-B4FC11C6B4A7}"/>
          </ac:picMkLst>
        </pc:picChg>
        <pc:picChg chg="add del">
          <ac:chgData name="Markéta Zandlová" userId="f597e985-6016-45b0-9e05-c32aa333b728" providerId="ADAL" clId="{00CDE69E-92A7-413E-96BC-1B9E3BDAC902}" dt="2024-04-22T14:36:18.631" v="77" actId="26606"/>
          <ac:picMkLst>
            <pc:docMk/>
            <pc:sldMk cId="191366193" sldId="258"/>
            <ac:picMk id="13" creationId="{B2FC7FB7-6BC4-522E-5367-13556E022972}"/>
          </ac:picMkLst>
        </pc:picChg>
      </pc:sldChg>
      <pc:sldChg chg="del">
        <pc:chgData name="Markéta Zandlová" userId="f597e985-6016-45b0-9e05-c32aa333b728" providerId="ADAL" clId="{00CDE69E-92A7-413E-96BC-1B9E3BDAC902}" dt="2024-04-23T19:22:58.844" v="6586" actId="47"/>
        <pc:sldMkLst>
          <pc:docMk/>
          <pc:sldMk cId="3906704690" sldId="259"/>
        </pc:sldMkLst>
      </pc:sldChg>
      <pc:sldChg chg="del">
        <pc:chgData name="Markéta Zandlová" userId="f597e985-6016-45b0-9e05-c32aa333b728" providerId="ADAL" clId="{00CDE69E-92A7-413E-96BC-1B9E3BDAC902}" dt="2024-04-22T14:43:22.028" v="129" actId="47"/>
        <pc:sldMkLst>
          <pc:docMk/>
          <pc:sldMk cId="2280550536" sldId="263"/>
        </pc:sldMkLst>
      </pc:sldChg>
      <pc:sldChg chg="modSp mod">
        <pc:chgData name="Markéta Zandlová" userId="f597e985-6016-45b0-9e05-c32aa333b728" providerId="ADAL" clId="{00CDE69E-92A7-413E-96BC-1B9E3BDAC902}" dt="2024-04-23T10:49:51.639" v="6538" actId="20577"/>
        <pc:sldMkLst>
          <pc:docMk/>
          <pc:sldMk cId="566868686" sldId="269"/>
        </pc:sldMkLst>
        <pc:spChg chg="mod">
          <ac:chgData name="Markéta Zandlová" userId="f597e985-6016-45b0-9e05-c32aa333b728" providerId="ADAL" clId="{00CDE69E-92A7-413E-96BC-1B9E3BDAC902}" dt="2024-04-23T10:49:51.639" v="6538" actId="20577"/>
          <ac:spMkLst>
            <pc:docMk/>
            <pc:sldMk cId="566868686" sldId="269"/>
            <ac:spMk id="3" creationId="{C067A591-2843-533A-92BF-F585E575502D}"/>
          </ac:spMkLst>
        </pc:spChg>
      </pc:sldChg>
      <pc:sldChg chg="addSp modSp mod">
        <pc:chgData name="Markéta Zandlová" userId="f597e985-6016-45b0-9e05-c32aa333b728" providerId="ADAL" clId="{00CDE69E-92A7-413E-96BC-1B9E3BDAC902}" dt="2024-04-22T14:31:42.589" v="9" actId="11529"/>
        <pc:sldMkLst>
          <pc:docMk/>
          <pc:sldMk cId="1042733873" sldId="270"/>
        </pc:sldMkLst>
        <pc:spChg chg="mod">
          <ac:chgData name="Markéta Zandlová" userId="f597e985-6016-45b0-9e05-c32aa333b728" providerId="ADAL" clId="{00CDE69E-92A7-413E-96BC-1B9E3BDAC902}" dt="2024-04-22T14:30:42.298" v="7"/>
          <ac:spMkLst>
            <pc:docMk/>
            <pc:sldMk cId="1042733873" sldId="270"/>
            <ac:spMk id="2" creationId="{19EBFB8E-833C-4C06-6E07-011D8F24A640}"/>
          </ac:spMkLst>
        </pc:spChg>
        <pc:spChg chg="add mod">
          <ac:chgData name="Markéta Zandlová" userId="f597e985-6016-45b0-9e05-c32aa333b728" providerId="ADAL" clId="{00CDE69E-92A7-413E-96BC-1B9E3BDAC902}" dt="2024-04-22T14:31:24.941" v="8" actId="11529"/>
          <ac:spMkLst>
            <pc:docMk/>
            <pc:sldMk cId="1042733873" sldId="270"/>
            <ac:spMk id="6" creationId="{C611955B-4516-DC96-019D-5518D07C4734}"/>
          </ac:spMkLst>
        </pc:spChg>
        <pc:spChg chg="add mod">
          <ac:chgData name="Markéta Zandlová" userId="f597e985-6016-45b0-9e05-c32aa333b728" providerId="ADAL" clId="{00CDE69E-92A7-413E-96BC-1B9E3BDAC902}" dt="2024-04-22T14:31:42.589" v="9" actId="11529"/>
          <ac:spMkLst>
            <pc:docMk/>
            <pc:sldMk cId="1042733873" sldId="270"/>
            <ac:spMk id="7" creationId="{842F3EAE-2BC3-E7EF-B84D-BFAC9642A7C8}"/>
          </ac:spMkLst>
        </pc:spChg>
        <pc:graphicFrameChg chg="mod modGraphic">
          <ac:chgData name="Markéta Zandlová" userId="f597e985-6016-45b0-9e05-c32aa333b728" providerId="ADAL" clId="{00CDE69E-92A7-413E-96BC-1B9E3BDAC902}" dt="2024-04-22T14:30:11.273" v="4" actId="26606"/>
          <ac:graphicFrameMkLst>
            <pc:docMk/>
            <pc:sldMk cId="1042733873" sldId="270"/>
            <ac:graphicFrameMk id="5" creationId="{79FC493F-CD1F-257C-6693-B31848C2297B}"/>
          </ac:graphicFrameMkLst>
        </pc:graphicFrameChg>
      </pc:sldChg>
      <pc:sldChg chg="del ord">
        <pc:chgData name="Markéta Zandlová" userId="f597e985-6016-45b0-9e05-c32aa333b728" providerId="ADAL" clId="{00CDE69E-92A7-413E-96BC-1B9E3BDAC902}" dt="2024-04-22T19:58:37.491" v="5498" actId="47"/>
        <pc:sldMkLst>
          <pc:docMk/>
          <pc:sldMk cId="3646520697" sldId="271"/>
        </pc:sldMkLst>
      </pc:sldChg>
      <pc:sldChg chg="addSp delSp modSp mod">
        <pc:chgData name="Markéta Zandlová" userId="f597e985-6016-45b0-9e05-c32aa333b728" providerId="ADAL" clId="{00CDE69E-92A7-413E-96BC-1B9E3BDAC902}" dt="2024-04-23T19:34:17.170" v="6830" actId="20577"/>
        <pc:sldMkLst>
          <pc:docMk/>
          <pc:sldMk cId="2558697014" sldId="272"/>
        </pc:sldMkLst>
        <pc:spChg chg="mod">
          <ac:chgData name="Markéta Zandlová" userId="f597e985-6016-45b0-9e05-c32aa333b728" providerId="ADAL" clId="{00CDE69E-92A7-413E-96BC-1B9E3BDAC902}" dt="2024-04-23T10:49:39.532" v="6529" actId="26606"/>
          <ac:spMkLst>
            <pc:docMk/>
            <pc:sldMk cId="2558697014" sldId="272"/>
            <ac:spMk id="2" creationId="{19EBFB8E-833C-4C06-6E07-011D8F24A640}"/>
          </ac:spMkLst>
        </pc:spChg>
        <pc:spChg chg="mod">
          <ac:chgData name="Markéta Zandlová" userId="f597e985-6016-45b0-9e05-c32aa333b728" providerId="ADAL" clId="{00CDE69E-92A7-413E-96BC-1B9E3BDAC902}" dt="2024-04-23T19:34:17.170" v="6830" actId="20577"/>
          <ac:spMkLst>
            <pc:docMk/>
            <pc:sldMk cId="2558697014" sldId="272"/>
            <ac:spMk id="3" creationId="{C067A591-2843-533A-92BF-F585E575502D}"/>
          </ac:spMkLst>
        </pc:spChg>
        <pc:spChg chg="add del">
          <ac:chgData name="Markéta Zandlová" userId="f597e985-6016-45b0-9e05-c32aa333b728" providerId="ADAL" clId="{00CDE69E-92A7-413E-96BC-1B9E3BDAC902}" dt="2024-04-23T10:49:39.532" v="6529" actId="26606"/>
          <ac:spMkLst>
            <pc:docMk/>
            <pc:sldMk cId="2558697014" sldId="272"/>
            <ac:spMk id="8" creationId="{B6CDA21F-E7AF-4C75-8395-33F58D5B0E45}"/>
          </ac:spMkLst>
        </pc:spChg>
        <pc:spChg chg="add del">
          <ac:chgData name="Markéta Zandlová" userId="f597e985-6016-45b0-9e05-c32aa333b728" providerId="ADAL" clId="{00CDE69E-92A7-413E-96BC-1B9E3BDAC902}" dt="2024-04-23T10:49:39.532" v="6529" actId="26606"/>
          <ac:spMkLst>
            <pc:docMk/>
            <pc:sldMk cId="2558697014" sldId="272"/>
            <ac:spMk id="15" creationId="{D5B0017B-2ECA-49AF-B397-DC140825DF8D}"/>
          </ac:spMkLst>
        </pc:spChg>
        <pc:spChg chg="add del">
          <ac:chgData name="Markéta Zandlová" userId="f597e985-6016-45b0-9e05-c32aa333b728" providerId="ADAL" clId="{00CDE69E-92A7-413E-96BC-1B9E3BDAC902}" dt="2024-04-23T10:49:39.532" v="6529" actId="26606"/>
          <ac:spMkLst>
            <pc:docMk/>
            <pc:sldMk cId="2558697014" sldId="272"/>
            <ac:spMk id="22" creationId="{28D31E1B-0407-4223-9642-0B642CBF57D9}"/>
          </ac:spMkLst>
        </pc:spChg>
        <pc:spChg chg="add del">
          <ac:chgData name="Markéta Zandlová" userId="f597e985-6016-45b0-9e05-c32aa333b728" providerId="ADAL" clId="{00CDE69E-92A7-413E-96BC-1B9E3BDAC902}" dt="2024-04-23T10:49:39.532" v="6529" actId="26606"/>
          <ac:spMkLst>
            <pc:docMk/>
            <pc:sldMk cId="2558697014" sldId="272"/>
            <ac:spMk id="29" creationId="{D5B0017B-2ECA-49AF-B397-DC140825DF8D}"/>
          </ac:spMkLst>
        </pc:spChg>
        <pc:spChg chg="add del">
          <ac:chgData name="Markéta Zandlová" userId="f597e985-6016-45b0-9e05-c32aa333b728" providerId="ADAL" clId="{00CDE69E-92A7-413E-96BC-1B9E3BDAC902}" dt="2024-04-23T10:49:39.532" v="6529" actId="26606"/>
          <ac:spMkLst>
            <pc:docMk/>
            <pc:sldMk cId="2558697014" sldId="272"/>
            <ac:spMk id="31" creationId="{70E96339-907C-46C3-99AC-31179B6F0EBD}"/>
          </ac:spMkLst>
        </pc:spChg>
        <pc:grpChg chg="add del">
          <ac:chgData name="Markéta Zandlová" userId="f597e985-6016-45b0-9e05-c32aa333b728" providerId="ADAL" clId="{00CDE69E-92A7-413E-96BC-1B9E3BDAC902}" dt="2024-04-23T10:49:39.532" v="6529" actId="26606"/>
          <ac:grpSpMkLst>
            <pc:docMk/>
            <pc:sldMk cId="2558697014" sldId="272"/>
            <ac:grpSpMk id="10" creationId="{AE1C45F0-260A-458C-96ED-C1F6D2151219}"/>
          </ac:grpSpMkLst>
        </pc:grpChg>
        <pc:grpChg chg="add del">
          <ac:chgData name="Markéta Zandlová" userId="f597e985-6016-45b0-9e05-c32aa333b728" providerId="ADAL" clId="{00CDE69E-92A7-413E-96BC-1B9E3BDAC902}" dt="2024-04-23T10:49:39.532" v="6529" actId="26606"/>
          <ac:grpSpMkLst>
            <pc:docMk/>
            <pc:sldMk cId="2558697014" sldId="272"/>
            <ac:grpSpMk id="24" creationId="{AE1C45F0-260A-458C-96ED-C1F6D2151219}"/>
          </ac:grpSpMkLst>
        </pc:grpChg>
        <pc:picChg chg="add mod">
          <ac:chgData name="Markéta Zandlová" userId="f597e985-6016-45b0-9e05-c32aa333b728" providerId="ADAL" clId="{00CDE69E-92A7-413E-96BC-1B9E3BDAC902}" dt="2024-04-23T10:49:39.532" v="6529" actId="26606"/>
          <ac:picMkLst>
            <pc:docMk/>
            <pc:sldMk cId="2558697014" sldId="272"/>
            <ac:picMk id="4" creationId="{89A9B1CB-39D1-9D50-EAF6-70456B52F19F}"/>
          </ac:picMkLst>
        </pc:picChg>
        <pc:cxnChg chg="add del">
          <ac:chgData name="Markéta Zandlová" userId="f597e985-6016-45b0-9e05-c32aa333b728" providerId="ADAL" clId="{00CDE69E-92A7-413E-96BC-1B9E3BDAC902}" dt="2024-04-23T10:49:39.532" v="6529" actId="26606"/>
          <ac:cxnSpMkLst>
            <pc:docMk/>
            <pc:sldMk cId="2558697014" sldId="272"/>
            <ac:cxnSpMk id="17" creationId="{6CF1BAF6-AD41-4082-B212-8A1F9A2E8779}"/>
          </ac:cxnSpMkLst>
        </pc:cxnChg>
        <pc:cxnChg chg="add del">
          <ac:chgData name="Markéta Zandlová" userId="f597e985-6016-45b0-9e05-c32aa333b728" providerId="ADAL" clId="{00CDE69E-92A7-413E-96BC-1B9E3BDAC902}" dt="2024-04-23T10:49:39.532" v="6529" actId="26606"/>
          <ac:cxnSpMkLst>
            <pc:docMk/>
            <pc:sldMk cId="2558697014" sldId="272"/>
            <ac:cxnSpMk id="33" creationId="{6CF1BAF6-AD41-4082-B212-8A1F9A2E8779}"/>
          </ac:cxnSpMkLst>
        </pc:cxnChg>
      </pc:sldChg>
      <pc:sldChg chg="addSp modSp new mod setBg">
        <pc:chgData name="Markéta Zandlová" userId="f597e985-6016-45b0-9e05-c32aa333b728" providerId="ADAL" clId="{00CDE69E-92A7-413E-96BC-1B9E3BDAC902}" dt="2024-04-22T17:41:36.398" v="1176" actId="403"/>
        <pc:sldMkLst>
          <pc:docMk/>
          <pc:sldMk cId="457235320" sldId="273"/>
        </pc:sldMkLst>
        <pc:spChg chg="mod">
          <ac:chgData name="Markéta Zandlová" userId="f597e985-6016-45b0-9e05-c32aa333b728" providerId="ADAL" clId="{00CDE69E-92A7-413E-96BC-1B9E3BDAC902}" dt="2024-04-22T17:41:21.610" v="1170" actId="26606"/>
          <ac:spMkLst>
            <pc:docMk/>
            <pc:sldMk cId="457235320" sldId="273"/>
            <ac:spMk id="2" creationId="{CB2F687C-DD62-712C-8B33-DD6EA72C3121}"/>
          </ac:spMkLst>
        </pc:spChg>
        <pc:spChg chg="mod">
          <ac:chgData name="Markéta Zandlová" userId="f597e985-6016-45b0-9e05-c32aa333b728" providerId="ADAL" clId="{00CDE69E-92A7-413E-96BC-1B9E3BDAC902}" dt="2024-04-22T17:41:36.398" v="1176" actId="403"/>
          <ac:spMkLst>
            <pc:docMk/>
            <pc:sldMk cId="457235320" sldId="273"/>
            <ac:spMk id="3" creationId="{66454652-9B44-3EA6-60C0-CB73F0EAA4A2}"/>
          </ac:spMkLst>
        </pc:spChg>
        <pc:spChg chg="add">
          <ac:chgData name="Markéta Zandlová" userId="f597e985-6016-45b0-9e05-c32aa333b728" providerId="ADAL" clId="{00CDE69E-92A7-413E-96BC-1B9E3BDAC902}" dt="2024-04-22T17:41:21.610" v="1170" actId="26606"/>
          <ac:spMkLst>
            <pc:docMk/>
            <pc:sldMk cId="457235320" sldId="273"/>
            <ac:spMk id="8" creationId="{B6CDA21F-E7AF-4C75-8395-33F58D5B0E45}"/>
          </ac:spMkLst>
        </pc:spChg>
        <pc:spChg chg="add">
          <ac:chgData name="Markéta Zandlová" userId="f597e985-6016-45b0-9e05-c32aa333b728" providerId="ADAL" clId="{00CDE69E-92A7-413E-96BC-1B9E3BDAC902}" dt="2024-04-22T17:41:21.610" v="1170" actId="26606"/>
          <ac:spMkLst>
            <pc:docMk/>
            <pc:sldMk cId="457235320" sldId="273"/>
            <ac:spMk id="15" creationId="{D5B0017B-2ECA-49AF-B397-DC140825DF8D}"/>
          </ac:spMkLst>
        </pc:spChg>
        <pc:grpChg chg="add">
          <ac:chgData name="Markéta Zandlová" userId="f597e985-6016-45b0-9e05-c32aa333b728" providerId="ADAL" clId="{00CDE69E-92A7-413E-96BC-1B9E3BDAC902}" dt="2024-04-22T17:41:21.610" v="1170" actId="26606"/>
          <ac:grpSpMkLst>
            <pc:docMk/>
            <pc:sldMk cId="457235320" sldId="273"/>
            <ac:grpSpMk id="10" creationId="{AE1C45F0-260A-458C-96ED-C1F6D2151219}"/>
          </ac:grpSpMkLst>
        </pc:grpChg>
        <pc:cxnChg chg="add">
          <ac:chgData name="Markéta Zandlová" userId="f597e985-6016-45b0-9e05-c32aa333b728" providerId="ADAL" clId="{00CDE69E-92A7-413E-96BC-1B9E3BDAC902}" dt="2024-04-22T17:41:21.610" v="1170" actId="26606"/>
          <ac:cxnSpMkLst>
            <pc:docMk/>
            <pc:sldMk cId="457235320" sldId="273"/>
            <ac:cxnSpMk id="17" creationId="{6CF1BAF6-AD41-4082-B212-8A1F9A2E8779}"/>
          </ac:cxnSpMkLst>
        </pc:cxnChg>
      </pc:sldChg>
      <pc:sldChg chg="del">
        <pc:chgData name="Markéta Zandlová" userId="f597e985-6016-45b0-9e05-c32aa333b728" providerId="ADAL" clId="{00CDE69E-92A7-413E-96BC-1B9E3BDAC902}" dt="2024-04-22T14:32:16" v="12" actId="47"/>
        <pc:sldMkLst>
          <pc:docMk/>
          <pc:sldMk cId="618413992" sldId="273"/>
        </pc:sldMkLst>
      </pc:sldChg>
      <pc:sldChg chg="addSp delSp modSp new mod modNotesTx">
        <pc:chgData name="Markéta Zandlová" userId="f597e985-6016-45b0-9e05-c32aa333b728" providerId="ADAL" clId="{00CDE69E-92A7-413E-96BC-1B9E3BDAC902}" dt="2024-04-22T19:46:20.466" v="4898" actId="20577"/>
        <pc:sldMkLst>
          <pc:docMk/>
          <pc:sldMk cId="2062396887" sldId="274"/>
        </pc:sldMkLst>
        <pc:spChg chg="mod">
          <ac:chgData name="Markéta Zandlová" userId="f597e985-6016-45b0-9e05-c32aa333b728" providerId="ADAL" clId="{00CDE69E-92A7-413E-96BC-1B9E3BDAC902}" dt="2024-04-22T17:15:20.647" v="781" actId="20577"/>
          <ac:spMkLst>
            <pc:docMk/>
            <pc:sldMk cId="2062396887" sldId="274"/>
            <ac:spMk id="2" creationId="{53522ACD-2425-223A-007A-66E11F04EAE6}"/>
          </ac:spMkLst>
        </pc:spChg>
        <pc:spChg chg="mod">
          <ac:chgData name="Markéta Zandlová" userId="f597e985-6016-45b0-9e05-c32aa333b728" providerId="ADAL" clId="{00CDE69E-92A7-413E-96BC-1B9E3BDAC902}" dt="2024-04-22T19:46:20.466" v="4898" actId="20577"/>
          <ac:spMkLst>
            <pc:docMk/>
            <pc:sldMk cId="2062396887" sldId="274"/>
            <ac:spMk id="3" creationId="{35DE0202-8F21-12A4-55C8-3037FCB21165}"/>
          </ac:spMkLst>
        </pc:spChg>
        <pc:spChg chg="add mod">
          <ac:chgData name="Markéta Zandlová" userId="f597e985-6016-45b0-9e05-c32aa333b728" providerId="ADAL" clId="{00CDE69E-92A7-413E-96BC-1B9E3BDAC902}" dt="2024-04-22T17:52:20.203" v="1671" actId="1076"/>
          <ac:spMkLst>
            <pc:docMk/>
            <pc:sldMk cId="2062396887" sldId="274"/>
            <ac:spMk id="9" creationId="{5A2AD34D-59D4-791A-AF2F-C156D390C276}"/>
          </ac:spMkLst>
        </pc:spChg>
        <pc:spChg chg="add mod">
          <ac:chgData name="Markéta Zandlová" userId="f597e985-6016-45b0-9e05-c32aa333b728" providerId="ADAL" clId="{00CDE69E-92A7-413E-96BC-1B9E3BDAC902}" dt="2024-04-22T17:54:40.505" v="1783" actId="20577"/>
          <ac:spMkLst>
            <pc:docMk/>
            <pc:sldMk cId="2062396887" sldId="274"/>
            <ac:spMk id="13" creationId="{9661A6DA-6FC5-A9E7-5992-1FC6DD01477B}"/>
          </ac:spMkLst>
        </pc:spChg>
        <pc:picChg chg="add del mod">
          <ac:chgData name="Markéta Zandlová" userId="f597e985-6016-45b0-9e05-c32aa333b728" providerId="ADAL" clId="{00CDE69E-92A7-413E-96BC-1B9E3BDAC902}" dt="2024-04-22T17:25:32.196" v="891" actId="478"/>
          <ac:picMkLst>
            <pc:docMk/>
            <pc:sldMk cId="2062396887" sldId="274"/>
            <ac:picMk id="5" creationId="{CC2F7FFD-8EDD-662A-18FA-8E09D7AAD832}"/>
          </ac:picMkLst>
        </pc:picChg>
        <pc:picChg chg="add mod">
          <ac:chgData name="Markéta Zandlová" userId="f597e985-6016-45b0-9e05-c32aa333b728" providerId="ADAL" clId="{00CDE69E-92A7-413E-96BC-1B9E3BDAC902}" dt="2024-04-22T17:54:52.113" v="1784" actId="14100"/>
          <ac:picMkLst>
            <pc:docMk/>
            <pc:sldMk cId="2062396887" sldId="274"/>
            <ac:picMk id="7" creationId="{42DB0D52-2C34-E41B-5C08-4EE8A83C8163}"/>
          </ac:picMkLst>
        </pc:picChg>
        <pc:picChg chg="add mod">
          <ac:chgData name="Markéta Zandlová" userId="f597e985-6016-45b0-9e05-c32aa333b728" providerId="ADAL" clId="{00CDE69E-92A7-413E-96BC-1B9E3BDAC902}" dt="2024-04-22T18:01:50.204" v="2019" actId="1076"/>
          <ac:picMkLst>
            <pc:docMk/>
            <pc:sldMk cId="2062396887" sldId="274"/>
            <ac:picMk id="11" creationId="{680338E0-D35A-38D2-1800-75771CE74A70}"/>
          </ac:picMkLst>
        </pc:picChg>
      </pc:sldChg>
      <pc:sldChg chg="addSp delSp modSp new mod">
        <pc:chgData name="Markéta Zandlová" userId="f597e985-6016-45b0-9e05-c32aa333b728" providerId="ADAL" clId="{00CDE69E-92A7-413E-96BC-1B9E3BDAC902}" dt="2024-04-23T20:22:07.358" v="9090" actId="1076"/>
        <pc:sldMkLst>
          <pc:docMk/>
          <pc:sldMk cId="1653792876" sldId="275"/>
        </pc:sldMkLst>
        <pc:spChg chg="del">
          <ac:chgData name="Markéta Zandlová" userId="f597e985-6016-45b0-9e05-c32aa333b728" providerId="ADAL" clId="{00CDE69E-92A7-413E-96BC-1B9E3BDAC902}" dt="2024-04-22T18:02:08.706" v="2022" actId="478"/>
          <ac:spMkLst>
            <pc:docMk/>
            <pc:sldMk cId="1653792876" sldId="275"/>
            <ac:spMk id="2" creationId="{43C3A376-3278-3835-72F9-78E1EB463C04}"/>
          </ac:spMkLst>
        </pc:spChg>
        <pc:spChg chg="add del mod">
          <ac:chgData name="Markéta Zandlová" userId="f597e985-6016-45b0-9e05-c32aa333b728" providerId="ADAL" clId="{00CDE69E-92A7-413E-96BC-1B9E3BDAC902}" dt="2024-04-23T20:21:49.147" v="9089" actId="255"/>
          <ac:spMkLst>
            <pc:docMk/>
            <pc:sldMk cId="1653792876" sldId="275"/>
            <ac:spMk id="3" creationId="{4F26B56B-AFFC-8FAB-C1F0-A8DC69C75C1A}"/>
          </ac:spMkLst>
        </pc:spChg>
        <pc:spChg chg="add mod">
          <ac:chgData name="Markéta Zandlová" userId="f597e985-6016-45b0-9e05-c32aa333b728" providerId="ADAL" clId="{00CDE69E-92A7-413E-96BC-1B9E3BDAC902}" dt="2024-04-23T20:20:21.407" v="9064" actId="404"/>
          <ac:spMkLst>
            <pc:docMk/>
            <pc:sldMk cId="1653792876" sldId="275"/>
            <ac:spMk id="9" creationId="{01B34F83-8B2F-3DC9-E52D-C52598A7C652}"/>
          </ac:spMkLst>
        </pc:spChg>
        <pc:spChg chg="add mod">
          <ac:chgData name="Markéta Zandlová" userId="f597e985-6016-45b0-9e05-c32aa333b728" providerId="ADAL" clId="{00CDE69E-92A7-413E-96BC-1B9E3BDAC902}" dt="2024-04-23T20:22:07.358" v="9090" actId="1076"/>
          <ac:spMkLst>
            <pc:docMk/>
            <pc:sldMk cId="1653792876" sldId="275"/>
            <ac:spMk id="15" creationId="{8645F869-2380-A961-4F2A-8F8406A07B21}"/>
          </ac:spMkLst>
        </pc:spChg>
        <pc:graphicFrameChg chg="add del">
          <ac:chgData name="Markéta Zandlová" userId="f597e985-6016-45b0-9e05-c32aa333b728" providerId="ADAL" clId="{00CDE69E-92A7-413E-96BC-1B9E3BDAC902}" dt="2024-04-23T20:17:16.556" v="9027" actId="26606"/>
          <ac:graphicFrameMkLst>
            <pc:docMk/>
            <pc:sldMk cId="1653792876" sldId="275"/>
            <ac:graphicFrameMk id="11" creationId="{71BA37EF-2EC2-E1E1-A805-F492104F8880}"/>
          </ac:graphicFrameMkLst>
        </pc:graphicFrameChg>
        <pc:graphicFrameChg chg="add del">
          <ac:chgData name="Markéta Zandlová" userId="f597e985-6016-45b0-9e05-c32aa333b728" providerId="ADAL" clId="{00CDE69E-92A7-413E-96BC-1B9E3BDAC902}" dt="2024-04-23T20:17:26.058" v="9029" actId="26606"/>
          <ac:graphicFrameMkLst>
            <pc:docMk/>
            <pc:sldMk cId="1653792876" sldId="275"/>
            <ac:graphicFrameMk id="13" creationId="{24473A4E-A0CD-8E86-D0E5-0B7245ED7499}"/>
          </ac:graphicFrameMkLst>
        </pc:graphicFrameChg>
        <pc:picChg chg="add">
          <ac:chgData name="Markéta Zandlová" userId="f597e985-6016-45b0-9e05-c32aa333b728" providerId="ADAL" clId="{00CDE69E-92A7-413E-96BC-1B9E3BDAC902}" dt="2024-04-22T18:31:06.628" v="3363"/>
          <ac:picMkLst>
            <pc:docMk/>
            <pc:sldMk cId="1653792876" sldId="275"/>
            <ac:picMk id="4" creationId="{B237EE45-0040-9390-FECA-A183E98A8E94}"/>
          </ac:picMkLst>
        </pc:picChg>
        <pc:picChg chg="add del mod">
          <ac:chgData name="Markéta Zandlová" userId="f597e985-6016-45b0-9e05-c32aa333b728" providerId="ADAL" clId="{00CDE69E-92A7-413E-96BC-1B9E3BDAC902}" dt="2024-04-22T18:34:48.610" v="3407" actId="478"/>
          <ac:picMkLst>
            <pc:docMk/>
            <pc:sldMk cId="1653792876" sldId="275"/>
            <ac:picMk id="6" creationId="{75A9445D-4B94-9D96-E518-A30534CD2C9A}"/>
          </ac:picMkLst>
        </pc:picChg>
        <pc:picChg chg="add mod">
          <ac:chgData name="Markéta Zandlová" userId="f597e985-6016-45b0-9e05-c32aa333b728" providerId="ADAL" clId="{00CDE69E-92A7-413E-96BC-1B9E3BDAC902}" dt="2024-04-23T20:20:12.482" v="9062" actId="1076"/>
          <ac:picMkLst>
            <pc:docMk/>
            <pc:sldMk cId="1653792876" sldId="275"/>
            <ac:picMk id="7" creationId="{44772F8C-2DF7-9F39-708A-DA587F3B2E47}"/>
          </ac:picMkLst>
        </pc:picChg>
        <pc:picChg chg="add mod">
          <ac:chgData name="Markéta Zandlová" userId="f597e985-6016-45b0-9e05-c32aa333b728" providerId="ADAL" clId="{00CDE69E-92A7-413E-96BC-1B9E3BDAC902}" dt="2024-04-23T20:19:56.278" v="9059" actId="1076"/>
          <ac:picMkLst>
            <pc:docMk/>
            <pc:sldMk cId="1653792876" sldId="275"/>
            <ac:picMk id="12" creationId="{8E525276-6F3D-48C1-4F64-00DEAC45FE6E}"/>
          </ac:picMkLst>
        </pc:picChg>
      </pc:sldChg>
      <pc:sldChg chg="new del">
        <pc:chgData name="Markéta Zandlová" userId="f597e985-6016-45b0-9e05-c32aa333b728" providerId="ADAL" clId="{00CDE69E-92A7-413E-96BC-1B9E3BDAC902}" dt="2024-04-22T18:02:03.899" v="2021" actId="47"/>
        <pc:sldMkLst>
          <pc:docMk/>
          <pc:sldMk cId="2218441498" sldId="276"/>
        </pc:sldMkLst>
      </pc:sldChg>
      <pc:sldChg chg="addSp delSp modSp new mod">
        <pc:chgData name="Markéta Zandlová" userId="f597e985-6016-45b0-9e05-c32aa333b728" providerId="ADAL" clId="{00CDE69E-92A7-413E-96BC-1B9E3BDAC902}" dt="2024-04-23T20:14:45.951" v="8999" actId="26606"/>
        <pc:sldMkLst>
          <pc:docMk/>
          <pc:sldMk cId="3535178822" sldId="276"/>
        </pc:sldMkLst>
        <pc:spChg chg="mod">
          <ac:chgData name="Markéta Zandlová" userId="f597e985-6016-45b0-9e05-c32aa333b728" providerId="ADAL" clId="{00CDE69E-92A7-413E-96BC-1B9E3BDAC902}" dt="2024-04-22T18:07:18.147" v="2133" actId="20577"/>
          <ac:spMkLst>
            <pc:docMk/>
            <pc:sldMk cId="3535178822" sldId="276"/>
            <ac:spMk id="2" creationId="{B6CC2B53-36AE-E746-7AC1-00F9686B463D}"/>
          </ac:spMkLst>
        </pc:spChg>
        <pc:spChg chg="add del mod">
          <ac:chgData name="Markéta Zandlová" userId="f597e985-6016-45b0-9e05-c32aa333b728" providerId="ADAL" clId="{00CDE69E-92A7-413E-96BC-1B9E3BDAC902}" dt="2024-04-23T20:14:45.951" v="8999" actId="26606"/>
          <ac:spMkLst>
            <pc:docMk/>
            <pc:sldMk cId="3535178822" sldId="276"/>
            <ac:spMk id="3" creationId="{D2815E3C-EEFD-2E45-C013-8E2930F7A41E}"/>
          </ac:spMkLst>
        </pc:spChg>
        <pc:graphicFrameChg chg="add del">
          <ac:chgData name="Markéta Zandlová" userId="f597e985-6016-45b0-9e05-c32aa333b728" providerId="ADAL" clId="{00CDE69E-92A7-413E-96BC-1B9E3BDAC902}" dt="2024-04-23T20:14:45.811" v="8998" actId="26606"/>
          <ac:graphicFrameMkLst>
            <pc:docMk/>
            <pc:sldMk cId="3535178822" sldId="276"/>
            <ac:graphicFrameMk id="5" creationId="{1AB03779-BF0E-E0E2-A6DF-A280F9C12726}"/>
          </ac:graphicFrameMkLst>
        </pc:graphicFrameChg>
        <pc:graphicFrameChg chg="add">
          <ac:chgData name="Markéta Zandlová" userId="f597e985-6016-45b0-9e05-c32aa333b728" providerId="ADAL" clId="{00CDE69E-92A7-413E-96BC-1B9E3BDAC902}" dt="2024-04-23T20:14:45.951" v="8999" actId="26606"/>
          <ac:graphicFrameMkLst>
            <pc:docMk/>
            <pc:sldMk cId="3535178822" sldId="276"/>
            <ac:graphicFrameMk id="7" creationId="{5672C3F8-2234-7CEA-25FB-CF946FB23525}"/>
          </ac:graphicFrameMkLst>
        </pc:graphicFrameChg>
      </pc:sldChg>
      <pc:sldChg chg="addSp modSp add mod ord setBg">
        <pc:chgData name="Markéta Zandlová" userId="f597e985-6016-45b0-9e05-c32aa333b728" providerId="ADAL" clId="{00CDE69E-92A7-413E-96BC-1B9E3BDAC902}" dt="2024-04-23T19:37:20.246" v="7050" actId="20577"/>
        <pc:sldMkLst>
          <pc:docMk/>
          <pc:sldMk cId="814470943" sldId="277"/>
        </pc:sldMkLst>
        <pc:spChg chg="mod">
          <ac:chgData name="Markéta Zandlová" userId="f597e985-6016-45b0-9e05-c32aa333b728" providerId="ADAL" clId="{00CDE69E-92A7-413E-96BC-1B9E3BDAC902}" dt="2024-04-23T19:37:20.246" v="7050" actId="20577"/>
          <ac:spMkLst>
            <pc:docMk/>
            <pc:sldMk cId="814470943" sldId="277"/>
            <ac:spMk id="3" creationId="{4F26B56B-AFFC-8FAB-C1F0-A8DC69C75C1A}"/>
          </ac:spMkLst>
        </pc:spChg>
        <pc:spChg chg="add mod">
          <ac:chgData name="Markéta Zandlová" userId="f597e985-6016-45b0-9e05-c32aa333b728" providerId="ADAL" clId="{00CDE69E-92A7-413E-96BC-1B9E3BDAC902}" dt="2024-04-22T18:33:51.178" v="3387" actId="14100"/>
          <ac:spMkLst>
            <pc:docMk/>
            <pc:sldMk cId="814470943" sldId="277"/>
            <ac:spMk id="4" creationId="{50DAF97B-42CF-2EC5-311F-E63FC0370063}"/>
          </ac:spMkLst>
        </pc:spChg>
        <pc:spChg chg="add mod">
          <ac:chgData name="Markéta Zandlová" userId="f597e985-6016-45b0-9e05-c32aa333b728" providerId="ADAL" clId="{00CDE69E-92A7-413E-96BC-1B9E3BDAC902}" dt="2024-04-22T18:34:38.095" v="3406" actId="1076"/>
          <ac:spMkLst>
            <pc:docMk/>
            <pc:sldMk cId="814470943" sldId="277"/>
            <ac:spMk id="7" creationId="{A34A0BA2-BF46-59B6-D03A-8E960F35F0A0}"/>
          </ac:spMkLst>
        </pc:spChg>
        <pc:spChg chg="add">
          <ac:chgData name="Markéta Zandlová" userId="f597e985-6016-45b0-9e05-c32aa333b728" providerId="ADAL" clId="{00CDE69E-92A7-413E-96BC-1B9E3BDAC902}" dt="2024-04-22T18:33:26.772" v="3377" actId="26606"/>
          <ac:spMkLst>
            <pc:docMk/>
            <pc:sldMk cId="814470943" sldId="277"/>
            <ac:spMk id="11" creationId="{201CC55D-ED54-4C5C-95E6-10947BD1103B}"/>
          </ac:spMkLst>
        </pc:spChg>
        <pc:spChg chg="add">
          <ac:chgData name="Markéta Zandlová" userId="f597e985-6016-45b0-9e05-c32aa333b728" providerId="ADAL" clId="{00CDE69E-92A7-413E-96BC-1B9E3BDAC902}" dt="2024-04-22T18:33:26.772" v="3377" actId="26606"/>
          <ac:spMkLst>
            <pc:docMk/>
            <pc:sldMk cId="814470943" sldId="277"/>
            <ac:spMk id="17" creationId="{3873B707-463F-40B0-8227-E8CC6C67EB25}"/>
          </ac:spMkLst>
        </pc:spChg>
        <pc:spChg chg="add">
          <ac:chgData name="Markéta Zandlová" userId="f597e985-6016-45b0-9e05-c32aa333b728" providerId="ADAL" clId="{00CDE69E-92A7-413E-96BC-1B9E3BDAC902}" dt="2024-04-22T18:33:26.772" v="3377" actId="26606"/>
          <ac:spMkLst>
            <pc:docMk/>
            <pc:sldMk cId="814470943" sldId="277"/>
            <ac:spMk id="19" creationId="{C13237C8-E62C-4F0D-A318-BD6FB6C2D138}"/>
          </ac:spMkLst>
        </pc:spChg>
        <pc:spChg chg="add">
          <ac:chgData name="Markéta Zandlová" userId="f597e985-6016-45b0-9e05-c32aa333b728" providerId="ADAL" clId="{00CDE69E-92A7-413E-96BC-1B9E3BDAC902}" dt="2024-04-22T18:33:26.772" v="3377" actId="26606"/>
          <ac:spMkLst>
            <pc:docMk/>
            <pc:sldMk cId="814470943" sldId="277"/>
            <ac:spMk id="21" creationId="{19C9EAEA-39D0-4B0E-A0EB-51E7B26740B1}"/>
          </ac:spMkLst>
        </pc:spChg>
        <pc:grpChg chg="add">
          <ac:chgData name="Markéta Zandlová" userId="f597e985-6016-45b0-9e05-c32aa333b728" providerId="ADAL" clId="{00CDE69E-92A7-413E-96BC-1B9E3BDAC902}" dt="2024-04-22T18:33:26.772" v="3377" actId="26606"/>
          <ac:grpSpMkLst>
            <pc:docMk/>
            <pc:sldMk cId="814470943" sldId="277"/>
            <ac:grpSpMk id="13" creationId="{1DE889C7-FAD6-4397-98E2-05D503484459}"/>
          </ac:grpSpMkLst>
        </pc:grpChg>
        <pc:picChg chg="mod">
          <ac:chgData name="Markéta Zandlová" userId="f597e985-6016-45b0-9e05-c32aa333b728" providerId="ADAL" clId="{00CDE69E-92A7-413E-96BC-1B9E3BDAC902}" dt="2024-04-22T18:33:26.772" v="3377" actId="26606"/>
          <ac:picMkLst>
            <pc:docMk/>
            <pc:sldMk cId="814470943" sldId="277"/>
            <ac:picMk id="6" creationId="{75A9445D-4B94-9D96-E518-A30534CD2C9A}"/>
          </ac:picMkLst>
        </pc:picChg>
      </pc:sldChg>
      <pc:sldChg chg="addSp delSp modSp new del mod setBg">
        <pc:chgData name="Markéta Zandlová" userId="f597e985-6016-45b0-9e05-c32aa333b728" providerId="ADAL" clId="{00CDE69E-92A7-413E-96BC-1B9E3BDAC902}" dt="2024-04-22T19:23:24.424" v="4332" actId="47"/>
        <pc:sldMkLst>
          <pc:docMk/>
          <pc:sldMk cId="295868677" sldId="278"/>
        </pc:sldMkLst>
        <pc:spChg chg="mod">
          <ac:chgData name="Markéta Zandlová" userId="f597e985-6016-45b0-9e05-c32aa333b728" providerId="ADAL" clId="{00CDE69E-92A7-413E-96BC-1B9E3BDAC902}" dt="2024-04-22T19:06:35.936" v="4328" actId="26606"/>
          <ac:spMkLst>
            <pc:docMk/>
            <pc:sldMk cId="295868677" sldId="278"/>
            <ac:spMk id="2" creationId="{58E35243-F930-4FC3-FA65-FBA549EE7F1D}"/>
          </ac:spMkLst>
        </pc:spChg>
        <pc:spChg chg="del">
          <ac:chgData name="Markéta Zandlová" userId="f597e985-6016-45b0-9e05-c32aa333b728" providerId="ADAL" clId="{00CDE69E-92A7-413E-96BC-1B9E3BDAC902}" dt="2024-04-22T19:06:21.103" v="4324"/>
          <ac:spMkLst>
            <pc:docMk/>
            <pc:sldMk cId="295868677" sldId="278"/>
            <ac:spMk id="3" creationId="{5BE64A36-9A3E-2312-BCF3-3E321B2DD129}"/>
          </ac:spMkLst>
        </pc:spChg>
        <pc:picChg chg="add mod">
          <ac:chgData name="Markéta Zandlová" userId="f597e985-6016-45b0-9e05-c32aa333b728" providerId="ADAL" clId="{00CDE69E-92A7-413E-96BC-1B9E3BDAC902}" dt="2024-04-22T19:06:44.592" v="4331" actId="1076"/>
          <ac:picMkLst>
            <pc:docMk/>
            <pc:sldMk cId="295868677" sldId="278"/>
            <ac:picMk id="5" creationId="{8717255B-76F4-0DE1-48D8-B6FB9481F6F1}"/>
          </ac:picMkLst>
        </pc:picChg>
        <pc:cxnChg chg="add del">
          <ac:chgData name="Markéta Zandlová" userId="f597e985-6016-45b0-9e05-c32aa333b728" providerId="ADAL" clId="{00CDE69E-92A7-413E-96BC-1B9E3BDAC902}" dt="2024-04-22T19:06:35.936" v="4328" actId="26606"/>
          <ac:cxnSpMkLst>
            <pc:docMk/>
            <pc:sldMk cId="295868677" sldId="278"/>
            <ac:cxnSpMk id="10" creationId="{7667AA61-5C27-F30F-D229-06CBE5709F33}"/>
          </ac:cxnSpMkLst>
        </pc:cxnChg>
      </pc:sldChg>
      <pc:sldChg chg="addSp modSp new mod ord setBg">
        <pc:chgData name="Markéta Zandlová" userId="f597e985-6016-45b0-9e05-c32aa333b728" providerId="ADAL" clId="{00CDE69E-92A7-413E-96BC-1B9E3BDAC902}" dt="2024-04-25T05:48:12.397" v="9147"/>
        <pc:sldMkLst>
          <pc:docMk/>
          <pc:sldMk cId="1555870911" sldId="278"/>
        </pc:sldMkLst>
        <pc:spChg chg="mod">
          <ac:chgData name="Markéta Zandlová" userId="f597e985-6016-45b0-9e05-c32aa333b728" providerId="ADAL" clId="{00CDE69E-92A7-413E-96BC-1B9E3BDAC902}" dt="2024-04-25T05:47:34.051" v="9139" actId="26606"/>
          <ac:spMkLst>
            <pc:docMk/>
            <pc:sldMk cId="1555870911" sldId="278"/>
            <ac:spMk id="2" creationId="{356CAFAF-9FC9-45D6-E515-DC56253190D1}"/>
          </ac:spMkLst>
        </pc:spChg>
        <pc:spChg chg="mod">
          <ac:chgData name="Markéta Zandlová" userId="f597e985-6016-45b0-9e05-c32aa333b728" providerId="ADAL" clId="{00CDE69E-92A7-413E-96BC-1B9E3BDAC902}" dt="2024-04-25T05:47:57.084" v="9145" actId="1076"/>
          <ac:spMkLst>
            <pc:docMk/>
            <pc:sldMk cId="1555870911" sldId="278"/>
            <ac:spMk id="3" creationId="{9A8C14C3-8133-E2EA-2400-1443855085C5}"/>
          </ac:spMkLst>
        </pc:spChg>
        <pc:spChg chg="add">
          <ac:chgData name="Markéta Zandlová" userId="f597e985-6016-45b0-9e05-c32aa333b728" providerId="ADAL" clId="{00CDE69E-92A7-413E-96BC-1B9E3BDAC902}" dt="2024-04-25T05:47:34.051" v="9139" actId="26606"/>
          <ac:spMkLst>
            <pc:docMk/>
            <pc:sldMk cId="1555870911" sldId="278"/>
            <ac:spMk id="8" creationId="{B6CDA21F-E7AF-4C75-8395-33F58D5B0E45}"/>
          </ac:spMkLst>
        </pc:spChg>
        <pc:spChg chg="add">
          <ac:chgData name="Markéta Zandlová" userId="f597e985-6016-45b0-9e05-c32aa333b728" providerId="ADAL" clId="{00CDE69E-92A7-413E-96BC-1B9E3BDAC902}" dt="2024-04-25T05:47:34.051" v="9139" actId="26606"/>
          <ac:spMkLst>
            <pc:docMk/>
            <pc:sldMk cId="1555870911" sldId="278"/>
            <ac:spMk id="15" creationId="{D5B0017B-2ECA-49AF-B397-DC140825DF8D}"/>
          </ac:spMkLst>
        </pc:spChg>
        <pc:grpChg chg="add">
          <ac:chgData name="Markéta Zandlová" userId="f597e985-6016-45b0-9e05-c32aa333b728" providerId="ADAL" clId="{00CDE69E-92A7-413E-96BC-1B9E3BDAC902}" dt="2024-04-25T05:47:34.051" v="9139" actId="26606"/>
          <ac:grpSpMkLst>
            <pc:docMk/>
            <pc:sldMk cId="1555870911" sldId="278"/>
            <ac:grpSpMk id="10" creationId="{AE1C45F0-260A-458C-96ED-C1F6D2151219}"/>
          </ac:grpSpMkLst>
        </pc:grpChg>
        <pc:cxnChg chg="add">
          <ac:chgData name="Markéta Zandlová" userId="f597e985-6016-45b0-9e05-c32aa333b728" providerId="ADAL" clId="{00CDE69E-92A7-413E-96BC-1B9E3BDAC902}" dt="2024-04-25T05:47:34.051" v="9139" actId="26606"/>
          <ac:cxnSpMkLst>
            <pc:docMk/>
            <pc:sldMk cId="1555870911" sldId="278"/>
            <ac:cxnSpMk id="17" creationId="{6CF1BAF6-AD41-4082-B212-8A1F9A2E8779}"/>
          </ac:cxnSpMkLst>
        </pc:cxnChg>
      </pc:sldChg>
      <pc:sldChg chg="addSp delSp modSp new mod setBg">
        <pc:chgData name="Markéta Zandlová" userId="f597e985-6016-45b0-9e05-c32aa333b728" providerId="ADAL" clId="{00CDE69E-92A7-413E-96BC-1B9E3BDAC902}" dt="2024-04-23T20:13:53.372" v="8996" actId="1076"/>
        <pc:sldMkLst>
          <pc:docMk/>
          <pc:sldMk cId="640862420" sldId="279"/>
        </pc:sldMkLst>
        <pc:spChg chg="mod">
          <ac:chgData name="Markéta Zandlová" userId="f597e985-6016-45b0-9e05-c32aa333b728" providerId="ADAL" clId="{00CDE69E-92A7-413E-96BC-1B9E3BDAC902}" dt="2024-04-23T20:12:52.659" v="8980" actId="26606"/>
          <ac:spMkLst>
            <pc:docMk/>
            <pc:sldMk cId="640862420" sldId="279"/>
            <ac:spMk id="2" creationId="{83D9B481-5E69-B665-44AD-03B3ED0E8186}"/>
          </ac:spMkLst>
        </pc:spChg>
        <pc:spChg chg="mod">
          <ac:chgData name="Markéta Zandlová" userId="f597e985-6016-45b0-9e05-c32aa333b728" providerId="ADAL" clId="{00CDE69E-92A7-413E-96BC-1B9E3BDAC902}" dt="2024-04-23T20:13:53.372" v="8996" actId="1076"/>
          <ac:spMkLst>
            <pc:docMk/>
            <pc:sldMk cId="640862420" sldId="279"/>
            <ac:spMk id="3" creationId="{130AE92D-3F24-BA58-2EBD-AF6D9AAC7E21}"/>
          </ac:spMkLst>
        </pc:spChg>
        <pc:spChg chg="add del">
          <ac:chgData name="Markéta Zandlová" userId="f597e985-6016-45b0-9e05-c32aa333b728" providerId="ADAL" clId="{00CDE69E-92A7-413E-96BC-1B9E3BDAC902}" dt="2024-04-23T20:12:52.659" v="8980" actId="26606"/>
          <ac:spMkLst>
            <pc:docMk/>
            <pc:sldMk cId="640862420" sldId="279"/>
            <ac:spMk id="8" creationId="{B6CDA21F-E7AF-4C75-8395-33F58D5B0E45}"/>
          </ac:spMkLst>
        </pc:spChg>
        <pc:spChg chg="add del">
          <ac:chgData name="Markéta Zandlová" userId="f597e985-6016-45b0-9e05-c32aa333b728" providerId="ADAL" clId="{00CDE69E-92A7-413E-96BC-1B9E3BDAC902}" dt="2024-04-23T20:12:52.659" v="8980" actId="26606"/>
          <ac:spMkLst>
            <pc:docMk/>
            <pc:sldMk cId="640862420" sldId="279"/>
            <ac:spMk id="15" creationId="{D5B0017B-2ECA-49AF-B397-DC140825DF8D}"/>
          </ac:spMkLst>
        </pc:spChg>
        <pc:spChg chg="add del">
          <ac:chgData name="Markéta Zandlová" userId="f597e985-6016-45b0-9e05-c32aa333b728" providerId="ADAL" clId="{00CDE69E-92A7-413E-96BC-1B9E3BDAC902}" dt="2024-04-23T20:12:52.659" v="8980" actId="26606"/>
          <ac:spMkLst>
            <pc:docMk/>
            <pc:sldMk cId="640862420" sldId="279"/>
            <ac:spMk id="22" creationId="{687AFE0E-B37D-4531-AFE8-231C8348EAF1}"/>
          </ac:spMkLst>
        </pc:spChg>
        <pc:grpChg chg="add del">
          <ac:chgData name="Markéta Zandlová" userId="f597e985-6016-45b0-9e05-c32aa333b728" providerId="ADAL" clId="{00CDE69E-92A7-413E-96BC-1B9E3BDAC902}" dt="2024-04-23T20:12:52.659" v="8980" actId="26606"/>
          <ac:grpSpMkLst>
            <pc:docMk/>
            <pc:sldMk cId="640862420" sldId="279"/>
            <ac:grpSpMk id="10" creationId="{AE1C45F0-260A-458C-96ED-C1F6D2151219}"/>
          </ac:grpSpMkLst>
        </pc:grpChg>
        <pc:picChg chg="add mod">
          <ac:chgData name="Markéta Zandlová" userId="f597e985-6016-45b0-9e05-c32aa333b728" providerId="ADAL" clId="{00CDE69E-92A7-413E-96BC-1B9E3BDAC902}" dt="2024-04-23T20:12:52.659" v="8980" actId="26606"/>
          <ac:picMkLst>
            <pc:docMk/>
            <pc:sldMk cId="640862420" sldId="279"/>
            <ac:picMk id="4" creationId="{211AE1A4-A56A-362C-8FB2-406D1640E199}"/>
          </ac:picMkLst>
        </pc:picChg>
        <pc:cxnChg chg="add del">
          <ac:chgData name="Markéta Zandlová" userId="f597e985-6016-45b0-9e05-c32aa333b728" providerId="ADAL" clId="{00CDE69E-92A7-413E-96BC-1B9E3BDAC902}" dt="2024-04-23T20:12:52.659" v="8980" actId="26606"/>
          <ac:cxnSpMkLst>
            <pc:docMk/>
            <pc:sldMk cId="640862420" sldId="279"/>
            <ac:cxnSpMk id="17" creationId="{6CF1BAF6-AD41-4082-B212-8A1F9A2E8779}"/>
          </ac:cxnSpMkLst>
        </pc:cxnChg>
      </pc:sldChg>
      <pc:sldChg chg="addSp delSp modSp new mod setBg">
        <pc:chgData name="Markéta Zandlová" userId="f597e985-6016-45b0-9e05-c32aa333b728" providerId="ADAL" clId="{00CDE69E-92A7-413E-96BC-1B9E3BDAC902}" dt="2024-04-22T20:19:47.388" v="6346" actId="20577"/>
        <pc:sldMkLst>
          <pc:docMk/>
          <pc:sldMk cId="614076149" sldId="280"/>
        </pc:sldMkLst>
        <pc:spChg chg="del">
          <ac:chgData name="Markéta Zandlová" userId="f597e985-6016-45b0-9e05-c32aa333b728" providerId="ADAL" clId="{00CDE69E-92A7-413E-96BC-1B9E3BDAC902}" dt="2024-04-22T20:14:56.599" v="6286" actId="478"/>
          <ac:spMkLst>
            <pc:docMk/>
            <pc:sldMk cId="614076149" sldId="280"/>
            <ac:spMk id="2" creationId="{06A79751-EFC1-E915-2F98-E7EA11E99FB1}"/>
          </ac:spMkLst>
        </pc:spChg>
        <pc:spChg chg="mod">
          <ac:chgData name="Markéta Zandlová" userId="f597e985-6016-45b0-9e05-c32aa333b728" providerId="ADAL" clId="{00CDE69E-92A7-413E-96BC-1B9E3BDAC902}" dt="2024-04-22T20:19:47.388" v="6346" actId="20577"/>
          <ac:spMkLst>
            <pc:docMk/>
            <pc:sldMk cId="614076149" sldId="280"/>
            <ac:spMk id="3" creationId="{2EFFA558-DDCB-B373-6268-730100B7C71B}"/>
          </ac:spMkLst>
        </pc:spChg>
        <pc:spChg chg="add mod">
          <ac:chgData name="Markéta Zandlová" userId="f597e985-6016-45b0-9e05-c32aa333b728" providerId="ADAL" clId="{00CDE69E-92A7-413E-96BC-1B9E3BDAC902}" dt="2024-04-22T20:19:28.315" v="6333" actId="20577"/>
          <ac:spMkLst>
            <pc:docMk/>
            <pc:sldMk cId="614076149" sldId="280"/>
            <ac:spMk id="7" creationId="{2181DF74-5EC7-2392-41D3-AFD2553B9147}"/>
          </ac:spMkLst>
        </pc:spChg>
        <pc:spChg chg="add">
          <ac:chgData name="Markéta Zandlová" userId="f597e985-6016-45b0-9e05-c32aa333b728" providerId="ADAL" clId="{00CDE69E-92A7-413E-96BC-1B9E3BDAC902}" dt="2024-04-22T20:18:12.541" v="6297" actId="26606"/>
          <ac:spMkLst>
            <pc:docMk/>
            <pc:sldMk cId="614076149" sldId="280"/>
            <ac:spMk id="10" creationId="{DBC6133C-0615-4CE4-9132-37E609A9BDFA}"/>
          </ac:spMkLst>
        </pc:spChg>
        <pc:spChg chg="add">
          <ac:chgData name="Markéta Zandlová" userId="f597e985-6016-45b0-9e05-c32aa333b728" providerId="ADAL" clId="{00CDE69E-92A7-413E-96BC-1B9E3BDAC902}" dt="2024-04-22T20:18:12.541" v="6297" actId="26606"/>
          <ac:spMkLst>
            <pc:docMk/>
            <pc:sldMk cId="614076149" sldId="280"/>
            <ac:spMk id="12" creationId="{169CC832-2974-4E8D-90ED-3E2941BA7336}"/>
          </ac:spMkLst>
        </pc:spChg>
        <pc:spChg chg="add">
          <ac:chgData name="Markéta Zandlová" userId="f597e985-6016-45b0-9e05-c32aa333b728" providerId="ADAL" clId="{00CDE69E-92A7-413E-96BC-1B9E3BDAC902}" dt="2024-04-22T20:18:12.541" v="6297" actId="26606"/>
          <ac:spMkLst>
            <pc:docMk/>
            <pc:sldMk cId="614076149" sldId="280"/>
            <ac:spMk id="14" creationId="{55222F96-971A-4F90-B841-6BAB416C7AC1}"/>
          </ac:spMkLst>
        </pc:spChg>
        <pc:spChg chg="add">
          <ac:chgData name="Markéta Zandlová" userId="f597e985-6016-45b0-9e05-c32aa333b728" providerId="ADAL" clId="{00CDE69E-92A7-413E-96BC-1B9E3BDAC902}" dt="2024-04-22T20:18:12.541" v="6297" actId="26606"/>
          <ac:spMkLst>
            <pc:docMk/>
            <pc:sldMk cId="614076149" sldId="280"/>
            <ac:spMk id="16" creationId="{08980754-6F4B-43C9-B9BE-127B6BED6586}"/>
          </ac:spMkLst>
        </pc:spChg>
        <pc:spChg chg="add">
          <ac:chgData name="Markéta Zandlová" userId="f597e985-6016-45b0-9e05-c32aa333b728" providerId="ADAL" clId="{00CDE69E-92A7-413E-96BC-1B9E3BDAC902}" dt="2024-04-22T20:18:12.541" v="6297" actId="26606"/>
          <ac:spMkLst>
            <pc:docMk/>
            <pc:sldMk cId="614076149" sldId="280"/>
            <ac:spMk id="18" creationId="{2C1BBA94-3F40-40AA-8BB9-E69E25E537C1}"/>
          </ac:spMkLst>
        </pc:spChg>
        <pc:picChg chg="add mod">
          <ac:chgData name="Markéta Zandlová" userId="f597e985-6016-45b0-9e05-c32aa333b728" providerId="ADAL" clId="{00CDE69E-92A7-413E-96BC-1B9E3BDAC902}" dt="2024-04-22T20:18:12.541" v="6297" actId="26606"/>
          <ac:picMkLst>
            <pc:docMk/>
            <pc:sldMk cId="614076149" sldId="280"/>
            <ac:picMk id="5" creationId="{61DF28D2-09F7-0E54-281A-FFC6F3EC2021}"/>
          </ac:picMkLst>
        </pc:picChg>
      </pc:sldChg>
      <pc:sldChg chg="addSp delSp modSp add mod setBg">
        <pc:chgData name="Markéta Zandlová" userId="f597e985-6016-45b0-9e05-c32aa333b728" providerId="ADAL" clId="{00CDE69E-92A7-413E-96BC-1B9E3BDAC902}" dt="2024-04-23T20:16:12.401" v="9025" actId="26606"/>
        <pc:sldMkLst>
          <pc:docMk/>
          <pc:sldMk cId="1213339950" sldId="281"/>
        </pc:sldMkLst>
        <pc:spChg chg="mod">
          <ac:chgData name="Markéta Zandlová" userId="f597e985-6016-45b0-9e05-c32aa333b728" providerId="ADAL" clId="{00CDE69E-92A7-413E-96BC-1B9E3BDAC902}" dt="2024-04-23T20:16:12.401" v="9025" actId="26606"/>
          <ac:spMkLst>
            <pc:docMk/>
            <pc:sldMk cId="1213339950" sldId="281"/>
            <ac:spMk id="2" creationId="{83D9B481-5E69-B665-44AD-03B3ED0E8186}"/>
          </ac:spMkLst>
        </pc:spChg>
        <pc:spChg chg="mod ord">
          <ac:chgData name="Markéta Zandlová" userId="f597e985-6016-45b0-9e05-c32aa333b728" providerId="ADAL" clId="{00CDE69E-92A7-413E-96BC-1B9E3BDAC902}" dt="2024-04-23T20:16:12.401" v="9024" actId="26606"/>
          <ac:spMkLst>
            <pc:docMk/>
            <pc:sldMk cId="1213339950" sldId="281"/>
            <ac:spMk id="3" creationId="{130AE92D-3F24-BA58-2EBD-AF6D9AAC7E21}"/>
          </ac:spMkLst>
        </pc:spChg>
        <pc:spChg chg="add del">
          <ac:chgData name="Markéta Zandlová" userId="f597e985-6016-45b0-9e05-c32aa333b728" providerId="ADAL" clId="{00CDE69E-92A7-413E-96BC-1B9E3BDAC902}" dt="2024-04-23T20:16:12.401" v="9025" actId="26606"/>
          <ac:spMkLst>
            <pc:docMk/>
            <pc:sldMk cId="1213339950" sldId="281"/>
            <ac:spMk id="10" creationId="{687AFE0E-B37D-4531-AFE8-231C8348EAF1}"/>
          </ac:spMkLst>
        </pc:spChg>
        <pc:spChg chg="add del">
          <ac:chgData name="Markéta Zandlová" userId="f597e985-6016-45b0-9e05-c32aa333b728" providerId="ADAL" clId="{00CDE69E-92A7-413E-96BC-1B9E3BDAC902}" dt="2024-04-23T20:16:12.401" v="9024" actId="26606"/>
          <ac:spMkLst>
            <pc:docMk/>
            <pc:sldMk cId="1213339950" sldId="281"/>
            <ac:spMk id="15" creationId="{327D73B4-9F5C-4A64-A179-51B9500CB8B5}"/>
          </ac:spMkLst>
        </pc:spChg>
        <pc:spChg chg="add del">
          <ac:chgData name="Markéta Zandlová" userId="f597e985-6016-45b0-9e05-c32aa333b728" providerId="ADAL" clId="{00CDE69E-92A7-413E-96BC-1B9E3BDAC902}" dt="2024-04-23T20:16:12.401" v="9024" actId="26606"/>
          <ac:spMkLst>
            <pc:docMk/>
            <pc:sldMk cId="1213339950" sldId="281"/>
            <ac:spMk id="17" creationId="{C1F06963-6374-4B48-844F-071A9BAAAE02}"/>
          </ac:spMkLst>
        </pc:spChg>
        <pc:spChg chg="add del">
          <ac:chgData name="Markéta Zandlová" userId="f597e985-6016-45b0-9e05-c32aa333b728" providerId="ADAL" clId="{00CDE69E-92A7-413E-96BC-1B9E3BDAC902}" dt="2024-04-23T20:16:12.401" v="9024" actId="26606"/>
          <ac:spMkLst>
            <pc:docMk/>
            <pc:sldMk cId="1213339950" sldId="281"/>
            <ac:spMk id="19" creationId="{6CB927A4-E432-4310-9CD5-E89FF5063179}"/>
          </ac:spMkLst>
        </pc:spChg>
        <pc:spChg chg="add del">
          <ac:chgData name="Markéta Zandlová" userId="f597e985-6016-45b0-9e05-c32aa333b728" providerId="ADAL" clId="{00CDE69E-92A7-413E-96BC-1B9E3BDAC902}" dt="2024-04-23T20:16:12.401" v="9024" actId="26606"/>
          <ac:spMkLst>
            <pc:docMk/>
            <pc:sldMk cId="1213339950" sldId="281"/>
            <ac:spMk id="21" creationId="{1453BF6C-B012-48B7-B4E8-6D7AC7C27D02}"/>
          </ac:spMkLst>
        </pc:spChg>
        <pc:spChg chg="add del">
          <ac:chgData name="Markéta Zandlová" userId="f597e985-6016-45b0-9e05-c32aa333b728" providerId="ADAL" clId="{00CDE69E-92A7-413E-96BC-1B9E3BDAC902}" dt="2024-04-23T20:16:12.401" v="9024" actId="26606"/>
          <ac:spMkLst>
            <pc:docMk/>
            <pc:sldMk cId="1213339950" sldId="281"/>
            <ac:spMk id="23" creationId="{E3020543-B24B-4EC4-8FFC-8DD88EEA91A8}"/>
          </ac:spMkLst>
        </pc:spChg>
        <pc:spChg chg="add">
          <ac:chgData name="Markéta Zandlová" userId="f597e985-6016-45b0-9e05-c32aa333b728" providerId="ADAL" clId="{00CDE69E-92A7-413E-96BC-1B9E3BDAC902}" dt="2024-04-23T20:16:12.401" v="9025" actId="26606"/>
          <ac:spMkLst>
            <pc:docMk/>
            <pc:sldMk cId="1213339950" sldId="281"/>
            <ac:spMk id="27" creationId="{687AFE0E-B37D-4531-AFE8-231C8348EAF1}"/>
          </ac:spMkLst>
        </pc:spChg>
        <pc:picChg chg="add mod">
          <ac:chgData name="Markéta Zandlová" userId="f597e985-6016-45b0-9e05-c32aa333b728" providerId="ADAL" clId="{00CDE69E-92A7-413E-96BC-1B9E3BDAC902}" dt="2024-04-23T20:16:12.401" v="9024" actId="26606"/>
          <ac:picMkLst>
            <pc:docMk/>
            <pc:sldMk cId="1213339950" sldId="281"/>
            <ac:picMk id="5" creationId="{58EA14EC-7ECF-D87C-7F66-A0160E4DCCBD}"/>
          </ac:picMkLst>
        </pc:picChg>
        <pc:cxnChg chg="add del">
          <ac:chgData name="Markéta Zandlová" userId="f597e985-6016-45b0-9e05-c32aa333b728" providerId="ADAL" clId="{00CDE69E-92A7-413E-96BC-1B9E3BDAC902}" dt="2024-04-23T20:16:12.401" v="9024" actId="26606"/>
          <ac:cxnSpMkLst>
            <pc:docMk/>
            <pc:sldMk cId="1213339950" sldId="281"/>
            <ac:cxnSpMk id="25" creationId="{C49DA8F6-BCC1-4447-B54C-57856834B94B}"/>
          </ac:cxnSpMkLst>
        </pc:cxn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www.advojka.cz/archiv/2017/11/sesterstvo-zabija-sestry"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advojka.cz/archiv/2017/11/sesterstvo-zabija-sestry"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5FB64-0ABC-4F3B-847A-FE42E1C88A99}" type="doc">
      <dgm:prSet loTypeId="urn:microsoft.com/office/officeart/2016/7/layout/BasicProcessNew" loCatId="process" qsTypeId="urn:microsoft.com/office/officeart/2005/8/quickstyle/simple2" qsCatId="simple" csTypeId="urn:microsoft.com/office/officeart/2005/8/colors/accent0_3" csCatId="mainScheme" phldr="1"/>
      <dgm:spPr/>
      <dgm:t>
        <a:bodyPr/>
        <a:lstStyle/>
        <a:p>
          <a:endParaRPr lang="en-US"/>
        </a:p>
      </dgm:t>
    </dgm:pt>
    <dgm:pt modelId="{9B432AF1-B519-4267-8946-AE9242BF107D}">
      <dgm:prSet custT="1"/>
      <dgm:spPr/>
      <dgm:t>
        <a:bodyPr/>
        <a:lstStyle/>
        <a:p>
          <a:r>
            <a:rPr lang="cs-CZ" sz="1600" b="1" dirty="0">
              <a:solidFill>
                <a:srgbClr val="FF0000"/>
              </a:solidFill>
            </a:rPr>
            <a:t>pohlaví</a:t>
          </a:r>
          <a:r>
            <a:rPr lang="cs-CZ" sz="1600" b="1" dirty="0"/>
            <a:t> </a:t>
          </a:r>
          <a:endParaRPr lang="cs-CZ" sz="1300" b="1" dirty="0"/>
        </a:p>
        <a:p>
          <a:r>
            <a:rPr lang="cs-CZ" sz="1300" b="1" dirty="0"/>
            <a:t> </a:t>
          </a:r>
          <a:r>
            <a:rPr lang="cs-CZ" sz="1300" dirty="0"/>
            <a:t>určováno na základě </a:t>
          </a:r>
          <a:r>
            <a:rPr lang="cs-CZ" sz="1300" b="1" dirty="0"/>
            <a:t>sociálně schválených biologických kritérií klasifikace osob jako žen a mužů, j</a:t>
          </a:r>
          <a:r>
            <a:rPr lang="cs-CZ" sz="1300" dirty="0"/>
            <a:t>ako kritérium klasifikace slouží </a:t>
          </a:r>
          <a:r>
            <a:rPr lang="cs-CZ" sz="1300" b="1" dirty="0"/>
            <a:t>vzhled pohlavních orgánů po narození nebo typ chromozomů před narozením</a:t>
          </a:r>
          <a:r>
            <a:rPr lang="cs-CZ" sz="1300" dirty="0"/>
            <a:t>; a </a:t>
          </a:r>
          <a:r>
            <a:rPr lang="cs-CZ" sz="1300" b="1" dirty="0"/>
            <a:t>tato kritéria spolu nemusí nutně korespondovat</a:t>
          </a:r>
          <a:endParaRPr lang="en-US" sz="1300" dirty="0"/>
        </a:p>
      </dgm:t>
    </dgm:pt>
    <dgm:pt modelId="{E5F98A11-7B3E-46BD-9C6A-EFB40DB1AEAE}" type="parTrans" cxnId="{84A0FB8E-A027-4D2E-9C1E-366EA877B6DC}">
      <dgm:prSet/>
      <dgm:spPr/>
      <dgm:t>
        <a:bodyPr/>
        <a:lstStyle/>
        <a:p>
          <a:endParaRPr lang="en-US"/>
        </a:p>
      </dgm:t>
    </dgm:pt>
    <dgm:pt modelId="{92B293C6-913B-46BD-968A-00C3EC4BFAC9}" type="sibTrans" cxnId="{84A0FB8E-A027-4D2E-9C1E-366EA877B6DC}">
      <dgm:prSet/>
      <dgm:spPr/>
      <dgm:t>
        <a:bodyPr/>
        <a:lstStyle/>
        <a:p>
          <a:endParaRPr lang="en-US" dirty="0"/>
        </a:p>
      </dgm:t>
    </dgm:pt>
    <dgm:pt modelId="{E4633829-C70D-49CF-B560-5B7465FE69F7}">
      <dgm:prSet custT="1"/>
      <dgm:spPr/>
      <dgm:t>
        <a:bodyPr/>
        <a:lstStyle/>
        <a:p>
          <a:r>
            <a:rPr lang="cs-CZ" sz="1600" b="1" dirty="0">
              <a:solidFill>
                <a:srgbClr val="FF0000"/>
              </a:solidFill>
            </a:rPr>
            <a:t>pohlavní kategorie</a:t>
          </a:r>
          <a:r>
            <a:rPr lang="cs-CZ" sz="1600" b="1" dirty="0"/>
            <a:t> </a:t>
          </a:r>
        </a:p>
        <a:p>
          <a:r>
            <a:rPr lang="cs-CZ" sz="1300" b="1" dirty="0"/>
            <a:t> </a:t>
          </a:r>
          <a:r>
            <a:rPr lang="cs-CZ" sz="1300" dirty="0"/>
            <a:t>k zařazení dochází základě </a:t>
          </a:r>
          <a:r>
            <a:rPr lang="cs-CZ" sz="1300" b="1" dirty="0"/>
            <a:t>uplatňování kritérií sloužících k určení pohlaví </a:t>
          </a:r>
          <a:r>
            <a:rPr lang="cs-CZ" sz="1300" dirty="0"/>
            <a:t> </a:t>
          </a:r>
          <a:r>
            <a:rPr lang="cs-CZ" sz="1300" b="1" dirty="0"/>
            <a:t>v průběhu každodenního života</a:t>
          </a:r>
          <a:r>
            <a:rPr lang="cs-CZ" sz="1300" dirty="0"/>
            <a:t>: </a:t>
          </a:r>
          <a:r>
            <a:rPr lang="cs-CZ" sz="1300" b="1" dirty="0"/>
            <a:t>kategorizace </a:t>
          </a:r>
          <a:r>
            <a:rPr lang="cs-CZ" sz="1300" dirty="0"/>
            <a:t>je utvářena a posilována </a:t>
          </a:r>
          <a:r>
            <a:rPr lang="cs-CZ" sz="1300" b="1" dirty="0"/>
            <a:t>sociálně požadovaným identifikačním předváděním</a:t>
          </a:r>
          <a:r>
            <a:rPr lang="cs-CZ" sz="1300" dirty="0"/>
            <a:t>, </a:t>
          </a:r>
          <a:r>
            <a:rPr lang="cs-CZ" sz="1300" b="1" dirty="0"/>
            <a:t>které potvrzuje příslušnost </a:t>
          </a:r>
          <a:r>
            <a:rPr lang="cs-CZ" sz="1300" dirty="0"/>
            <a:t>k jedné, či druhé kategorii; </a:t>
          </a:r>
          <a:r>
            <a:rPr lang="cs-CZ" sz="1300" b="1" dirty="0"/>
            <a:t>pohlavní kategorie </a:t>
          </a:r>
          <a:r>
            <a:rPr lang="cs-CZ" sz="1300" dirty="0"/>
            <a:t>osoby </a:t>
          </a:r>
          <a:r>
            <a:rPr lang="cs-CZ" sz="1300" b="1" dirty="0"/>
            <a:t>předjímá pohlaví, </a:t>
          </a:r>
          <a:r>
            <a:rPr lang="cs-CZ" sz="1300" dirty="0"/>
            <a:t>stává se v řadě situací jeho zástupcem, ale  </a:t>
          </a:r>
          <a:r>
            <a:rPr lang="cs-CZ" sz="1300" b="1" dirty="0"/>
            <a:t>pohlaví a pohlavní kategorie jsou na sobě nezávislé (= </a:t>
          </a:r>
          <a:r>
            <a:rPr lang="cs-CZ" sz="1300" dirty="0"/>
            <a:t>jedinec se může ucházet o zařazení do pohlavní kategorie, i když nesplňuje kritéria přináležitosti k příslušnému pohlaví) </a:t>
          </a:r>
          <a:endParaRPr lang="en-US" sz="1300" dirty="0"/>
        </a:p>
      </dgm:t>
    </dgm:pt>
    <dgm:pt modelId="{881A284D-C9A0-47AC-A2BB-872AE86F3CA6}" type="parTrans" cxnId="{D33578FD-26E7-4791-80D5-4CF4F658D88D}">
      <dgm:prSet/>
      <dgm:spPr/>
      <dgm:t>
        <a:bodyPr/>
        <a:lstStyle/>
        <a:p>
          <a:endParaRPr lang="en-US"/>
        </a:p>
      </dgm:t>
    </dgm:pt>
    <dgm:pt modelId="{F38393E3-4FE3-4C4E-BB50-AB0B73A9631D}" type="sibTrans" cxnId="{D33578FD-26E7-4791-80D5-4CF4F658D88D}">
      <dgm:prSet/>
      <dgm:spPr/>
      <dgm:t>
        <a:bodyPr/>
        <a:lstStyle/>
        <a:p>
          <a:endParaRPr lang="en-US"/>
        </a:p>
      </dgm:t>
    </dgm:pt>
    <dgm:pt modelId="{6EF4B8B1-E6E8-4C6B-96F0-74D0A692DF61}">
      <dgm:prSet custT="1"/>
      <dgm:spPr/>
      <dgm:t>
        <a:bodyPr/>
        <a:lstStyle/>
        <a:p>
          <a:r>
            <a:rPr lang="cs-CZ" sz="1600" b="1" dirty="0">
              <a:solidFill>
                <a:srgbClr val="FF0000"/>
              </a:solidFill>
            </a:rPr>
            <a:t>gender</a:t>
          </a:r>
          <a:r>
            <a:rPr lang="cs-CZ" sz="1600" dirty="0"/>
            <a:t> </a:t>
          </a:r>
          <a:endParaRPr lang="cs-CZ" sz="1300" dirty="0"/>
        </a:p>
        <a:p>
          <a:r>
            <a:rPr lang="cs-CZ" sz="1300" b="1" dirty="0"/>
            <a:t>činnost </a:t>
          </a:r>
          <a:r>
            <a:rPr lang="cs-CZ" sz="1300" dirty="0"/>
            <a:t>zvládání </a:t>
          </a:r>
          <a:r>
            <a:rPr lang="cs-CZ" sz="1300" b="1" dirty="0"/>
            <a:t>situačního jednání ve světle normativního souboru postojů a činností odpovídajících jednotlivým pohlavním kategoriím</a:t>
          </a:r>
          <a:r>
            <a:rPr lang="cs-CZ" sz="1300" dirty="0"/>
            <a:t>; výsledek určitého </a:t>
          </a:r>
          <a:r>
            <a:rPr lang="cs-CZ" sz="1300" b="1" dirty="0"/>
            <a:t>úsilí</a:t>
          </a:r>
          <a:r>
            <a:rPr lang="cs-CZ" sz="1300" dirty="0"/>
            <a:t>; rutinní, metodické a opakované </a:t>
          </a:r>
          <a:r>
            <a:rPr lang="cs-CZ" sz="1300" b="1" dirty="0"/>
            <a:t>konání</a:t>
          </a:r>
          <a:r>
            <a:rPr lang="cs-CZ" sz="1300" dirty="0"/>
            <a:t>; možnosti osob jako příslušnic a příslušníků společnosti jsou zcela závislé na jeho produkci;</a:t>
          </a:r>
          <a:endParaRPr lang="en-US" sz="1300" dirty="0"/>
        </a:p>
      </dgm:t>
    </dgm:pt>
    <dgm:pt modelId="{1E5E85D8-C1AE-4F90-8767-07DD0E65667C}" type="parTrans" cxnId="{59753155-007D-4122-9643-F8E881CF71C1}">
      <dgm:prSet/>
      <dgm:spPr/>
      <dgm:t>
        <a:bodyPr/>
        <a:lstStyle/>
        <a:p>
          <a:endParaRPr lang="en-US"/>
        </a:p>
      </dgm:t>
    </dgm:pt>
    <dgm:pt modelId="{A506E2CA-F4DB-48FC-A2B1-0EF96FBB0947}" type="sibTrans" cxnId="{59753155-007D-4122-9643-F8E881CF71C1}">
      <dgm:prSet/>
      <dgm:spPr/>
      <dgm:t>
        <a:bodyPr/>
        <a:lstStyle/>
        <a:p>
          <a:endParaRPr lang="en-US"/>
        </a:p>
      </dgm:t>
    </dgm:pt>
    <dgm:pt modelId="{5D44C0C0-03CF-4D43-A37D-FA0BCE622BBC}" type="pres">
      <dgm:prSet presAssocID="{E805FB64-0ABC-4F3B-847A-FE42E1C88A99}" presName="Name0" presStyleCnt="0">
        <dgm:presLayoutVars>
          <dgm:dir/>
          <dgm:resizeHandles val="exact"/>
        </dgm:presLayoutVars>
      </dgm:prSet>
      <dgm:spPr/>
    </dgm:pt>
    <dgm:pt modelId="{87D53B86-67E4-4452-BFAA-F9D61556BCF5}" type="pres">
      <dgm:prSet presAssocID="{9B432AF1-B519-4267-8946-AE9242BF107D}" presName="node" presStyleLbl="node1" presStyleIdx="0" presStyleCnt="5">
        <dgm:presLayoutVars>
          <dgm:bulletEnabled val="1"/>
        </dgm:presLayoutVars>
      </dgm:prSet>
      <dgm:spPr/>
    </dgm:pt>
    <dgm:pt modelId="{81D06C68-1E10-431A-ACBE-1FFE04121911}" type="pres">
      <dgm:prSet presAssocID="{92B293C6-913B-46BD-968A-00C3EC4BFAC9}" presName="sibTransSpacerBeforeConnector" presStyleCnt="0"/>
      <dgm:spPr/>
    </dgm:pt>
    <dgm:pt modelId="{356988CF-B662-4D9B-B05A-A2B2AD7E452A}" type="pres">
      <dgm:prSet presAssocID="{92B293C6-913B-46BD-968A-00C3EC4BFAC9}" presName="sibTrans" presStyleLbl="node1" presStyleIdx="1" presStyleCnt="5"/>
      <dgm:spPr/>
    </dgm:pt>
    <dgm:pt modelId="{944906D4-4A1D-4AC7-8946-88E84E3FEDCA}" type="pres">
      <dgm:prSet presAssocID="{92B293C6-913B-46BD-968A-00C3EC4BFAC9}" presName="sibTransSpacerAfterConnector" presStyleCnt="0"/>
      <dgm:spPr/>
    </dgm:pt>
    <dgm:pt modelId="{53B9209F-1060-4597-8A0D-99C0A8C75336}" type="pres">
      <dgm:prSet presAssocID="{E4633829-C70D-49CF-B560-5B7465FE69F7}" presName="node" presStyleLbl="node1" presStyleIdx="2" presStyleCnt="5">
        <dgm:presLayoutVars>
          <dgm:bulletEnabled val="1"/>
        </dgm:presLayoutVars>
      </dgm:prSet>
      <dgm:spPr/>
    </dgm:pt>
    <dgm:pt modelId="{068E806F-5467-4078-B1A9-12D1FF0485A7}" type="pres">
      <dgm:prSet presAssocID="{F38393E3-4FE3-4C4E-BB50-AB0B73A9631D}" presName="sibTransSpacerBeforeConnector" presStyleCnt="0"/>
      <dgm:spPr/>
    </dgm:pt>
    <dgm:pt modelId="{D23C3919-0838-4CAB-9A52-56ABFCF464E5}" type="pres">
      <dgm:prSet presAssocID="{F38393E3-4FE3-4C4E-BB50-AB0B73A9631D}" presName="sibTrans" presStyleLbl="node1" presStyleIdx="3" presStyleCnt="5"/>
      <dgm:spPr/>
    </dgm:pt>
    <dgm:pt modelId="{86ADC06C-507C-481C-8BFD-43F896BF3675}" type="pres">
      <dgm:prSet presAssocID="{F38393E3-4FE3-4C4E-BB50-AB0B73A9631D}" presName="sibTransSpacerAfterConnector" presStyleCnt="0"/>
      <dgm:spPr/>
    </dgm:pt>
    <dgm:pt modelId="{615B07FB-DEE0-4109-9B05-1DD4B68D70B4}" type="pres">
      <dgm:prSet presAssocID="{6EF4B8B1-E6E8-4C6B-96F0-74D0A692DF61}" presName="node" presStyleLbl="node1" presStyleIdx="4" presStyleCnt="5">
        <dgm:presLayoutVars>
          <dgm:bulletEnabled val="1"/>
        </dgm:presLayoutVars>
      </dgm:prSet>
      <dgm:spPr/>
    </dgm:pt>
  </dgm:ptLst>
  <dgm:cxnLst>
    <dgm:cxn modelId="{5E8F7329-7BA3-47DB-A290-887BD27FF431}" type="presOf" srcId="{E805FB64-0ABC-4F3B-847A-FE42E1C88A99}" destId="{5D44C0C0-03CF-4D43-A37D-FA0BCE622BBC}" srcOrd="0" destOrd="0" presId="urn:microsoft.com/office/officeart/2016/7/layout/BasicProcessNew"/>
    <dgm:cxn modelId="{3362AA29-3BEC-49F3-9871-FDC39A45A4AF}" type="presOf" srcId="{E4633829-C70D-49CF-B560-5B7465FE69F7}" destId="{53B9209F-1060-4597-8A0D-99C0A8C75336}" srcOrd="0" destOrd="0" presId="urn:microsoft.com/office/officeart/2016/7/layout/BasicProcessNew"/>
    <dgm:cxn modelId="{8F71BB30-611E-4AFB-B8F0-F5A1B70EA936}" type="presOf" srcId="{F38393E3-4FE3-4C4E-BB50-AB0B73A9631D}" destId="{D23C3919-0838-4CAB-9A52-56ABFCF464E5}" srcOrd="0" destOrd="0" presId="urn:microsoft.com/office/officeart/2016/7/layout/BasicProcessNew"/>
    <dgm:cxn modelId="{37648B3B-B4C8-46C9-92AF-677B5A16ED4F}" type="presOf" srcId="{6EF4B8B1-E6E8-4C6B-96F0-74D0A692DF61}" destId="{615B07FB-DEE0-4109-9B05-1DD4B68D70B4}" srcOrd="0" destOrd="0" presId="urn:microsoft.com/office/officeart/2016/7/layout/BasicProcessNew"/>
    <dgm:cxn modelId="{59753155-007D-4122-9643-F8E881CF71C1}" srcId="{E805FB64-0ABC-4F3B-847A-FE42E1C88A99}" destId="{6EF4B8B1-E6E8-4C6B-96F0-74D0A692DF61}" srcOrd="2" destOrd="0" parTransId="{1E5E85D8-C1AE-4F90-8767-07DD0E65667C}" sibTransId="{A506E2CA-F4DB-48FC-A2B1-0EF96FBB0947}"/>
    <dgm:cxn modelId="{84A0FB8E-A027-4D2E-9C1E-366EA877B6DC}" srcId="{E805FB64-0ABC-4F3B-847A-FE42E1C88A99}" destId="{9B432AF1-B519-4267-8946-AE9242BF107D}" srcOrd="0" destOrd="0" parTransId="{E5F98A11-7B3E-46BD-9C6A-EFB40DB1AEAE}" sibTransId="{92B293C6-913B-46BD-968A-00C3EC4BFAC9}"/>
    <dgm:cxn modelId="{6CD4FA99-C834-4954-9530-F43C408FF5F7}" type="presOf" srcId="{9B432AF1-B519-4267-8946-AE9242BF107D}" destId="{87D53B86-67E4-4452-BFAA-F9D61556BCF5}" srcOrd="0" destOrd="0" presId="urn:microsoft.com/office/officeart/2016/7/layout/BasicProcessNew"/>
    <dgm:cxn modelId="{C572F8F0-4893-4EC5-B6BA-C168608F14F5}" type="presOf" srcId="{92B293C6-913B-46BD-968A-00C3EC4BFAC9}" destId="{356988CF-B662-4D9B-B05A-A2B2AD7E452A}" srcOrd="0" destOrd="0" presId="urn:microsoft.com/office/officeart/2016/7/layout/BasicProcessNew"/>
    <dgm:cxn modelId="{D33578FD-26E7-4791-80D5-4CF4F658D88D}" srcId="{E805FB64-0ABC-4F3B-847A-FE42E1C88A99}" destId="{E4633829-C70D-49CF-B560-5B7465FE69F7}" srcOrd="1" destOrd="0" parTransId="{881A284D-C9A0-47AC-A2BB-872AE86F3CA6}" sibTransId="{F38393E3-4FE3-4C4E-BB50-AB0B73A9631D}"/>
    <dgm:cxn modelId="{A359B7F1-FBE2-4282-B0D6-042EA451F39D}" type="presParOf" srcId="{5D44C0C0-03CF-4D43-A37D-FA0BCE622BBC}" destId="{87D53B86-67E4-4452-BFAA-F9D61556BCF5}" srcOrd="0" destOrd="0" presId="urn:microsoft.com/office/officeart/2016/7/layout/BasicProcessNew"/>
    <dgm:cxn modelId="{0C457C68-24A0-4F34-A06D-CD9178AFCBD7}" type="presParOf" srcId="{5D44C0C0-03CF-4D43-A37D-FA0BCE622BBC}" destId="{81D06C68-1E10-431A-ACBE-1FFE04121911}" srcOrd="1" destOrd="0" presId="urn:microsoft.com/office/officeart/2016/7/layout/BasicProcessNew"/>
    <dgm:cxn modelId="{B382C6D7-E6F4-412D-AF0E-C1054AB2394B}" type="presParOf" srcId="{5D44C0C0-03CF-4D43-A37D-FA0BCE622BBC}" destId="{356988CF-B662-4D9B-B05A-A2B2AD7E452A}" srcOrd="2" destOrd="0" presId="urn:microsoft.com/office/officeart/2016/7/layout/BasicProcessNew"/>
    <dgm:cxn modelId="{912BA6E8-2BCA-4775-8A92-83E1D76FE00C}" type="presParOf" srcId="{5D44C0C0-03CF-4D43-A37D-FA0BCE622BBC}" destId="{944906D4-4A1D-4AC7-8946-88E84E3FEDCA}" srcOrd="3" destOrd="0" presId="urn:microsoft.com/office/officeart/2016/7/layout/BasicProcessNew"/>
    <dgm:cxn modelId="{D2ABB6FB-1C8A-4EFB-8CCF-99DC6F5E11FA}" type="presParOf" srcId="{5D44C0C0-03CF-4D43-A37D-FA0BCE622BBC}" destId="{53B9209F-1060-4597-8A0D-99C0A8C75336}" srcOrd="4" destOrd="0" presId="urn:microsoft.com/office/officeart/2016/7/layout/BasicProcessNew"/>
    <dgm:cxn modelId="{667507D2-8238-438A-8C00-28DA57846682}" type="presParOf" srcId="{5D44C0C0-03CF-4D43-A37D-FA0BCE622BBC}" destId="{068E806F-5467-4078-B1A9-12D1FF0485A7}" srcOrd="5" destOrd="0" presId="urn:microsoft.com/office/officeart/2016/7/layout/BasicProcessNew"/>
    <dgm:cxn modelId="{42B4DF61-7FAE-4844-8FFF-658EDDC36453}" type="presParOf" srcId="{5D44C0C0-03CF-4D43-A37D-FA0BCE622BBC}" destId="{D23C3919-0838-4CAB-9A52-56ABFCF464E5}" srcOrd="6" destOrd="0" presId="urn:microsoft.com/office/officeart/2016/7/layout/BasicProcessNew"/>
    <dgm:cxn modelId="{8A5E78AC-25B7-4E89-98EF-C94A3605D370}" type="presParOf" srcId="{5D44C0C0-03CF-4D43-A37D-FA0BCE622BBC}" destId="{86ADC06C-507C-481C-8BFD-43F896BF3675}" srcOrd="7" destOrd="0" presId="urn:microsoft.com/office/officeart/2016/7/layout/BasicProcessNew"/>
    <dgm:cxn modelId="{5A6BF197-CC0C-4549-A35A-071A0CD88107}" type="presParOf" srcId="{5D44C0C0-03CF-4D43-A37D-FA0BCE622BBC}" destId="{615B07FB-DEE0-4109-9B05-1DD4B68D70B4}" srcOrd="8"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250DD3-11E6-43E4-AA41-F185DC5F2859}"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F0FD7ACF-BA61-46F2-98CE-39B649FE40FB}">
      <dgm:prSet/>
      <dgm:spPr/>
      <dgm:t>
        <a:bodyPr/>
        <a:lstStyle/>
        <a:p>
          <a:r>
            <a:rPr lang="cs-CZ" b="1"/>
            <a:t>První vlna a druhá vlna: </a:t>
          </a:r>
          <a:endParaRPr lang="en-US"/>
        </a:p>
      </dgm:t>
    </dgm:pt>
    <dgm:pt modelId="{8D917C83-F30A-40B4-ADA0-4D80CECDC639}" type="parTrans" cxnId="{BA7F2EA0-4563-4278-BF76-7BAF6407DA00}">
      <dgm:prSet/>
      <dgm:spPr/>
      <dgm:t>
        <a:bodyPr/>
        <a:lstStyle/>
        <a:p>
          <a:endParaRPr lang="en-US"/>
        </a:p>
      </dgm:t>
    </dgm:pt>
    <dgm:pt modelId="{B779FAAC-8D1A-4D8B-B6A1-B470446FC303}" type="sibTrans" cxnId="{BA7F2EA0-4563-4278-BF76-7BAF6407DA00}">
      <dgm:prSet/>
      <dgm:spPr/>
      <dgm:t>
        <a:bodyPr/>
        <a:lstStyle/>
        <a:p>
          <a:endParaRPr lang="en-US"/>
        </a:p>
      </dgm:t>
    </dgm:pt>
    <dgm:pt modelId="{F6B630C5-912B-4CC5-A16E-3724D961D38A}">
      <dgm:prSet/>
      <dgm:spPr/>
      <dgm:t>
        <a:bodyPr/>
        <a:lstStyle/>
        <a:p>
          <a:r>
            <a:rPr lang="cs-CZ"/>
            <a:t>„ženy jsou na základě své ženské identity utlačovány = je třeba redefinovat jejich společenské postavení“</a:t>
          </a:r>
          <a:endParaRPr lang="en-US"/>
        </a:p>
      </dgm:t>
    </dgm:pt>
    <dgm:pt modelId="{04936E14-C086-474F-8981-9F1F1AD0AEA7}" type="parTrans" cxnId="{31CACF44-176A-4DF7-AB57-2E520B82B202}">
      <dgm:prSet/>
      <dgm:spPr/>
      <dgm:t>
        <a:bodyPr/>
        <a:lstStyle/>
        <a:p>
          <a:endParaRPr lang="en-US"/>
        </a:p>
      </dgm:t>
    </dgm:pt>
    <dgm:pt modelId="{4F5B74E5-6DE4-43C3-8A38-2C72DF55271E}" type="sibTrans" cxnId="{31CACF44-176A-4DF7-AB57-2E520B82B202}">
      <dgm:prSet/>
      <dgm:spPr/>
      <dgm:t>
        <a:bodyPr/>
        <a:lstStyle/>
        <a:p>
          <a:endParaRPr lang="en-US"/>
        </a:p>
      </dgm:t>
    </dgm:pt>
    <dgm:pt modelId="{C1A1580C-7757-4409-BE15-E0A939713230}">
      <dgm:prSet/>
      <dgm:spPr/>
      <dgm:t>
        <a:bodyPr/>
        <a:lstStyle/>
        <a:p>
          <a:r>
            <a:rPr lang="cs-CZ"/>
            <a:t>„všechny ženy jsou obětí útisku, všichni muži jsou utiskovatelé – ženy formují sesterstvo, vycházející  z jedné univerzální zkušenosti“</a:t>
          </a:r>
          <a:endParaRPr lang="en-US"/>
        </a:p>
      </dgm:t>
    </dgm:pt>
    <dgm:pt modelId="{4C69B37F-07BA-44A4-99CE-AF29C1C8B92C}" type="parTrans" cxnId="{71B49BF5-D3E1-47B9-8725-FC3FB8857381}">
      <dgm:prSet/>
      <dgm:spPr/>
      <dgm:t>
        <a:bodyPr/>
        <a:lstStyle/>
        <a:p>
          <a:endParaRPr lang="en-US"/>
        </a:p>
      </dgm:t>
    </dgm:pt>
    <dgm:pt modelId="{7B8EE144-2052-47E4-BC7A-C6B4650F6CB3}" type="sibTrans" cxnId="{71B49BF5-D3E1-47B9-8725-FC3FB8857381}">
      <dgm:prSet/>
      <dgm:spPr/>
      <dgm:t>
        <a:bodyPr/>
        <a:lstStyle/>
        <a:p>
          <a:endParaRPr lang="en-US"/>
        </a:p>
      </dgm:t>
    </dgm:pt>
    <dgm:pt modelId="{F81ECEE1-FC98-4120-A24B-86DDF1EDD146}">
      <dgm:prSet/>
      <dgm:spPr/>
      <dgm:t>
        <a:bodyPr/>
        <a:lstStyle/>
        <a:p>
          <a:r>
            <a:rPr lang="cs-CZ" b="1"/>
            <a:t>Třetí a čtvrtá vlna: </a:t>
          </a:r>
          <a:endParaRPr lang="en-US"/>
        </a:p>
      </dgm:t>
    </dgm:pt>
    <dgm:pt modelId="{CB34EA4B-74C8-4FE4-959D-5FE890A51641}" type="parTrans" cxnId="{FF34FA0B-88BE-4505-A521-FAE27B384142}">
      <dgm:prSet/>
      <dgm:spPr/>
      <dgm:t>
        <a:bodyPr/>
        <a:lstStyle/>
        <a:p>
          <a:endParaRPr lang="en-US"/>
        </a:p>
      </dgm:t>
    </dgm:pt>
    <dgm:pt modelId="{EC560F67-C024-4F99-8782-1FD7C967C98B}" type="sibTrans" cxnId="{FF34FA0B-88BE-4505-A521-FAE27B384142}">
      <dgm:prSet/>
      <dgm:spPr/>
      <dgm:t>
        <a:bodyPr/>
        <a:lstStyle/>
        <a:p>
          <a:endParaRPr lang="en-US"/>
        </a:p>
      </dgm:t>
    </dgm:pt>
    <dgm:pt modelId="{883A86AD-F6B1-4D14-A469-F4E5D4909702}">
      <dgm:prSet/>
      <dgm:spPr/>
      <dgm:t>
        <a:bodyPr/>
        <a:lstStyle/>
        <a:p>
          <a:r>
            <a:rPr lang="cs-CZ"/>
            <a:t>Kritika esencialismu první a druhé vlny: </a:t>
          </a:r>
          <a:r>
            <a:rPr lang="cs-CZ" b="1"/>
            <a:t>není nic jako „společná ženská identita“, </a:t>
          </a:r>
          <a:r>
            <a:rPr lang="cs-CZ"/>
            <a:t>různé ženy jsou ovlivňovány dalšími svými charakteristikami a „identifikacemi“, jako je rasa, etnicita, třída, věk, sexualita… = </a:t>
          </a:r>
          <a:r>
            <a:rPr lang="cs-CZ" b="1"/>
            <a:t>intersekcionalita</a:t>
          </a:r>
          <a:endParaRPr lang="en-US"/>
        </a:p>
      </dgm:t>
    </dgm:pt>
    <dgm:pt modelId="{066AD195-70E8-4A9D-A69E-C7858854AE28}" type="parTrans" cxnId="{183D1520-A175-456F-8EB4-D0AA749898C2}">
      <dgm:prSet/>
      <dgm:spPr/>
      <dgm:t>
        <a:bodyPr/>
        <a:lstStyle/>
        <a:p>
          <a:endParaRPr lang="en-US"/>
        </a:p>
      </dgm:t>
    </dgm:pt>
    <dgm:pt modelId="{BF7A0E2E-1ECB-4D8C-83BE-860669F9769D}" type="sibTrans" cxnId="{183D1520-A175-456F-8EB4-D0AA749898C2}">
      <dgm:prSet/>
      <dgm:spPr/>
      <dgm:t>
        <a:bodyPr/>
        <a:lstStyle/>
        <a:p>
          <a:endParaRPr lang="en-US"/>
        </a:p>
      </dgm:t>
    </dgm:pt>
    <dgm:pt modelId="{98CBA146-AD56-4D17-8736-CE4AAFEB7B23}">
      <dgm:prSet/>
      <dgm:spPr/>
      <dgm:t>
        <a:bodyPr/>
        <a:lstStyle/>
        <a:p>
          <a:r>
            <a:rPr lang="cs-CZ" b="1"/>
            <a:t>nelze stavět genderovou identitní politiku na představě univerzální „ženské identity“ – to má opačný efekt, totiž útlak uvnitř skupiny </a:t>
          </a:r>
          <a:r>
            <a:rPr lang="cs-CZ"/>
            <a:t>(srov. </a:t>
          </a:r>
          <a:r>
            <a:rPr lang="cs-CZ">
              <a:hlinkClick xmlns:r="http://schemas.openxmlformats.org/officeDocument/2006/relationships" r:id="rId1"/>
            </a:rPr>
            <a:t>https://www.advojka.cz/archiv/2017/11/sesterstvo-zabija-sestry</a:t>
          </a:r>
          <a:r>
            <a:rPr lang="cs-CZ"/>
            <a:t>)</a:t>
          </a:r>
          <a:endParaRPr lang="en-US"/>
        </a:p>
      </dgm:t>
    </dgm:pt>
    <dgm:pt modelId="{9A8E787A-E408-402F-8FC0-5F41623CCBC9}" type="parTrans" cxnId="{CB20B6E3-023B-4615-AC6D-5FC6F3C99ED6}">
      <dgm:prSet/>
      <dgm:spPr/>
      <dgm:t>
        <a:bodyPr/>
        <a:lstStyle/>
        <a:p>
          <a:endParaRPr lang="en-US"/>
        </a:p>
      </dgm:t>
    </dgm:pt>
    <dgm:pt modelId="{DF6FFC8A-38EA-4131-88CF-5C3DBC5E42E3}" type="sibTrans" cxnId="{CB20B6E3-023B-4615-AC6D-5FC6F3C99ED6}">
      <dgm:prSet/>
      <dgm:spPr/>
      <dgm:t>
        <a:bodyPr/>
        <a:lstStyle/>
        <a:p>
          <a:endParaRPr lang="en-US"/>
        </a:p>
      </dgm:t>
    </dgm:pt>
    <dgm:pt modelId="{7947539D-725A-425F-8BA3-2F5915A1C235}" type="pres">
      <dgm:prSet presAssocID="{C5250DD3-11E6-43E4-AA41-F185DC5F2859}" presName="linear" presStyleCnt="0">
        <dgm:presLayoutVars>
          <dgm:dir/>
          <dgm:animLvl val="lvl"/>
          <dgm:resizeHandles val="exact"/>
        </dgm:presLayoutVars>
      </dgm:prSet>
      <dgm:spPr/>
    </dgm:pt>
    <dgm:pt modelId="{9A0E6CE4-8359-4082-B0C1-32A46A099528}" type="pres">
      <dgm:prSet presAssocID="{F0FD7ACF-BA61-46F2-98CE-39B649FE40FB}" presName="parentLin" presStyleCnt="0"/>
      <dgm:spPr/>
    </dgm:pt>
    <dgm:pt modelId="{F20F3C93-C0C5-4C2C-B0A3-5FDB67C5FEC3}" type="pres">
      <dgm:prSet presAssocID="{F0FD7ACF-BA61-46F2-98CE-39B649FE40FB}" presName="parentLeftMargin" presStyleLbl="node1" presStyleIdx="0" presStyleCnt="2"/>
      <dgm:spPr/>
    </dgm:pt>
    <dgm:pt modelId="{85351EFC-56DC-4534-AFA9-776F5CB78B99}" type="pres">
      <dgm:prSet presAssocID="{F0FD7ACF-BA61-46F2-98CE-39B649FE40FB}" presName="parentText" presStyleLbl="node1" presStyleIdx="0" presStyleCnt="2">
        <dgm:presLayoutVars>
          <dgm:chMax val="0"/>
          <dgm:bulletEnabled val="1"/>
        </dgm:presLayoutVars>
      </dgm:prSet>
      <dgm:spPr/>
    </dgm:pt>
    <dgm:pt modelId="{FA5D8661-5994-464E-A0A5-F961D9D3917B}" type="pres">
      <dgm:prSet presAssocID="{F0FD7ACF-BA61-46F2-98CE-39B649FE40FB}" presName="negativeSpace" presStyleCnt="0"/>
      <dgm:spPr/>
    </dgm:pt>
    <dgm:pt modelId="{F8E08799-29AE-4E40-ADAE-9837BF4D0DD7}" type="pres">
      <dgm:prSet presAssocID="{F0FD7ACF-BA61-46F2-98CE-39B649FE40FB}" presName="childText" presStyleLbl="conFgAcc1" presStyleIdx="0" presStyleCnt="2">
        <dgm:presLayoutVars>
          <dgm:bulletEnabled val="1"/>
        </dgm:presLayoutVars>
      </dgm:prSet>
      <dgm:spPr/>
    </dgm:pt>
    <dgm:pt modelId="{5001E29F-2393-4C05-9167-2AC0884D5B1F}" type="pres">
      <dgm:prSet presAssocID="{B779FAAC-8D1A-4D8B-B6A1-B470446FC303}" presName="spaceBetweenRectangles" presStyleCnt="0"/>
      <dgm:spPr/>
    </dgm:pt>
    <dgm:pt modelId="{07E7FC62-EC5D-41D0-AC18-9F326595E4AC}" type="pres">
      <dgm:prSet presAssocID="{F81ECEE1-FC98-4120-A24B-86DDF1EDD146}" presName="parentLin" presStyleCnt="0"/>
      <dgm:spPr/>
    </dgm:pt>
    <dgm:pt modelId="{B229E8AD-D005-4147-B758-AC1E10AEA323}" type="pres">
      <dgm:prSet presAssocID="{F81ECEE1-FC98-4120-A24B-86DDF1EDD146}" presName="parentLeftMargin" presStyleLbl="node1" presStyleIdx="0" presStyleCnt="2"/>
      <dgm:spPr/>
    </dgm:pt>
    <dgm:pt modelId="{74A8CD45-FAD6-4C6C-90C7-D17E2813509E}" type="pres">
      <dgm:prSet presAssocID="{F81ECEE1-FC98-4120-A24B-86DDF1EDD146}" presName="parentText" presStyleLbl="node1" presStyleIdx="1" presStyleCnt="2">
        <dgm:presLayoutVars>
          <dgm:chMax val="0"/>
          <dgm:bulletEnabled val="1"/>
        </dgm:presLayoutVars>
      </dgm:prSet>
      <dgm:spPr/>
    </dgm:pt>
    <dgm:pt modelId="{B646C1F1-D93E-4249-97D3-AA0231E2B66D}" type="pres">
      <dgm:prSet presAssocID="{F81ECEE1-FC98-4120-A24B-86DDF1EDD146}" presName="negativeSpace" presStyleCnt="0"/>
      <dgm:spPr/>
    </dgm:pt>
    <dgm:pt modelId="{91C12EFC-D073-4D69-B1CE-70BFACBE2DD9}" type="pres">
      <dgm:prSet presAssocID="{F81ECEE1-FC98-4120-A24B-86DDF1EDD146}" presName="childText" presStyleLbl="conFgAcc1" presStyleIdx="1" presStyleCnt="2">
        <dgm:presLayoutVars>
          <dgm:bulletEnabled val="1"/>
        </dgm:presLayoutVars>
      </dgm:prSet>
      <dgm:spPr/>
    </dgm:pt>
  </dgm:ptLst>
  <dgm:cxnLst>
    <dgm:cxn modelId="{C8630200-BAF4-41E8-B35D-2C0407E8C29A}" type="presOf" srcId="{F81ECEE1-FC98-4120-A24B-86DDF1EDD146}" destId="{B229E8AD-D005-4147-B758-AC1E10AEA323}" srcOrd="0" destOrd="0" presId="urn:microsoft.com/office/officeart/2005/8/layout/list1"/>
    <dgm:cxn modelId="{FF34FA0B-88BE-4505-A521-FAE27B384142}" srcId="{C5250DD3-11E6-43E4-AA41-F185DC5F2859}" destId="{F81ECEE1-FC98-4120-A24B-86DDF1EDD146}" srcOrd="1" destOrd="0" parTransId="{CB34EA4B-74C8-4FE4-959D-5FE890A51641}" sibTransId="{EC560F67-C024-4F99-8782-1FD7C967C98B}"/>
    <dgm:cxn modelId="{183D1520-A175-456F-8EB4-D0AA749898C2}" srcId="{F81ECEE1-FC98-4120-A24B-86DDF1EDD146}" destId="{883A86AD-F6B1-4D14-A469-F4E5D4909702}" srcOrd="0" destOrd="0" parTransId="{066AD195-70E8-4A9D-A69E-C7858854AE28}" sibTransId="{BF7A0E2E-1ECB-4D8C-83BE-860669F9769D}"/>
    <dgm:cxn modelId="{C9876D2E-EB5E-4610-B8E9-12359FB145E1}" type="presOf" srcId="{98CBA146-AD56-4D17-8736-CE4AAFEB7B23}" destId="{91C12EFC-D073-4D69-B1CE-70BFACBE2DD9}" srcOrd="0" destOrd="1" presId="urn:microsoft.com/office/officeart/2005/8/layout/list1"/>
    <dgm:cxn modelId="{9E735932-C8A6-49CD-ABD3-810D2F758DCE}" type="presOf" srcId="{883A86AD-F6B1-4D14-A469-F4E5D4909702}" destId="{91C12EFC-D073-4D69-B1CE-70BFACBE2DD9}" srcOrd="0" destOrd="0" presId="urn:microsoft.com/office/officeart/2005/8/layout/list1"/>
    <dgm:cxn modelId="{31CACF44-176A-4DF7-AB57-2E520B82B202}" srcId="{F0FD7ACF-BA61-46F2-98CE-39B649FE40FB}" destId="{F6B630C5-912B-4CC5-A16E-3724D961D38A}" srcOrd="0" destOrd="0" parTransId="{04936E14-C086-474F-8981-9F1F1AD0AEA7}" sibTransId="{4F5B74E5-6DE4-43C3-8A38-2C72DF55271E}"/>
    <dgm:cxn modelId="{17512990-6481-4F87-8A31-5EFA720E96B3}" type="presOf" srcId="{C1A1580C-7757-4409-BE15-E0A939713230}" destId="{F8E08799-29AE-4E40-ADAE-9837BF4D0DD7}" srcOrd="0" destOrd="1" presId="urn:microsoft.com/office/officeart/2005/8/layout/list1"/>
    <dgm:cxn modelId="{BA7F2EA0-4563-4278-BF76-7BAF6407DA00}" srcId="{C5250DD3-11E6-43E4-AA41-F185DC5F2859}" destId="{F0FD7ACF-BA61-46F2-98CE-39B649FE40FB}" srcOrd="0" destOrd="0" parTransId="{8D917C83-F30A-40B4-ADA0-4D80CECDC639}" sibTransId="{B779FAAC-8D1A-4D8B-B6A1-B470446FC303}"/>
    <dgm:cxn modelId="{F034BBA4-B39E-454C-96DE-010CCA2494DD}" type="presOf" srcId="{F0FD7ACF-BA61-46F2-98CE-39B649FE40FB}" destId="{F20F3C93-C0C5-4C2C-B0A3-5FDB67C5FEC3}" srcOrd="0" destOrd="0" presId="urn:microsoft.com/office/officeart/2005/8/layout/list1"/>
    <dgm:cxn modelId="{25F40EC2-E4A6-4B5E-9961-7CB4ED71EE3A}" type="presOf" srcId="{C5250DD3-11E6-43E4-AA41-F185DC5F2859}" destId="{7947539D-725A-425F-8BA3-2F5915A1C235}" srcOrd="0" destOrd="0" presId="urn:microsoft.com/office/officeart/2005/8/layout/list1"/>
    <dgm:cxn modelId="{B8D5FFCC-A412-47EB-A47D-D9A29805CD98}" type="presOf" srcId="{F81ECEE1-FC98-4120-A24B-86DDF1EDD146}" destId="{74A8CD45-FAD6-4C6C-90C7-D17E2813509E}" srcOrd="1" destOrd="0" presId="urn:microsoft.com/office/officeart/2005/8/layout/list1"/>
    <dgm:cxn modelId="{CB20B6E3-023B-4615-AC6D-5FC6F3C99ED6}" srcId="{F81ECEE1-FC98-4120-A24B-86DDF1EDD146}" destId="{98CBA146-AD56-4D17-8736-CE4AAFEB7B23}" srcOrd="1" destOrd="0" parTransId="{9A8E787A-E408-402F-8FC0-5F41623CCBC9}" sibTransId="{DF6FFC8A-38EA-4131-88CF-5C3DBC5E42E3}"/>
    <dgm:cxn modelId="{961305E8-B867-450A-ACF5-27129029D51E}" type="presOf" srcId="{F6B630C5-912B-4CC5-A16E-3724D961D38A}" destId="{F8E08799-29AE-4E40-ADAE-9837BF4D0DD7}" srcOrd="0" destOrd="0" presId="urn:microsoft.com/office/officeart/2005/8/layout/list1"/>
    <dgm:cxn modelId="{956956F4-BFE7-4E64-A443-A539B381247C}" type="presOf" srcId="{F0FD7ACF-BA61-46F2-98CE-39B649FE40FB}" destId="{85351EFC-56DC-4534-AFA9-776F5CB78B99}" srcOrd="1" destOrd="0" presId="urn:microsoft.com/office/officeart/2005/8/layout/list1"/>
    <dgm:cxn modelId="{71B49BF5-D3E1-47B9-8725-FC3FB8857381}" srcId="{F0FD7ACF-BA61-46F2-98CE-39B649FE40FB}" destId="{C1A1580C-7757-4409-BE15-E0A939713230}" srcOrd="1" destOrd="0" parTransId="{4C69B37F-07BA-44A4-99CE-AF29C1C8B92C}" sibTransId="{7B8EE144-2052-47E4-BC7A-C6B4650F6CB3}"/>
    <dgm:cxn modelId="{BB12C602-BEFC-4262-AB11-9CDF947CDDB4}" type="presParOf" srcId="{7947539D-725A-425F-8BA3-2F5915A1C235}" destId="{9A0E6CE4-8359-4082-B0C1-32A46A099528}" srcOrd="0" destOrd="0" presId="urn:microsoft.com/office/officeart/2005/8/layout/list1"/>
    <dgm:cxn modelId="{AD473773-BD79-4D6A-837E-F07F9C38DC40}" type="presParOf" srcId="{9A0E6CE4-8359-4082-B0C1-32A46A099528}" destId="{F20F3C93-C0C5-4C2C-B0A3-5FDB67C5FEC3}" srcOrd="0" destOrd="0" presId="urn:microsoft.com/office/officeart/2005/8/layout/list1"/>
    <dgm:cxn modelId="{7027E076-6D4D-47F8-B090-9CA628F4647A}" type="presParOf" srcId="{9A0E6CE4-8359-4082-B0C1-32A46A099528}" destId="{85351EFC-56DC-4534-AFA9-776F5CB78B99}" srcOrd="1" destOrd="0" presId="urn:microsoft.com/office/officeart/2005/8/layout/list1"/>
    <dgm:cxn modelId="{1CF81679-5458-4025-AA66-5B7E80900BA5}" type="presParOf" srcId="{7947539D-725A-425F-8BA3-2F5915A1C235}" destId="{FA5D8661-5994-464E-A0A5-F961D9D3917B}" srcOrd="1" destOrd="0" presId="urn:microsoft.com/office/officeart/2005/8/layout/list1"/>
    <dgm:cxn modelId="{BAE67CA0-F8C1-4135-B008-F01D709B2FBE}" type="presParOf" srcId="{7947539D-725A-425F-8BA3-2F5915A1C235}" destId="{F8E08799-29AE-4E40-ADAE-9837BF4D0DD7}" srcOrd="2" destOrd="0" presId="urn:microsoft.com/office/officeart/2005/8/layout/list1"/>
    <dgm:cxn modelId="{14F83330-1D66-4478-9F78-B8101684C218}" type="presParOf" srcId="{7947539D-725A-425F-8BA3-2F5915A1C235}" destId="{5001E29F-2393-4C05-9167-2AC0884D5B1F}" srcOrd="3" destOrd="0" presId="urn:microsoft.com/office/officeart/2005/8/layout/list1"/>
    <dgm:cxn modelId="{80C276B0-9876-4736-A76D-84B0EB762B98}" type="presParOf" srcId="{7947539D-725A-425F-8BA3-2F5915A1C235}" destId="{07E7FC62-EC5D-41D0-AC18-9F326595E4AC}" srcOrd="4" destOrd="0" presId="urn:microsoft.com/office/officeart/2005/8/layout/list1"/>
    <dgm:cxn modelId="{F4AD551E-2C43-46FF-9F5B-34D5EF5AFD73}" type="presParOf" srcId="{07E7FC62-EC5D-41D0-AC18-9F326595E4AC}" destId="{B229E8AD-D005-4147-B758-AC1E10AEA323}" srcOrd="0" destOrd="0" presId="urn:microsoft.com/office/officeart/2005/8/layout/list1"/>
    <dgm:cxn modelId="{156BA6F5-A90E-47F2-A146-86404F5EFAA7}" type="presParOf" srcId="{07E7FC62-EC5D-41D0-AC18-9F326595E4AC}" destId="{74A8CD45-FAD6-4C6C-90C7-D17E2813509E}" srcOrd="1" destOrd="0" presId="urn:microsoft.com/office/officeart/2005/8/layout/list1"/>
    <dgm:cxn modelId="{73B47401-CD9E-4D12-98C1-1E549DFD9893}" type="presParOf" srcId="{7947539D-725A-425F-8BA3-2F5915A1C235}" destId="{B646C1F1-D93E-4249-97D3-AA0231E2B66D}" srcOrd="5" destOrd="0" presId="urn:microsoft.com/office/officeart/2005/8/layout/list1"/>
    <dgm:cxn modelId="{0BE73281-BD48-4412-A68D-D6E74F9DF69F}" type="presParOf" srcId="{7947539D-725A-425F-8BA3-2F5915A1C235}" destId="{91C12EFC-D073-4D69-B1CE-70BFACBE2DD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53B86-67E4-4452-BFAA-F9D61556BCF5}">
      <dsp:nvSpPr>
        <dsp:cNvPr id="0" name=""/>
        <dsp:cNvSpPr/>
      </dsp:nvSpPr>
      <dsp:spPr>
        <a:xfrm>
          <a:off x="6046" y="294486"/>
          <a:ext cx="2988380" cy="352652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711200">
            <a:lnSpc>
              <a:spcPct val="90000"/>
            </a:lnSpc>
            <a:spcBef>
              <a:spcPct val="0"/>
            </a:spcBef>
            <a:spcAft>
              <a:spcPct val="35000"/>
            </a:spcAft>
            <a:buNone/>
          </a:pPr>
          <a:r>
            <a:rPr lang="cs-CZ" sz="1600" b="1" kern="1200" dirty="0">
              <a:solidFill>
                <a:srgbClr val="FF0000"/>
              </a:solidFill>
            </a:rPr>
            <a:t>pohlaví</a:t>
          </a:r>
          <a:r>
            <a:rPr lang="cs-CZ" sz="1600" b="1" kern="1200" dirty="0"/>
            <a:t> </a:t>
          </a:r>
          <a:endParaRPr lang="cs-CZ" sz="1300" b="1" kern="1200" dirty="0"/>
        </a:p>
        <a:p>
          <a:pPr marL="0" lvl="0" indent="0" algn="ctr" defTabSz="711200">
            <a:lnSpc>
              <a:spcPct val="90000"/>
            </a:lnSpc>
            <a:spcBef>
              <a:spcPct val="0"/>
            </a:spcBef>
            <a:spcAft>
              <a:spcPct val="35000"/>
            </a:spcAft>
            <a:buNone/>
          </a:pPr>
          <a:r>
            <a:rPr lang="cs-CZ" sz="1300" b="1" kern="1200" dirty="0"/>
            <a:t> </a:t>
          </a:r>
          <a:r>
            <a:rPr lang="cs-CZ" sz="1300" kern="1200" dirty="0"/>
            <a:t>určováno na základě </a:t>
          </a:r>
          <a:r>
            <a:rPr lang="cs-CZ" sz="1300" b="1" kern="1200" dirty="0"/>
            <a:t>sociálně schválených biologických kritérií klasifikace osob jako žen a mužů, j</a:t>
          </a:r>
          <a:r>
            <a:rPr lang="cs-CZ" sz="1300" kern="1200" dirty="0"/>
            <a:t>ako kritérium klasifikace slouží </a:t>
          </a:r>
          <a:r>
            <a:rPr lang="cs-CZ" sz="1300" b="1" kern="1200" dirty="0"/>
            <a:t>vzhled pohlavních orgánů po narození nebo typ chromozomů před narozením</a:t>
          </a:r>
          <a:r>
            <a:rPr lang="cs-CZ" sz="1300" kern="1200" dirty="0"/>
            <a:t>; a </a:t>
          </a:r>
          <a:r>
            <a:rPr lang="cs-CZ" sz="1300" b="1" kern="1200" dirty="0"/>
            <a:t>tato kritéria spolu nemusí nutně korespondovat</a:t>
          </a:r>
          <a:endParaRPr lang="en-US" sz="1300" kern="1200" dirty="0"/>
        </a:p>
      </dsp:txBody>
      <dsp:txXfrm>
        <a:off x="6046" y="294486"/>
        <a:ext cx="2988380" cy="3526522"/>
      </dsp:txXfrm>
    </dsp:sp>
    <dsp:sp modelId="{356988CF-B662-4D9B-B05A-A2B2AD7E452A}">
      <dsp:nvSpPr>
        <dsp:cNvPr id="0" name=""/>
        <dsp:cNvSpPr/>
      </dsp:nvSpPr>
      <dsp:spPr>
        <a:xfrm>
          <a:off x="3042520" y="1936248"/>
          <a:ext cx="448257" cy="243000"/>
        </a:xfrm>
        <a:prstGeom prst="rightArrow">
          <a:avLst>
            <a:gd name="adj1" fmla="val 50000"/>
            <a:gd name="adj2" fmla="val 5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3B9209F-1060-4597-8A0D-99C0A8C75336}">
      <dsp:nvSpPr>
        <dsp:cNvPr id="0" name=""/>
        <dsp:cNvSpPr/>
      </dsp:nvSpPr>
      <dsp:spPr>
        <a:xfrm>
          <a:off x="3538871" y="294486"/>
          <a:ext cx="2988380" cy="352652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711200">
            <a:lnSpc>
              <a:spcPct val="90000"/>
            </a:lnSpc>
            <a:spcBef>
              <a:spcPct val="0"/>
            </a:spcBef>
            <a:spcAft>
              <a:spcPct val="35000"/>
            </a:spcAft>
            <a:buNone/>
          </a:pPr>
          <a:r>
            <a:rPr lang="cs-CZ" sz="1600" b="1" kern="1200" dirty="0">
              <a:solidFill>
                <a:srgbClr val="FF0000"/>
              </a:solidFill>
            </a:rPr>
            <a:t>pohlavní kategorie</a:t>
          </a:r>
          <a:r>
            <a:rPr lang="cs-CZ" sz="1600" b="1" kern="1200" dirty="0"/>
            <a:t> </a:t>
          </a:r>
        </a:p>
        <a:p>
          <a:pPr marL="0" lvl="0" indent="0" algn="ctr" defTabSz="711200">
            <a:lnSpc>
              <a:spcPct val="90000"/>
            </a:lnSpc>
            <a:spcBef>
              <a:spcPct val="0"/>
            </a:spcBef>
            <a:spcAft>
              <a:spcPct val="35000"/>
            </a:spcAft>
            <a:buNone/>
          </a:pPr>
          <a:r>
            <a:rPr lang="cs-CZ" sz="1300" b="1" kern="1200" dirty="0"/>
            <a:t> </a:t>
          </a:r>
          <a:r>
            <a:rPr lang="cs-CZ" sz="1300" kern="1200" dirty="0"/>
            <a:t>k zařazení dochází základě </a:t>
          </a:r>
          <a:r>
            <a:rPr lang="cs-CZ" sz="1300" b="1" kern="1200" dirty="0"/>
            <a:t>uplatňování kritérií sloužících k určení pohlaví </a:t>
          </a:r>
          <a:r>
            <a:rPr lang="cs-CZ" sz="1300" kern="1200" dirty="0"/>
            <a:t> </a:t>
          </a:r>
          <a:r>
            <a:rPr lang="cs-CZ" sz="1300" b="1" kern="1200" dirty="0"/>
            <a:t>v průběhu každodenního života</a:t>
          </a:r>
          <a:r>
            <a:rPr lang="cs-CZ" sz="1300" kern="1200" dirty="0"/>
            <a:t>: </a:t>
          </a:r>
          <a:r>
            <a:rPr lang="cs-CZ" sz="1300" b="1" kern="1200" dirty="0"/>
            <a:t>kategorizace </a:t>
          </a:r>
          <a:r>
            <a:rPr lang="cs-CZ" sz="1300" kern="1200" dirty="0"/>
            <a:t>je utvářena a posilována </a:t>
          </a:r>
          <a:r>
            <a:rPr lang="cs-CZ" sz="1300" b="1" kern="1200" dirty="0"/>
            <a:t>sociálně požadovaným identifikačním předváděním</a:t>
          </a:r>
          <a:r>
            <a:rPr lang="cs-CZ" sz="1300" kern="1200" dirty="0"/>
            <a:t>, </a:t>
          </a:r>
          <a:r>
            <a:rPr lang="cs-CZ" sz="1300" b="1" kern="1200" dirty="0"/>
            <a:t>které potvrzuje příslušnost </a:t>
          </a:r>
          <a:r>
            <a:rPr lang="cs-CZ" sz="1300" kern="1200" dirty="0"/>
            <a:t>k jedné, či druhé kategorii; </a:t>
          </a:r>
          <a:r>
            <a:rPr lang="cs-CZ" sz="1300" b="1" kern="1200" dirty="0"/>
            <a:t>pohlavní kategorie </a:t>
          </a:r>
          <a:r>
            <a:rPr lang="cs-CZ" sz="1300" kern="1200" dirty="0"/>
            <a:t>osoby </a:t>
          </a:r>
          <a:r>
            <a:rPr lang="cs-CZ" sz="1300" b="1" kern="1200" dirty="0"/>
            <a:t>předjímá pohlaví, </a:t>
          </a:r>
          <a:r>
            <a:rPr lang="cs-CZ" sz="1300" kern="1200" dirty="0"/>
            <a:t>stává se v řadě situací jeho zástupcem, ale  </a:t>
          </a:r>
          <a:r>
            <a:rPr lang="cs-CZ" sz="1300" b="1" kern="1200" dirty="0"/>
            <a:t>pohlaví a pohlavní kategorie jsou na sobě nezávislé (= </a:t>
          </a:r>
          <a:r>
            <a:rPr lang="cs-CZ" sz="1300" kern="1200" dirty="0"/>
            <a:t>jedinec se může ucházet o zařazení do pohlavní kategorie, i když nesplňuje kritéria přináležitosti k příslušnému pohlaví) </a:t>
          </a:r>
          <a:endParaRPr lang="en-US" sz="1300" kern="1200" dirty="0"/>
        </a:p>
      </dsp:txBody>
      <dsp:txXfrm>
        <a:off x="3538871" y="294486"/>
        <a:ext cx="2988380" cy="3526522"/>
      </dsp:txXfrm>
    </dsp:sp>
    <dsp:sp modelId="{D23C3919-0838-4CAB-9A52-56ABFCF464E5}">
      <dsp:nvSpPr>
        <dsp:cNvPr id="0" name=""/>
        <dsp:cNvSpPr/>
      </dsp:nvSpPr>
      <dsp:spPr>
        <a:xfrm>
          <a:off x="6575346" y="1936248"/>
          <a:ext cx="448257" cy="243000"/>
        </a:xfrm>
        <a:prstGeom prst="rightArrow">
          <a:avLst>
            <a:gd name="adj1" fmla="val 50000"/>
            <a:gd name="adj2" fmla="val 5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15B07FB-DEE0-4109-9B05-1DD4B68D70B4}">
      <dsp:nvSpPr>
        <dsp:cNvPr id="0" name=""/>
        <dsp:cNvSpPr/>
      </dsp:nvSpPr>
      <dsp:spPr>
        <a:xfrm>
          <a:off x="7071696" y="294486"/>
          <a:ext cx="2988380" cy="352652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711200">
            <a:lnSpc>
              <a:spcPct val="90000"/>
            </a:lnSpc>
            <a:spcBef>
              <a:spcPct val="0"/>
            </a:spcBef>
            <a:spcAft>
              <a:spcPct val="35000"/>
            </a:spcAft>
            <a:buNone/>
          </a:pPr>
          <a:r>
            <a:rPr lang="cs-CZ" sz="1600" b="1" kern="1200" dirty="0">
              <a:solidFill>
                <a:srgbClr val="FF0000"/>
              </a:solidFill>
            </a:rPr>
            <a:t>gender</a:t>
          </a:r>
          <a:r>
            <a:rPr lang="cs-CZ" sz="1600" kern="1200" dirty="0"/>
            <a:t> </a:t>
          </a:r>
          <a:endParaRPr lang="cs-CZ" sz="1300" kern="1200" dirty="0"/>
        </a:p>
        <a:p>
          <a:pPr marL="0" lvl="0" indent="0" algn="ctr" defTabSz="711200">
            <a:lnSpc>
              <a:spcPct val="90000"/>
            </a:lnSpc>
            <a:spcBef>
              <a:spcPct val="0"/>
            </a:spcBef>
            <a:spcAft>
              <a:spcPct val="35000"/>
            </a:spcAft>
            <a:buNone/>
          </a:pPr>
          <a:r>
            <a:rPr lang="cs-CZ" sz="1300" b="1" kern="1200" dirty="0"/>
            <a:t>činnost </a:t>
          </a:r>
          <a:r>
            <a:rPr lang="cs-CZ" sz="1300" kern="1200" dirty="0"/>
            <a:t>zvládání </a:t>
          </a:r>
          <a:r>
            <a:rPr lang="cs-CZ" sz="1300" b="1" kern="1200" dirty="0"/>
            <a:t>situačního jednání ve světle normativního souboru postojů a činností odpovídajících jednotlivým pohlavním kategoriím</a:t>
          </a:r>
          <a:r>
            <a:rPr lang="cs-CZ" sz="1300" kern="1200" dirty="0"/>
            <a:t>; výsledek určitého </a:t>
          </a:r>
          <a:r>
            <a:rPr lang="cs-CZ" sz="1300" b="1" kern="1200" dirty="0"/>
            <a:t>úsilí</a:t>
          </a:r>
          <a:r>
            <a:rPr lang="cs-CZ" sz="1300" kern="1200" dirty="0"/>
            <a:t>; rutinní, metodické a opakované </a:t>
          </a:r>
          <a:r>
            <a:rPr lang="cs-CZ" sz="1300" b="1" kern="1200" dirty="0"/>
            <a:t>konání</a:t>
          </a:r>
          <a:r>
            <a:rPr lang="cs-CZ" sz="1300" kern="1200" dirty="0"/>
            <a:t>; možnosti osob jako příslušnic a příslušníků společnosti jsou zcela závislé na jeho produkci;</a:t>
          </a:r>
          <a:endParaRPr lang="en-US" sz="1300" kern="1200" dirty="0"/>
        </a:p>
      </dsp:txBody>
      <dsp:txXfrm>
        <a:off x="7071696" y="294486"/>
        <a:ext cx="2988380" cy="3526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08799-29AE-4E40-ADAE-9837BF4D0DD7}">
      <dsp:nvSpPr>
        <dsp:cNvPr id="0" name=""/>
        <dsp:cNvSpPr/>
      </dsp:nvSpPr>
      <dsp:spPr>
        <a:xfrm>
          <a:off x="0" y="298493"/>
          <a:ext cx="10515600" cy="15592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a:t>„ženy jsou na základě své ženské identity utlačovány = je třeba redefinovat jejich společenské postavení“</a:t>
          </a:r>
          <a:endParaRPr lang="en-US" sz="1800" kern="1200"/>
        </a:p>
        <a:p>
          <a:pPr marL="171450" lvl="1" indent="-171450" algn="l" defTabSz="800100">
            <a:lnSpc>
              <a:spcPct val="90000"/>
            </a:lnSpc>
            <a:spcBef>
              <a:spcPct val="0"/>
            </a:spcBef>
            <a:spcAft>
              <a:spcPct val="15000"/>
            </a:spcAft>
            <a:buChar char="•"/>
          </a:pPr>
          <a:r>
            <a:rPr lang="cs-CZ" sz="1800" kern="1200"/>
            <a:t>„všechny ženy jsou obětí útisku, všichni muži jsou utiskovatelé – ženy formují sesterstvo, vycházející  z jedné univerzální zkušenosti“</a:t>
          </a:r>
          <a:endParaRPr lang="en-US" sz="1800" kern="1200"/>
        </a:p>
      </dsp:txBody>
      <dsp:txXfrm>
        <a:off x="0" y="298493"/>
        <a:ext cx="10515600" cy="1559250"/>
      </dsp:txXfrm>
    </dsp:sp>
    <dsp:sp modelId="{85351EFC-56DC-4534-AFA9-776F5CB78B99}">
      <dsp:nvSpPr>
        <dsp:cNvPr id="0" name=""/>
        <dsp:cNvSpPr/>
      </dsp:nvSpPr>
      <dsp:spPr>
        <a:xfrm>
          <a:off x="525780" y="32813"/>
          <a:ext cx="7360920"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cs-CZ" sz="1800" b="1" kern="1200"/>
            <a:t>První vlna a druhá vlna: </a:t>
          </a:r>
          <a:endParaRPr lang="en-US" sz="1800" kern="1200"/>
        </a:p>
      </dsp:txBody>
      <dsp:txXfrm>
        <a:off x="551719" y="58752"/>
        <a:ext cx="7309042" cy="479482"/>
      </dsp:txXfrm>
    </dsp:sp>
    <dsp:sp modelId="{91C12EFC-D073-4D69-B1CE-70BFACBE2DD9}">
      <dsp:nvSpPr>
        <dsp:cNvPr id="0" name=""/>
        <dsp:cNvSpPr/>
      </dsp:nvSpPr>
      <dsp:spPr>
        <a:xfrm>
          <a:off x="0" y="2220624"/>
          <a:ext cx="10515600" cy="20979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a:t>Kritika esencialismu první a druhé vlny: </a:t>
          </a:r>
          <a:r>
            <a:rPr lang="cs-CZ" sz="1800" b="1" kern="1200"/>
            <a:t>není nic jako „společná ženská identita“, </a:t>
          </a:r>
          <a:r>
            <a:rPr lang="cs-CZ" sz="1800" kern="1200"/>
            <a:t>různé ženy jsou ovlivňovány dalšími svými charakteristikami a „identifikacemi“, jako je rasa, etnicita, třída, věk, sexualita… = </a:t>
          </a:r>
          <a:r>
            <a:rPr lang="cs-CZ" sz="1800" b="1" kern="1200"/>
            <a:t>intersekcionalita</a:t>
          </a:r>
          <a:endParaRPr lang="en-US" sz="1800" kern="1200"/>
        </a:p>
        <a:p>
          <a:pPr marL="171450" lvl="1" indent="-171450" algn="l" defTabSz="800100">
            <a:lnSpc>
              <a:spcPct val="90000"/>
            </a:lnSpc>
            <a:spcBef>
              <a:spcPct val="0"/>
            </a:spcBef>
            <a:spcAft>
              <a:spcPct val="15000"/>
            </a:spcAft>
            <a:buChar char="•"/>
          </a:pPr>
          <a:r>
            <a:rPr lang="cs-CZ" sz="1800" b="1" kern="1200"/>
            <a:t>nelze stavět genderovou identitní politiku na představě univerzální „ženské identity“ – to má opačný efekt, totiž útlak uvnitř skupiny </a:t>
          </a:r>
          <a:r>
            <a:rPr lang="cs-CZ" sz="1800" kern="1200"/>
            <a:t>(srov. </a:t>
          </a:r>
          <a:r>
            <a:rPr lang="cs-CZ" sz="1800" kern="1200">
              <a:hlinkClick xmlns:r="http://schemas.openxmlformats.org/officeDocument/2006/relationships" r:id="rId1"/>
            </a:rPr>
            <a:t>https://www.advojka.cz/archiv/2017/11/sesterstvo-zabija-sestry</a:t>
          </a:r>
          <a:r>
            <a:rPr lang="cs-CZ" sz="1800" kern="1200"/>
            <a:t>)</a:t>
          </a:r>
          <a:endParaRPr lang="en-US" sz="1800" kern="1200"/>
        </a:p>
      </dsp:txBody>
      <dsp:txXfrm>
        <a:off x="0" y="2220624"/>
        <a:ext cx="10515600" cy="2097900"/>
      </dsp:txXfrm>
    </dsp:sp>
    <dsp:sp modelId="{74A8CD45-FAD6-4C6C-90C7-D17E2813509E}">
      <dsp:nvSpPr>
        <dsp:cNvPr id="0" name=""/>
        <dsp:cNvSpPr/>
      </dsp:nvSpPr>
      <dsp:spPr>
        <a:xfrm>
          <a:off x="525780" y="1954944"/>
          <a:ext cx="7360920"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cs-CZ" sz="1800" b="1" kern="1200"/>
            <a:t>Třetí a čtvrtá vlna: </a:t>
          </a:r>
          <a:endParaRPr lang="en-US" sz="1800" kern="1200"/>
        </a:p>
      </dsp:txBody>
      <dsp:txXfrm>
        <a:off x="551719" y="1980883"/>
        <a:ext cx="7309042" cy="479482"/>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5A76F-D0E3-45F4-AC35-81AFB16F896B}" type="datetimeFigureOut">
              <a:rPr lang="cs-CZ" smtClean="0"/>
              <a:t>25.04.2024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B1BCB-3805-4943-82E5-D67B2F617B8B}" type="slidenum">
              <a:rPr lang="cs-CZ" smtClean="0"/>
              <a:t>‹#›</a:t>
            </a:fld>
            <a:endParaRPr lang="cs-CZ"/>
          </a:p>
        </p:txBody>
      </p:sp>
    </p:spTree>
    <p:extLst>
      <p:ext uri="{BB962C8B-B14F-4D97-AF65-F5344CB8AC3E}">
        <p14:creationId xmlns:p14="http://schemas.microsoft.com/office/powerpoint/2010/main" val="330384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Ideál „sesterstva“, hlavně mezi radikálními feministkami 70 let – rovnostářství a silná ostrakizace těch, které se mu nepodřídily; sesterstvo jako </a:t>
            </a:r>
            <a:r>
              <a:rPr lang="cs-CZ" b="1" dirty="0"/>
              <a:t>nástroj </a:t>
            </a:r>
            <a:r>
              <a:rPr lang="cs-CZ" b="1" dirty="0" err="1"/>
              <a:t>disciplinace</a:t>
            </a:r>
            <a:endParaRPr lang="cs-CZ" b="1" dirty="0"/>
          </a:p>
          <a:p>
            <a:r>
              <a:rPr lang="cs-CZ" dirty="0"/>
              <a:t>Postupně také nárůst „kulturního“ feminismu – místo požadavků sociální spravedlnosti </a:t>
            </a:r>
          </a:p>
        </p:txBody>
      </p:sp>
      <p:sp>
        <p:nvSpPr>
          <p:cNvPr id="4" name="Zástupný symbol pro číslo snímku 3"/>
          <p:cNvSpPr>
            <a:spLocks noGrp="1"/>
          </p:cNvSpPr>
          <p:nvPr>
            <p:ph type="sldNum" sz="quarter" idx="5"/>
          </p:nvPr>
        </p:nvSpPr>
        <p:spPr/>
        <p:txBody>
          <a:bodyPr/>
          <a:lstStyle/>
          <a:p>
            <a:fld id="{CD4B1BCB-3805-4943-82E5-D67B2F617B8B}" type="slidenum">
              <a:rPr lang="cs-CZ" smtClean="0"/>
              <a:t>13</a:t>
            </a:fld>
            <a:endParaRPr lang="cs-CZ"/>
          </a:p>
        </p:txBody>
      </p:sp>
    </p:spTree>
    <p:extLst>
      <p:ext uri="{BB962C8B-B14F-4D97-AF65-F5344CB8AC3E}">
        <p14:creationId xmlns:p14="http://schemas.microsoft.com/office/powerpoint/2010/main" val="374333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AC577D-FFC1-C9E8-748F-DD49CFFCEF0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0D321F8-BC76-53AA-804B-76FED07F55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EBF913AD-2DAF-EB4C-F164-6DD2694DEE9B}"/>
              </a:ext>
            </a:extLst>
          </p:cNvPr>
          <p:cNvSpPr>
            <a:spLocks noGrp="1"/>
          </p:cNvSpPr>
          <p:nvPr>
            <p:ph type="dt" sz="half" idx="10"/>
          </p:nvPr>
        </p:nvSpPr>
        <p:spPr/>
        <p:txBody>
          <a:bodyPr/>
          <a:lstStyle/>
          <a:p>
            <a:fld id="{AEDD3DA2-53B2-4744-AB94-201EFC1BAC35}" type="datetimeFigureOut">
              <a:rPr lang="cs-CZ" smtClean="0"/>
              <a:t>25.04.2024</a:t>
            </a:fld>
            <a:endParaRPr lang="cs-CZ"/>
          </a:p>
        </p:txBody>
      </p:sp>
      <p:sp>
        <p:nvSpPr>
          <p:cNvPr id="5" name="Zástupný symbol pro zápatí 4">
            <a:extLst>
              <a:ext uri="{FF2B5EF4-FFF2-40B4-BE49-F238E27FC236}">
                <a16:creationId xmlns:a16="http://schemas.microsoft.com/office/drawing/2014/main" id="{41CAC6D4-52C0-CD1D-3961-7CB465F0DE8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75B2E7F-8229-4160-489E-443026FEA841}"/>
              </a:ext>
            </a:extLst>
          </p:cNvPr>
          <p:cNvSpPr>
            <a:spLocks noGrp="1"/>
          </p:cNvSpPr>
          <p:nvPr>
            <p:ph type="sldNum" sz="quarter" idx="12"/>
          </p:nvPr>
        </p:nvSpPr>
        <p:spPr/>
        <p:txBody>
          <a:bodyPr/>
          <a:lstStyle/>
          <a:p>
            <a:fld id="{664EE8D7-5411-4C5E-9F03-A3BE73797926}" type="slidenum">
              <a:rPr lang="cs-CZ" smtClean="0"/>
              <a:t>‹#›</a:t>
            </a:fld>
            <a:endParaRPr lang="cs-CZ"/>
          </a:p>
        </p:txBody>
      </p:sp>
    </p:spTree>
    <p:extLst>
      <p:ext uri="{BB962C8B-B14F-4D97-AF65-F5344CB8AC3E}">
        <p14:creationId xmlns:p14="http://schemas.microsoft.com/office/powerpoint/2010/main" val="4117265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558915-F2F8-218C-DBE8-BF53B793B46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B839B33-706C-92FF-6B92-48974660DD49}"/>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8FE92A2-7A6A-EE9D-23E3-DF9559010291}"/>
              </a:ext>
            </a:extLst>
          </p:cNvPr>
          <p:cNvSpPr>
            <a:spLocks noGrp="1"/>
          </p:cNvSpPr>
          <p:nvPr>
            <p:ph type="dt" sz="half" idx="10"/>
          </p:nvPr>
        </p:nvSpPr>
        <p:spPr/>
        <p:txBody>
          <a:bodyPr/>
          <a:lstStyle/>
          <a:p>
            <a:fld id="{AEDD3DA2-53B2-4744-AB94-201EFC1BAC35}" type="datetimeFigureOut">
              <a:rPr lang="cs-CZ" smtClean="0"/>
              <a:t>25.04.2024</a:t>
            </a:fld>
            <a:endParaRPr lang="cs-CZ"/>
          </a:p>
        </p:txBody>
      </p:sp>
      <p:sp>
        <p:nvSpPr>
          <p:cNvPr id="5" name="Zástupný symbol pro zápatí 4">
            <a:extLst>
              <a:ext uri="{FF2B5EF4-FFF2-40B4-BE49-F238E27FC236}">
                <a16:creationId xmlns:a16="http://schemas.microsoft.com/office/drawing/2014/main" id="{66085501-86E7-BF4D-529F-A9565945D07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774255B-F00E-E384-3991-E7AA4BCA6AF5}"/>
              </a:ext>
            </a:extLst>
          </p:cNvPr>
          <p:cNvSpPr>
            <a:spLocks noGrp="1"/>
          </p:cNvSpPr>
          <p:nvPr>
            <p:ph type="sldNum" sz="quarter" idx="12"/>
          </p:nvPr>
        </p:nvSpPr>
        <p:spPr/>
        <p:txBody>
          <a:bodyPr/>
          <a:lstStyle/>
          <a:p>
            <a:fld id="{664EE8D7-5411-4C5E-9F03-A3BE73797926}" type="slidenum">
              <a:rPr lang="cs-CZ" smtClean="0"/>
              <a:t>‹#›</a:t>
            </a:fld>
            <a:endParaRPr lang="cs-CZ"/>
          </a:p>
        </p:txBody>
      </p:sp>
    </p:spTree>
    <p:extLst>
      <p:ext uri="{BB962C8B-B14F-4D97-AF65-F5344CB8AC3E}">
        <p14:creationId xmlns:p14="http://schemas.microsoft.com/office/powerpoint/2010/main" val="1256245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BB1C403-508C-FF74-6026-FF064EC7470A}"/>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C1E11ED-DC79-EB4A-1738-986105D24D65}"/>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58A9CF2-01E7-CC7E-1829-B3860A2E5943}"/>
              </a:ext>
            </a:extLst>
          </p:cNvPr>
          <p:cNvSpPr>
            <a:spLocks noGrp="1"/>
          </p:cNvSpPr>
          <p:nvPr>
            <p:ph type="dt" sz="half" idx="10"/>
          </p:nvPr>
        </p:nvSpPr>
        <p:spPr/>
        <p:txBody>
          <a:bodyPr/>
          <a:lstStyle/>
          <a:p>
            <a:fld id="{AEDD3DA2-53B2-4744-AB94-201EFC1BAC35}" type="datetimeFigureOut">
              <a:rPr lang="cs-CZ" smtClean="0"/>
              <a:t>25.04.2024</a:t>
            </a:fld>
            <a:endParaRPr lang="cs-CZ"/>
          </a:p>
        </p:txBody>
      </p:sp>
      <p:sp>
        <p:nvSpPr>
          <p:cNvPr id="5" name="Zástupný symbol pro zápatí 4">
            <a:extLst>
              <a:ext uri="{FF2B5EF4-FFF2-40B4-BE49-F238E27FC236}">
                <a16:creationId xmlns:a16="http://schemas.microsoft.com/office/drawing/2014/main" id="{7ADF8FEF-B8B4-501D-FAB5-4E14D9FD5AC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0289DC0-6806-6DF1-BEA8-10EF3A423B97}"/>
              </a:ext>
            </a:extLst>
          </p:cNvPr>
          <p:cNvSpPr>
            <a:spLocks noGrp="1"/>
          </p:cNvSpPr>
          <p:nvPr>
            <p:ph type="sldNum" sz="quarter" idx="12"/>
          </p:nvPr>
        </p:nvSpPr>
        <p:spPr/>
        <p:txBody>
          <a:bodyPr/>
          <a:lstStyle/>
          <a:p>
            <a:fld id="{664EE8D7-5411-4C5E-9F03-A3BE73797926}" type="slidenum">
              <a:rPr lang="cs-CZ" smtClean="0"/>
              <a:t>‹#›</a:t>
            </a:fld>
            <a:endParaRPr lang="cs-CZ"/>
          </a:p>
        </p:txBody>
      </p:sp>
    </p:spTree>
    <p:extLst>
      <p:ext uri="{BB962C8B-B14F-4D97-AF65-F5344CB8AC3E}">
        <p14:creationId xmlns:p14="http://schemas.microsoft.com/office/powerpoint/2010/main" val="242326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7F511A-0633-36F0-685D-276A373B293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223A001-DB8E-F3E0-691E-7E942FD9513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98FA37F-E640-A7F6-0376-2475E3566A84}"/>
              </a:ext>
            </a:extLst>
          </p:cNvPr>
          <p:cNvSpPr>
            <a:spLocks noGrp="1"/>
          </p:cNvSpPr>
          <p:nvPr>
            <p:ph type="dt" sz="half" idx="10"/>
          </p:nvPr>
        </p:nvSpPr>
        <p:spPr/>
        <p:txBody>
          <a:bodyPr/>
          <a:lstStyle/>
          <a:p>
            <a:fld id="{AEDD3DA2-53B2-4744-AB94-201EFC1BAC35}" type="datetimeFigureOut">
              <a:rPr lang="cs-CZ" smtClean="0"/>
              <a:t>25.04.2024</a:t>
            </a:fld>
            <a:endParaRPr lang="cs-CZ"/>
          </a:p>
        </p:txBody>
      </p:sp>
      <p:sp>
        <p:nvSpPr>
          <p:cNvPr id="5" name="Zástupný symbol pro zápatí 4">
            <a:extLst>
              <a:ext uri="{FF2B5EF4-FFF2-40B4-BE49-F238E27FC236}">
                <a16:creationId xmlns:a16="http://schemas.microsoft.com/office/drawing/2014/main" id="{638E4019-F9C4-765B-C774-D8B10DAA85A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51CBAF4-3051-57BF-3746-D3845CB0EA04}"/>
              </a:ext>
            </a:extLst>
          </p:cNvPr>
          <p:cNvSpPr>
            <a:spLocks noGrp="1"/>
          </p:cNvSpPr>
          <p:nvPr>
            <p:ph type="sldNum" sz="quarter" idx="12"/>
          </p:nvPr>
        </p:nvSpPr>
        <p:spPr/>
        <p:txBody>
          <a:bodyPr/>
          <a:lstStyle/>
          <a:p>
            <a:fld id="{664EE8D7-5411-4C5E-9F03-A3BE73797926}" type="slidenum">
              <a:rPr lang="cs-CZ" smtClean="0"/>
              <a:t>‹#›</a:t>
            </a:fld>
            <a:endParaRPr lang="cs-CZ"/>
          </a:p>
        </p:txBody>
      </p:sp>
    </p:spTree>
    <p:extLst>
      <p:ext uri="{BB962C8B-B14F-4D97-AF65-F5344CB8AC3E}">
        <p14:creationId xmlns:p14="http://schemas.microsoft.com/office/powerpoint/2010/main" val="362993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F24C47-EBCE-AE18-0E4E-4445A54968D0}"/>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648B91C5-8AE5-D257-8227-1A24F42780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BA369A6-6243-DB43-47D7-0BC335114E97}"/>
              </a:ext>
            </a:extLst>
          </p:cNvPr>
          <p:cNvSpPr>
            <a:spLocks noGrp="1"/>
          </p:cNvSpPr>
          <p:nvPr>
            <p:ph type="dt" sz="half" idx="10"/>
          </p:nvPr>
        </p:nvSpPr>
        <p:spPr/>
        <p:txBody>
          <a:bodyPr/>
          <a:lstStyle/>
          <a:p>
            <a:fld id="{AEDD3DA2-53B2-4744-AB94-201EFC1BAC35}" type="datetimeFigureOut">
              <a:rPr lang="cs-CZ" smtClean="0"/>
              <a:t>25.04.2024</a:t>
            </a:fld>
            <a:endParaRPr lang="cs-CZ"/>
          </a:p>
        </p:txBody>
      </p:sp>
      <p:sp>
        <p:nvSpPr>
          <p:cNvPr id="5" name="Zástupný symbol pro zápatí 4">
            <a:extLst>
              <a:ext uri="{FF2B5EF4-FFF2-40B4-BE49-F238E27FC236}">
                <a16:creationId xmlns:a16="http://schemas.microsoft.com/office/drawing/2014/main" id="{384E7B13-A1A2-5FE0-297B-382FA58E49A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5EC9DF7-E3B2-BC9C-9DC1-B502AF46C9E7}"/>
              </a:ext>
            </a:extLst>
          </p:cNvPr>
          <p:cNvSpPr>
            <a:spLocks noGrp="1"/>
          </p:cNvSpPr>
          <p:nvPr>
            <p:ph type="sldNum" sz="quarter" idx="12"/>
          </p:nvPr>
        </p:nvSpPr>
        <p:spPr/>
        <p:txBody>
          <a:bodyPr/>
          <a:lstStyle/>
          <a:p>
            <a:fld id="{664EE8D7-5411-4C5E-9F03-A3BE73797926}" type="slidenum">
              <a:rPr lang="cs-CZ" smtClean="0"/>
              <a:t>‹#›</a:t>
            </a:fld>
            <a:endParaRPr lang="cs-CZ"/>
          </a:p>
        </p:txBody>
      </p:sp>
    </p:spTree>
    <p:extLst>
      <p:ext uri="{BB962C8B-B14F-4D97-AF65-F5344CB8AC3E}">
        <p14:creationId xmlns:p14="http://schemas.microsoft.com/office/powerpoint/2010/main" val="1861811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179A57-66FC-4966-695A-C48A1C9AE97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571823E-4571-7EDA-40CD-78A2BFFD00E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7871B119-599D-9A21-344F-07432F790FF9}"/>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A5D5E56-1B83-E65E-42BC-01EC45A2C2FA}"/>
              </a:ext>
            </a:extLst>
          </p:cNvPr>
          <p:cNvSpPr>
            <a:spLocks noGrp="1"/>
          </p:cNvSpPr>
          <p:nvPr>
            <p:ph type="dt" sz="half" idx="10"/>
          </p:nvPr>
        </p:nvSpPr>
        <p:spPr/>
        <p:txBody>
          <a:bodyPr/>
          <a:lstStyle/>
          <a:p>
            <a:fld id="{AEDD3DA2-53B2-4744-AB94-201EFC1BAC35}" type="datetimeFigureOut">
              <a:rPr lang="cs-CZ" smtClean="0"/>
              <a:t>25.04.2024</a:t>
            </a:fld>
            <a:endParaRPr lang="cs-CZ"/>
          </a:p>
        </p:txBody>
      </p:sp>
      <p:sp>
        <p:nvSpPr>
          <p:cNvPr id="6" name="Zástupný symbol pro zápatí 5">
            <a:extLst>
              <a:ext uri="{FF2B5EF4-FFF2-40B4-BE49-F238E27FC236}">
                <a16:creationId xmlns:a16="http://schemas.microsoft.com/office/drawing/2014/main" id="{FAE376F7-05B1-88E0-26A9-72F0EBA3CBB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B9E362D-7954-CAE4-5325-9068B4CEC46B}"/>
              </a:ext>
            </a:extLst>
          </p:cNvPr>
          <p:cNvSpPr>
            <a:spLocks noGrp="1"/>
          </p:cNvSpPr>
          <p:nvPr>
            <p:ph type="sldNum" sz="quarter" idx="12"/>
          </p:nvPr>
        </p:nvSpPr>
        <p:spPr/>
        <p:txBody>
          <a:bodyPr/>
          <a:lstStyle/>
          <a:p>
            <a:fld id="{664EE8D7-5411-4C5E-9F03-A3BE73797926}" type="slidenum">
              <a:rPr lang="cs-CZ" smtClean="0"/>
              <a:t>‹#›</a:t>
            </a:fld>
            <a:endParaRPr lang="cs-CZ"/>
          </a:p>
        </p:txBody>
      </p:sp>
    </p:spTree>
    <p:extLst>
      <p:ext uri="{BB962C8B-B14F-4D97-AF65-F5344CB8AC3E}">
        <p14:creationId xmlns:p14="http://schemas.microsoft.com/office/powerpoint/2010/main" val="221687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EBC0F7-43D3-D32A-6CDA-73EF23E4A78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84C8F55-8378-2F65-ABFB-9B2D69F984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007F697D-F75A-B86D-1D95-2CAF219DFD61}"/>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16308E22-283E-9314-7DDB-3CA663CA84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AD9ECF23-775F-1E60-B68B-FFB538A2BA4E}"/>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77EBBE6-8955-6FE9-5E6D-BB81C2F9F53E}"/>
              </a:ext>
            </a:extLst>
          </p:cNvPr>
          <p:cNvSpPr>
            <a:spLocks noGrp="1"/>
          </p:cNvSpPr>
          <p:nvPr>
            <p:ph type="dt" sz="half" idx="10"/>
          </p:nvPr>
        </p:nvSpPr>
        <p:spPr/>
        <p:txBody>
          <a:bodyPr/>
          <a:lstStyle/>
          <a:p>
            <a:fld id="{AEDD3DA2-53B2-4744-AB94-201EFC1BAC35}" type="datetimeFigureOut">
              <a:rPr lang="cs-CZ" smtClean="0"/>
              <a:t>25.04.2024</a:t>
            </a:fld>
            <a:endParaRPr lang="cs-CZ"/>
          </a:p>
        </p:txBody>
      </p:sp>
      <p:sp>
        <p:nvSpPr>
          <p:cNvPr id="8" name="Zástupný symbol pro zápatí 7">
            <a:extLst>
              <a:ext uri="{FF2B5EF4-FFF2-40B4-BE49-F238E27FC236}">
                <a16:creationId xmlns:a16="http://schemas.microsoft.com/office/drawing/2014/main" id="{3D5A3081-0C6C-32CB-86B8-D8C085538B0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9C9C2ACF-27D6-BA96-FA8A-EE66D36E9683}"/>
              </a:ext>
            </a:extLst>
          </p:cNvPr>
          <p:cNvSpPr>
            <a:spLocks noGrp="1"/>
          </p:cNvSpPr>
          <p:nvPr>
            <p:ph type="sldNum" sz="quarter" idx="12"/>
          </p:nvPr>
        </p:nvSpPr>
        <p:spPr/>
        <p:txBody>
          <a:bodyPr/>
          <a:lstStyle/>
          <a:p>
            <a:fld id="{664EE8D7-5411-4C5E-9F03-A3BE73797926}" type="slidenum">
              <a:rPr lang="cs-CZ" smtClean="0"/>
              <a:t>‹#›</a:t>
            </a:fld>
            <a:endParaRPr lang="cs-CZ"/>
          </a:p>
        </p:txBody>
      </p:sp>
    </p:spTree>
    <p:extLst>
      <p:ext uri="{BB962C8B-B14F-4D97-AF65-F5344CB8AC3E}">
        <p14:creationId xmlns:p14="http://schemas.microsoft.com/office/powerpoint/2010/main" val="2758637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B1EF59-730D-C26E-8772-E619B9DEEF6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026950E-5DE0-FFF7-D727-7D94F95ED90B}"/>
              </a:ext>
            </a:extLst>
          </p:cNvPr>
          <p:cNvSpPr>
            <a:spLocks noGrp="1"/>
          </p:cNvSpPr>
          <p:nvPr>
            <p:ph type="dt" sz="half" idx="10"/>
          </p:nvPr>
        </p:nvSpPr>
        <p:spPr/>
        <p:txBody>
          <a:bodyPr/>
          <a:lstStyle/>
          <a:p>
            <a:fld id="{AEDD3DA2-53B2-4744-AB94-201EFC1BAC35}" type="datetimeFigureOut">
              <a:rPr lang="cs-CZ" smtClean="0"/>
              <a:t>25.04.2024</a:t>
            </a:fld>
            <a:endParaRPr lang="cs-CZ"/>
          </a:p>
        </p:txBody>
      </p:sp>
      <p:sp>
        <p:nvSpPr>
          <p:cNvPr id="4" name="Zástupný symbol pro zápatí 3">
            <a:extLst>
              <a:ext uri="{FF2B5EF4-FFF2-40B4-BE49-F238E27FC236}">
                <a16:creationId xmlns:a16="http://schemas.microsoft.com/office/drawing/2014/main" id="{7E8BAE2C-7B15-4B13-60B0-EADA2D4C3B0D}"/>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234E0CE-C929-6195-D160-F82025FE59A8}"/>
              </a:ext>
            </a:extLst>
          </p:cNvPr>
          <p:cNvSpPr>
            <a:spLocks noGrp="1"/>
          </p:cNvSpPr>
          <p:nvPr>
            <p:ph type="sldNum" sz="quarter" idx="12"/>
          </p:nvPr>
        </p:nvSpPr>
        <p:spPr/>
        <p:txBody>
          <a:bodyPr/>
          <a:lstStyle/>
          <a:p>
            <a:fld id="{664EE8D7-5411-4C5E-9F03-A3BE73797926}" type="slidenum">
              <a:rPr lang="cs-CZ" smtClean="0"/>
              <a:t>‹#›</a:t>
            </a:fld>
            <a:endParaRPr lang="cs-CZ"/>
          </a:p>
        </p:txBody>
      </p:sp>
    </p:spTree>
    <p:extLst>
      <p:ext uri="{BB962C8B-B14F-4D97-AF65-F5344CB8AC3E}">
        <p14:creationId xmlns:p14="http://schemas.microsoft.com/office/powerpoint/2010/main" val="477516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603A4F2-3FBA-1E9E-A5E2-71B6C586797C}"/>
              </a:ext>
            </a:extLst>
          </p:cNvPr>
          <p:cNvSpPr>
            <a:spLocks noGrp="1"/>
          </p:cNvSpPr>
          <p:nvPr>
            <p:ph type="dt" sz="half" idx="10"/>
          </p:nvPr>
        </p:nvSpPr>
        <p:spPr/>
        <p:txBody>
          <a:bodyPr/>
          <a:lstStyle/>
          <a:p>
            <a:fld id="{AEDD3DA2-53B2-4744-AB94-201EFC1BAC35}" type="datetimeFigureOut">
              <a:rPr lang="cs-CZ" smtClean="0"/>
              <a:t>25.04.2024</a:t>
            </a:fld>
            <a:endParaRPr lang="cs-CZ"/>
          </a:p>
        </p:txBody>
      </p:sp>
      <p:sp>
        <p:nvSpPr>
          <p:cNvPr id="3" name="Zástupný symbol pro zápatí 2">
            <a:extLst>
              <a:ext uri="{FF2B5EF4-FFF2-40B4-BE49-F238E27FC236}">
                <a16:creationId xmlns:a16="http://schemas.microsoft.com/office/drawing/2014/main" id="{9AAA2EA6-C263-C7B9-6360-BAD52BDF7EA0}"/>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0F6B05F-BBF0-17FD-78C5-B537F3FCBD4A}"/>
              </a:ext>
            </a:extLst>
          </p:cNvPr>
          <p:cNvSpPr>
            <a:spLocks noGrp="1"/>
          </p:cNvSpPr>
          <p:nvPr>
            <p:ph type="sldNum" sz="quarter" idx="12"/>
          </p:nvPr>
        </p:nvSpPr>
        <p:spPr/>
        <p:txBody>
          <a:bodyPr/>
          <a:lstStyle/>
          <a:p>
            <a:fld id="{664EE8D7-5411-4C5E-9F03-A3BE73797926}" type="slidenum">
              <a:rPr lang="cs-CZ" smtClean="0"/>
              <a:t>‹#›</a:t>
            </a:fld>
            <a:endParaRPr lang="cs-CZ"/>
          </a:p>
        </p:txBody>
      </p:sp>
    </p:spTree>
    <p:extLst>
      <p:ext uri="{BB962C8B-B14F-4D97-AF65-F5344CB8AC3E}">
        <p14:creationId xmlns:p14="http://schemas.microsoft.com/office/powerpoint/2010/main" val="90336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92A30C-9167-C7F2-E85C-FA4E8D5ABF9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9C75816C-9CA2-2C52-9D27-7073C3A1AC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74C43FC9-F027-59FD-8930-364E7AE5CA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4504434-5D4E-576A-C145-82021CC0F7FD}"/>
              </a:ext>
            </a:extLst>
          </p:cNvPr>
          <p:cNvSpPr>
            <a:spLocks noGrp="1"/>
          </p:cNvSpPr>
          <p:nvPr>
            <p:ph type="dt" sz="half" idx="10"/>
          </p:nvPr>
        </p:nvSpPr>
        <p:spPr/>
        <p:txBody>
          <a:bodyPr/>
          <a:lstStyle/>
          <a:p>
            <a:fld id="{AEDD3DA2-53B2-4744-AB94-201EFC1BAC35}" type="datetimeFigureOut">
              <a:rPr lang="cs-CZ" smtClean="0"/>
              <a:t>25.04.2024</a:t>
            </a:fld>
            <a:endParaRPr lang="cs-CZ"/>
          </a:p>
        </p:txBody>
      </p:sp>
      <p:sp>
        <p:nvSpPr>
          <p:cNvPr id="6" name="Zástupný symbol pro zápatí 5">
            <a:extLst>
              <a:ext uri="{FF2B5EF4-FFF2-40B4-BE49-F238E27FC236}">
                <a16:creationId xmlns:a16="http://schemas.microsoft.com/office/drawing/2014/main" id="{80F99354-9D09-F91F-9B1A-921BF6477BE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2E74046-2190-B18E-9802-9DF2FAF3C16F}"/>
              </a:ext>
            </a:extLst>
          </p:cNvPr>
          <p:cNvSpPr>
            <a:spLocks noGrp="1"/>
          </p:cNvSpPr>
          <p:nvPr>
            <p:ph type="sldNum" sz="quarter" idx="12"/>
          </p:nvPr>
        </p:nvSpPr>
        <p:spPr/>
        <p:txBody>
          <a:bodyPr/>
          <a:lstStyle/>
          <a:p>
            <a:fld id="{664EE8D7-5411-4C5E-9F03-A3BE73797926}" type="slidenum">
              <a:rPr lang="cs-CZ" smtClean="0"/>
              <a:t>‹#›</a:t>
            </a:fld>
            <a:endParaRPr lang="cs-CZ"/>
          </a:p>
        </p:txBody>
      </p:sp>
    </p:spTree>
    <p:extLst>
      <p:ext uri="{BB962C8B-B14F-4D97-AF65-F5344CB8AC3E}">
        <p14:creationId xmlns:p14="http://schemas.microsoft.com/office/powerpoint/2010/main" val="4248642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23EAC9-5447-D6C9-3B21-1AFFF565273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E2ECE48-93DC-D716-D622-15D62B8356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15592E51-D262-556A-BBB7-40C63C9B6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C4AD713-6754-C6BE-D170-3B627027BA0B}"/>
              </a:ext>
            </a:extLst>
          </p:cNvPr>
          <p:cNvSpPr>
            <a:spLocks noGrp="1"/>
          </p:cNvSpPr>
          <p:nvPr>
            <p:ph type="dt" sz="half" idx="10"/>
          </p:nvPr>
        </p:nvSpPr>
        <p:spPr/>
        <p:txBody>
          <a:bodyPr/>
          <a:lstStyle/>
          <a:p>
            <a:fld id="{AEDD3DA2-53B2-4744-AB94-201EFC1BAC35}" type="datetimeFigureOut">
              <a:rPr lang="cs-CZ" smtClean="0"/>
              <a:t>25.04.2024</a:t>
            </a:fld>
            <a:endParaRPr lang="cs-CZ"/>
          </a:p>
        </p:txBody>
      </p:sp>
      <p:sp>
        <p:nvSpPr>
          <p:cNvPr id="6" name="Zástupný symbol pro zápatí 5">
            <a:extLst>
              <a:ext uri="{FF2B5EF4-FFF2-40B4-BE49-F238E27FC236}">
                <a16:creationId xmlns:a16="http://schemas.microsoft.com/office/drawing/2014/main" id="{C4F5A85F-2DE8-3A4F-EF1F-226D51BBD96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BDBF537-FE61-3FF1-9F37-A0D607476960}"/>
              </a:ext>
            </a:extLst>
          </p:cNvPr>
          <p:cNvSpPr>
            <a:spLocks noGrp="1"/>
          </p:cNvSpPr>
          <p:nvPr>
            <p:ph type="sldNum" sz="quarter" idx="12"/>
          </p:nvPr>
        </p:nvSpPr>
        <p:spPr/>
        <p:txBody>
          <a:bodyPr/>
          <a:lstStyle/>
          <a:p>
            <a:fld id="{664EE8D7-5411-4C5E-9F03-A3BE73797926}" type="slidenum">
              <a:rPr lang="cs-CZ" smtClean="0"/>
              <a:t>‹#›</a:t>
            </a:fld>
            <a:endParaRPr lang="cs-CZ"/>
          </a:p>
        </p:txBody>
      </p:sp>
    </p:spTree>
    <p:extLst>
      <p:ext uri="{BB962C8B-B14F-4D97-AF65-F5344CB8AC3E}">
        <p14:creationId xmlns:p14="http://schemas.microsoft.com/office/powerpoint/2010/main" val="21525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4CBB6BD5-3D07-ADAC-46C8-8A8DDA1982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FA66914-529F-2E74-C98A-2B080F7A54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1B21F46-3CDD-B2DE-2003-83F49C2013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DD3DA2-53B2-4744-AB94-201EFC1BAC35}" type="datetimeFigureOut">
              <a:rPr lang="cs-CZ" smtClean="0"/>
              <a:t>25.04.2024</a:t>
            </a:fld>
            <a:endParaRPr lang="cs-CZ"/>
          </a:p>
        </p:txBody>
      </p:sp>
      <p:sp>
        <p:nvSpPr>
          <p:cNvPr id="5" name="Zástupný symbol pro zápatí 4">
            <a:extLst>
              <a:ext uri="{FF2B5EF4-FFF2-40B4-BE49-F238E27FC236}">
                <a16:creationId xmlns:a16="http://schemas.microsoft.com/office/drawing/2014/main" id="{A0629CCE-7F4B-8243-3BCB-4DB62081B6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9665846F-73A9-C919-5F7C-D21950D856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4EE8D7-5411-4C5E-9F03-A3BE73797926}" type="slidenum">
              <a:rPr lang="cs-CZ" smtClean="0"/>
              <a:t>‹#›</a:t>
            </a:fld>
            <a:endParaRPr lang="cs-CZ"/>
          </a:p>
        </p:txBody>
      </p:sp>
    </p:spTree>
    <p:extLst>
      <p:ext uri="{BB962C8B-B14F-4D97-AF65-F5344CB8AC3E}">
        <p14:creationId xmlns:p14="http://schemas.microsoft.com/office/powerpoint/2010/main" val="3626715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zenskaprava.cz/files/abc_fem1.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3DAD7B6-77B7-4567-3412-D438F1C96E98}"/>
              </a:ext>
            </a:extLst>
          </p:cNvPr>
          <p:cNvSpPr>
            <a:spLocks noGrp="1"/>
          </p:cNvSpPr>
          <p:nvPr>
            <p:ph type="ctrTitle"/>
          </p:nvPr>
        </p:nvSpPr>
        <p:spPr>
          <a:xfrm>
            <a:off x="1078828" y="1147158"/>
            <a:ext cx="6038470" cy="4713316"/>
          </a:xfrm>
        </p:spPr>
        <p:txBody>
          <a:bodyPr anchor="ctr">
            <a:normAutofit/>
          </a:bodyPr>
          <a:lstStyle/>
          <a:p>
            <a:pPr algn="l"/>
            <a:r>
              <a:rPr lang="cs-CZ" dirty="0"/>
              <a:t>Gender a politiky rodu</a:t>
            </a:r>
            <a:endParaRPr lang="cs-CZ"/>
          </a:p>
        </p:txBody>
      </p:sp>
      <p:grpSp>
        <p:nvGrpSpPr>
          <p:cNvPr id="10" name="Group 9">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nadpis 2">
            <a:extLst>
              <a:ext uri="{FF2B5EF4-FFF2-40B4-BE49-F238E27FC236}">
                <a16:creationId xmlns:a16="http://schemas.microsoft.com/office/drawing/2014/main" id="{B2CF4B09-8FC0-5336-45FC-25BDD35404DD}"/>
              </a:ext>
            </a:extLst>
          </p:cNvPr>
          <p:cNvSpPr>
            <a:spLocks noGrp="1"/>
          </p:cNvSpPr>
          <p:nvPr>
            <p:ph type="subTitle" idx="1"/>
          </p:nvPr>
        </p:nvSpPr>
        <p:spPr>
          <a:xfrm>
            <a:off x="8030590" y="1687486"/>
            <a:ext cx="3300156" cy="3636818"/>
          </a:xfrm>
        </p:spPr>
        <p:txBody>
          <a:bodyPr anchor="ctr">
            <a:normAutofit/>
          </a:bodyPr>
          <a:lstStyle/>
          <a:p>
            <a:pPr algn="l"/>
            <a:r>
              <a:rPr lang="cs-CZ" dirty="0"/>
              <a:t>Politiky identit</a:t>
            </a:r>
            <a:endParaRPr lang="cs-CZ"/>
          </a:p>
          <a:p>
            <a:pPr algn="l"/>
            <a:r>
              <a:rPr lang="cs-CZ" dirty="0"/>
              <a:t>LS 2023/2024</a:t>
            </a:r>
            <a:endParaRPr lang="cs-CZ"/>
          </a:p>
          <a:p>
            <a:pPr algn="l"/>
            <a:r>
              <a:rPr lang="cs-CZ" dirty="0"/>
              <a:t>Markéta Zandlová</a:t>
            </a:r>
            <a:endParaRPr lang="cs-CZ"/>
          </a:p>
        </p:txBody>
      </p:sp>
    </p:spTree>
    <p:extLst>
      <p:ext uri="{BB962C8B-B14F-4D97-AF65-F5344CB8AC3E}">
        <p14:creationId xmlns:p14="http://schemas.microsoft.com/office/powerpoint/2010/main" val="2192943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60976A-AD58-8F5E-644E-3A4975E4279D}"/>
              </a:ext>
            </a:extLst>
          </p:cNvPr>
          <p:cNvSpPr>
            <a:spLocks noGrp="1"/>
          </p:cNvSpPr>
          <p:nvPr>
            <p:ph type="title"/>
          </p:nvPr>
        </p:nvSpPr>
        <p:spPr/>
        <p:txBody>
          <a:bodyPr>
            <a:noAutofit/>
          </a:bodyPr>
          <a:lstStyle/>
          <a:p>
            <a:pPr algn="ctr"/>
            <a:r>
              <a:rPr lang="cs-CZ" sz="3600" b="1" dirty="0"/>
              <a:t>Gender a vzdělávání</a:t>
            </a:r>
            <a:r>
              <a:rPr lang="cs-CZ" sz="2800" dirty="0"/>
              <a:t> </a:t>
            </a:r>
            <a:br>
              <a:rPr lang="cs-CZ" sz="2400" dirty="0"/>
            </a:br>
            <a:r>
              <a:rPr lang="cs-CZ" sz="1800" dirty="0"/>
              <a:t>https://www.msmt.cz/ministerstvo/proc-je-dulezite-se-zabyvat-genderovou-rovnosti-v-kontextu</a:t>
            </a:r>
          </a:p>
        </p:txBody>
      </p:sp>
      <p:pic>
        <p:nvPicPr>
          <p:cNvPr id="5" name="Zástupný obsah 4" descr="Obsah obrázku text, snímek obrazovky, Paralelní, číslo&#10;&#10;Popis byl vytvořen automaticky">
            <a:extLst>
              <a:ext uri="{FF2B5EF4-FFF2-40B4-BE49-F238E27FC236}">
                <a16:creationId xmlns:a16="http://schemas.microsoft.com/office/drawing/2014/main" id="{3B5A2521-D007-720B-D36C-4504E3116E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993" y="1845290"/>
            <a:ext cx="5906007" cy="4351338"/>
          </a:xfrm>
        </p:spPr>
      </p:pic>
      <p:pic>
        <p:nvPicPr>
          <p:cNvPr id="7" name="Obrázek 6" descr="Obsah obrázku text, snímek obrazovky, Písmo, číslo&#10;&#10;Popis byl vytvořen automaticky">
            <a:extLst>
              <a:ext uri="{FF2B5EF4-FFF2-40B4-BE49-F238E27FC236}">
                <a16:creationId xmlns:a16="http://schemas.microsoft.com/office/drawing/2014/main" id="{D138B622-9430-C34E-AB17-002DA4D91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968" y="1845290"/>
            <a:ext cx="5801032" cy="2743200"/>
          </a:xfrm>
          <a:prstGeom prst="rect">
            <a:avLst/>
          </a:prstGeom>
        </p:spPr>
      </p:pic>
    </p:spTree>
    <p:extLst>
      <p:ext uri="{BB962C8B-B14F-4D97-AF65-F5344CB8AC3E}">
        <p14:creationId xmlns:p14="http://schemas.microsoft.com/office/powerpoint/2010/main" val="104391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Zástupný obsah 4" descr="Obsah obrázku diagram, řada/pruh, Písmo, text&#10;&#10;Popis byl vytvořen automaticky">
            <a:extLst>
              <a:ext uri="{FF2B5EF4-FFF2-40B4-BE49-F238E27FC236}">
                <a16:creationId xmlns:a16="http://schemas.microsoft.com/office/drawing/2014/main" id="{F497BDE5-46DE-A5E4-3F87-8244C04027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1" y="457200"/>
            <a:ext cx="5774813" cy="2890881"/>
          </a:xfrm>
        </p:spPr>
      </p:pic>
      <p:pic>
        <p:nvPicPr>
          <p:cNvPr id="7" name="Obrázek 6" descr="Obsah obrázku řada/pruh, diagram, svah&#10;&#10;Popis byl vytvořen automaticky">
            <a:extLst>
              <a:ext uri="{FF2B5EF4-FFF2-40B4-BE49-F238E27FC236}">
                <a16:creationId xmlns:a16="http://schemas.microsoft.com/office/drawing/2014/main" id="{A3968D77-FCE8-0273-2934-E29B92CB4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789" y="493889"/>
            <a:ext cx="6191550" cy="2890880"/>
          </a:xfrm>
          <a:prstGeom prst="rect">
            <a:avLst/>
          </a:prstGeom>
        </p:spPr>
      </p:pic>
      <p:pic>
        <p:nvPicPr>
          <p:cNvPr id="10" name="Obrázek 9">
            <a:extLst>
              <a:ext uri="{FF2B5EF4-FFF2-40B4-BE49-F238E27FC236}">
                <a16:creationId xmlns:a16="http://schemas.microsoft.com/office/drawing/2014/main" id="{94366C76-B85C-F38E-24A6-C01792D52952}"/>
              </a:ext>
            </a:extLst>
          </p:cNvPr>
          <p:cNvPicPr>
            <a:picLocks noChangeAspect="1"/>
          </p:cNvPicPr>
          <p:nvPr/>
        </p:nvPicPr>
        <p:blipFill>
          <a:blip r:embed="rId4"/>
          <a:stretch>
            <a:fillRect/>
          </a:stretch>
        </p:blipFill>
        <p:spPr>
          <a:xfrm>
            <a:off x="135661" y="3683575"/>
            <a:ext cx="5640943" cy="3046530"/>
          </a:xfrm>
          <a:prstGeom prst="rect">
            <a:avLst/>
          </a:prstGeom>
        </p:spPr>
      </p:pic>
      <p:sp>
        <p:nvSpPr>
          <p:cNvPr id="12" name="TextovéPole 11">
            <a:extLst>
              <a:ext uri="{FF2B5EF4-FFF2-40B4-BE49-F238E27FC236}">
                <a16:creationId xmlns:a16="http://schemas.microsoft.com/office/drawing/2014/main" id="{49C384BE-140E-4672-A158-2135B08EA65D}"/>
              </a:ext>
            </a:extLst>
          </p:cNvPr>
          <p:cNvSpPr txBox="1"/>
          <p:nvPr/>
        </p:nvSpPr>
        <p:spPr>
          <a:xfrm>
            <a:off x="7138219" y="5137553"/>
            <a:ext cx="4041058" cy="923330"/>
          </a:xfrm>
          <a:prstGeom prst="rect">
            <a:avLst/>
          </a:prstGeom>
          <a:solidFill>
            <a:schemeClr val="bg1"/>
          </a:solidFill>
        </p:spPr>
        <p:txBody>
          <a:bodyPr wrap="square">
            <a:spAutoFit/>
          </a:bodyPr>
          <a:lstStyle/>
          <a:p>
            <a:r>
              <a:rPr lang="cs-CZ" dirty="0"/>
              <a:t>https://www.msmt.cz/ministerstvo/proc-je-dulezite-se-zabyvat-genderovou-rovnosti-v-kontextu</a:t>
            </a:r>
          </a:p>
        </p:txBody>
      </p:sp>
      <p:sp>
        <p:nvSpPr>
          <p:cNvPr id="19" name="TextovéPole 18">
            <a:extLst>
              <a:ext uri="{FF2B5EF4-FFF2-40B4-BE49-F238E27FC236}">
                <a16:creationId xmlns:a16="http://schemas.microsoft.com/office/drawing/2014/main" id="{999D4418-9A7B-82B1-2720-893D0A6482B3}"/>
              </a:ext>
            </a:extLst>
          </p:cNvPr>
          <p:cNvSpPr txBox="1"/>
          <p:nvPr/>
        </p:nvSpPr>
        <p:spPr>
          <a:xfrm>
            <a:off x="6798010" y="3826047"/>
            <a:ext cx="4859126" cy="830997"/>
          </a:xfrm>
          <a:prstGeom prst="rect">
            <a:avLst/>
          </a:prstGeom>
          <a:solidFill>
            <a:schemeClr val="bg1"/>
          </a:solidFill>
        </p:spPr>
        <p:txBody>
          <a:bodyPr wrap="square">
            <a:spAutoFit/>
          </a:bodyPr>
          <a:lstStyle/>
          <a:p>
            <a:r>
              <a:rPr lang="cs-CZ" sz="2400" dirty="0"/>
              <a:t>Postavení žen v české vědě </a:t>
            </a:r>
          </a:p>
          <a:p>
            <a:r>
              <a:rPr lang="cs-CZ" sz="2400" dirty="0"/>
              <a:t>Monitorovací zpráva za rok 2018 </a:t>
            </a:r>
          </a:p>
        </p:txBody>
      </p:sp>
    </p:spTree>
    <p:extLst>
      <p:ext uri="{BB962C8B-B14F-4D97-AF65-F5344CB8AC3E}">
        <p14:creationId xmlns:p14="http://schemas.microsoft.com/office/powerpoint/2010/main" val="341335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B2F687C-DD62-712C-8B33-DD6EA72C3121}"/>
              </a:ext>
            </a:extLst>
          </p:cNvPr>
          <p:cNvSpPr>
            <a:spLocks noGrp="1"/>
          </p:cNvSpPr>
          <p:nvPr>
            <p:ph type="title"/>
          </p:nvPr>
        </p:nvSpPr>
        <p:spPr>
          <a:xfrm>
            <a:off x="1043631" y="809898"/>
            <a:ext cx="9942716" cy="1554480"/>
          </a:xfrm>
        </p:spPr>
        <p:txBody>
          <a:bodyPr anchor="ctr">
            <a:normAutofit/>
          </a:bodyPr>
          <a:lstStyle/>
          <a:p>
            <a:r>
              <a:rPr lang="cs-CZ" sz="4800"/>
              <a:t>Feminismus</a:t>
            </a:r>
          </a:p>
        </p:txBody>
      </p:sp>
      <p:sp>
        <p:nvSpPr>
          <p:cNvPr id="3" name="Zástupný obsah 2">
            <a:extLst>
              <a:ext uri="{FF2B5EF4-FFF2-40B4-BE49-F238E27FC236}">
                <a16:creationId xmlns:a16="http://schemas.microsoft.com/office/drawing/2014/main" id="{66454652-9B44-3EA6-60C0-CB73F0EAA4A2}"/>
              </a:ext>
            </a:extLst>
          </p:cNvPr>
          <p:cNvSpPr>
            <a:spLocks noGrp="1"/>
          </p:cNvSpPr>
          <p:nvPr>
            <p:ph idx="1"/>
          </p:nvPr>
        </p:nvSpPr>
        <p:spPr>
          <a:xfrm>
            <a:off x="838200" y="2560321"/>
            <a:ext cx="10515600" cy="3781287"/>
          </a:xfrm>
        </p:spPr>
        <p:txBody>
          <a:bodyPr anchor="ctr">
            <a:normAutofit/>
          </a:bodyPr>
          <a:lstStyle/>
          <a:p>
            <a:r>
              <a:rPr lang="cs-CZ" sz="1800" dirty="0"/>
              <a:t>spektrum ideologií, politických a sociálních hnutí - cílem </a:t>
            </a:r>
            <a:r>
              <a:rPr lang="cs-CZ" sz="1800" b="1" dirty="0"/>
              <a:t>definovat, zkoumat a dosáhnout politické, ekonomické a sociální rovnosti mezi pohlavími = narovnání možností a příležitostí v oblasti vzdělávání, profesního rozvoje i běžných sociálních vztahů </a:t>
            </a:r>
            <a:r>
              <a:rPr lang="cs-CZ" sz="1800" dirty="0"/>
              <a:t>(včetně rodiny)</a:t>
            </a:r>
          </a:p>
          <a:p>
            <a:endParaRPr lang="cs-CZ" sz="1800" dirty="0"/>
          </a:p>
          <a:p>
            <a:r>
              <a:rPr lang="cs-CZ" sz="1800" b="1" dirty="0"/>
              <a:t>příčiny nerovnosti</a:t>
            </a:r>
            <a:r>
              <a:rPr lang="cs-CZ" sz="1800" dirty="0"/>
              <a:t>: </a:t>
            </a:r>
            <a:r>
              <a:rPr lang="cs-CZ" sz="1800" b="1" dirty="0"/>
              <a:t>patriarchální uspořádání společnosti</a:t>
            </a:r>
            <a:r>
              <a:rPr lang="cs-CZ" sz="1800" dirty="0"/>
              <a:t>, založené na </a:t>
            </a:r>
            <a:r>
              <a:rPr lang="cs-CZ" sz="1800" b="1" dirty="0"/>
              <a:t>genderových stereotypech a rolích</a:t>
            </a:r>
            <a:r>
              <a:rPr lang="cs-CZ" sz="1800" dirty="0"/>
              <a:t>, které vedou k </a:t>
            </a:r>
            <a:r>
              <a:rPr lang="cs-CZ" sz="1800" b="1" dirty="0"/>
              <a:t>nerovnému postavení žen</a:t>
            </a:r>
            <a:r>
              <a:rPr lang="cs-CZ" sz="1800" dirty="0"/>
              <a:t>, </a:t>
            </a:r>
            <a:r>
              <a:rPr lang="cs-CZ" sz="1800" b="1" dirty="0"/>
              <a:t>sexismu, misogynii;</a:t>
            </a:r>
          </a:p>
          <a:p>
            <a:endParaRPr lang="cs-CZ" sz="1800" dirty="0"/>
          </a:p>
          <a:p>
            <a:r>
              <a:rPr lang="cs-CZ" sz="1800" dirty="0"/>
              <a:t>požadavkem jsou </a:t>
            </a:r>
            <a:r>
              <a:rPr lang="cs-CZ" sz="1800" b="1" dirty="0"/>
              <a:t>základní práva: </a:t>
            </a:r>
            <a:r>
              <a:rPr lang="cs-CZ" sz="1800" dirty="0"/>
              <a:t>volit, zastávat veřejnou funkci, pracovat a být za stejnou práci stejně platově ohodnoceny jako muži, vlastnit majetek, právo na vzdělání, stejná práva v manželství, legální přístup k reprodukčním právům, genderově neutrální (nesexistický) jazyk, ochrana žen před znásilněním, sexuálním obtěžováním a domácím násilím</a:t>
            </a:r>
          </a:p>
          <a:p>
            <a:endParaRPr lang="cs-CZ" sz="13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235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522ACD-2425-223A-007A-66E11F04EAE6}"/>
              </a:ext>
            </a:extLst>
          </p:cNvPr>
          <p:cNvSpPr>
            <a:spLocks noGrp="1"/>
          </p:cNvSpPr>
          <p:nvPr>
            <p:ph type="title"/>
          </p:nvPr>
        </p:nvSpPr>
        <p:spPr/>
        <p:txBody>
          <a:bodyPr/>
          <a:lstStyle/>
          <a:p>
            <a:r>
              <a:rPr lang="cs-CZ" dirty="0"/>
              <a:t> </a:t>
            </a:r>
          </a:p>
        </p:txBody>
      </p:sp>
      <p:sp>
        <p:nvSpPr>
          <p:cNvPr id="3" name="Zástupný obsah 2">
            <a:extLst>
              <a:ext uri="{FF2B5EF4-FFF2-40B4-BE49-F238E27FC236}">
                <a16:creationId xmlns:a16="http://schemas.microsoft.com/office/drawing/2014/main" id="{35DE0202-8F21-12A4-55C8-3037FCB21165}"/>
              </a:ext>
            </a:extLst>
          </p:cNvPr>
          <p:cNvSpPr>
            <a:spLocks noGrp="1"/>
          </p:cNvSpPr>
          <p:nvPr>
            <p:ph idx="1"/>
          </p:nvPr>
        </p:nvSpPr>
        <p:spPr>
          <a:xfrm>
            <a:off x="226142" y="365125"/>
            <a:ext cx="7275871" cy="6232320"/>
          </a:xfrm>
        </p:spPr>
        <p:txBody>
          <a:bodyPr>
            <a:normAutofit fontScale="62500" lnSpcReduction="20000"/>
          </a:bodyPr>
          <a:lstStyle/>
          <a:p>
            <a:pPr marL="0" indent="0" algn="ctr">
              <a:buNone/>
            </a:pPr>
            <a:r>
              <a:rPr lang="cs-CZ" sz="3800" b="1" dirty="0"/>
              <a:t>Historie feminismu – „vlny“</a:t>
            </a:r>
          </a:p>
          <a:p>
            <a:pPr algn="ctr">
              <a:buFont typeface="Arial" panose="020B0604020202020204" pitchFamily="34" charset="0"/>
              <a:buChar char="•"/>
            </a:pPr>
            <a:endParaRPr lang="cs-CZ" b="1" dirty="0"/>
          </a:p>
          <a:p>
            <a:pPr marL="0" indent="0">
              <a:buNone/>
            </a:pPr>
            <a:r>
              <a:rPr lang="cs-CZ" sz="3200" b="1" dirty="0"/>
              <a:t>První vlna feminismu</a:t>
            </a:r>
            <a:r>
              <a:rPr lang="cs-CZ" sz="3200" dirty="0"/>
              <a:t> (zhruba 19. století – počátek 20. století) </a:t>
            </a:r>
          </a:p>
          <a:p>
            <a:r>
              <a:rPr lang="cs-CZ" dirty="0"/>
              <a:t>kritika </a:t>
            </a:r>
            <a:r>
              <a:rPr lang="cs-CZ" dirty="0">
                <a:solidFill>
                  <a:srgbClr val="FF0000"/>
                </a:solidFill>
              </a:rPr>
              <a:t>nerovností </a:t>
            </a:r>
            <a:r>
              <a:rPr lang="cs-CZ" i="1" dirty="0">
                <a:solidFill>
                  <a:srgbClr val="FF0000"/>
                </a:solidFill>
              </a:rPr>
              <a:t>de iure</a:t>
            </a:r>
            <a:r>
              <a:rPr lang="cs-CZ" dirty="0">
                <a:solidFill>
                  <a:srgbClr val="FF0000"/>
                </a:solidFill>
              </a:rPr>
              <a:t>, </a:t>
            </a:r>
          </a:p>
          <a:p>
            <a:r>
              <a:rPr lang="cs-CZ" dirty="0"/>
              <a:t>boj za </a:t>
            </a:r>
            <a:r>
              <a:rPr lang="cs-CZ" b="1" dirty="0">
                <a:solidFill>
                  <a:srgbClr val="FF0000"/>
                </a:solidFill>
              </a:rPr>
              <a:t>základní lidská práva i pro ženy a jejich zakotvení v legislativě </a:t>
            </a:r>
            <a:r>
              <a:rPr lang="cs-CZ" dirty="0"/>
              <a:t>(právo volit, rovnost před zákonem aj.); sufražetky</a:t>
            </a:r>
          </a:p>
          <a:p>
            <a:pPr>
              <a:buFont typeface="Arial" panose="020B0604020202020204" pitchFamily="34" charset="0"/>
              <a:buChar char="•"/>
            </a:pPr>
            <a:endParaRPr lang="cs-CZ" dirty="0"/>
          </a:p>
          <a:p>
            <a:pPr>
              <a:buFont typeface="Arial" panose="020B0604020202020204" pitchFamily="34" charset="0"/>
              <a:buChar char="•"/>
            </a:pPr>
            <a:endParaRPr lang="cs-CZ" dirty="0"/>
          </a:p>
          <a:p>
            <a:pPr marL="0" indent="0">
              <a:buNone/>
            </a:pPr>
            <a:r>
              <a:rPr lang="cs-CZ" sz="3200" b="1" dirty="0"/>
              <a:t>Druhá vlna feminismu</a:t>
            </a:r>
            <a:r>
              <a:rPr lang="cs-CZ" sz="3200" dirty="0"/>
              <a:t> (cca poč. 60. – počátek 80. let 20. století) </a:t>
            </a:r>
          </a:p>
          <a:p>
            <a:r>
              <a:rPr lang="cs-CZ" dirty="0"/>
              <a:t>období řady sociálních a občanských hnutí (civil </a:t>
            </a:r>
            <a:r>
              <a:rPr lang="cs-CZ" dirty="0" err="1"/>
              <a:t>rights</a:t>
            </a:r>
            <a:r>
              <a:rPr lang="cs-CZ" dirty="0"/>
              <a:t> </a:t>
            </a:r>
            <a:r>
              <a:rPr lang="cs-CZ" dirty="0" err="1"/>
              <a:t>movement</a:t>
            </a:r>
            <a:r>
              <a:rPr lang="cs-CZ" dirty="0"/>
              <a:t>, studentská hnutí, protiválečné hnutí USA, gay </a:t>
            </a:r>
            <a:r>
              <a:rPr lang="cs-CZ" dirty="0" err="1"/>
              <a:t>liberation</a:t>
            </a:r>
            <a:r>
              <a:rPr lang="cs-CZ" dirty="0"/>
              <a:t> </a:t>
            </a:r>
            <a:r>
              <a:rPr lang="cs-CZ" dirty="0" err="1"/>
              <a:t>movement</a:t>
            </a:r>
            <a:r>
              <a:rPr lang="cs-CZ" dirty="0"/>
              <a:t>...)</a:t>
            </a:r>
          </a:p>
          <a:p>
            <a:r>
              <a:rPr lang="cs-CZ" dirty="0"/>
              <a:t>boj s nerovnostmi, které přes oficiální rovnost </a:t>
            </a:r>
            <a:r>
              <a:rPr lang="cs-CZ" b="1" dirty="0">
                <a:solidFill>
                  <a:srgbClr val="FF0000"/>
                </a:solidFill>
              </a:rPr>
              <a:t>přetrvaly </a:t>
            </a:r>
            <a:r>
              <a:rPr lang="cs-CZ" b="1" i="1" dirty="0">
                <a:solidFill>
                  <a:srgbClr val="FF0000"/>
                </a:solidFill>
              </a:rPr>
              <a:t>de facto</a:t>
            </a:r>
          </a:p>
          <a:p>
            <a:pPr>
              <a:buFont typeface="Arial" panose="020B0604020202020204" pitchFamily="34" charset="0"/>
              <a:buChar char="•"/>
            </a:pPr>
            <a:r>
              <a:rPr lang="cs-CZ" b="1" i="1" dirty="0">
                <a:solidFill>
                  <a:srgbClr val="FF0000"/>
                </a:solidFill>
              </a:rPr>
              <a:t>„osvobození od útlaku“ </a:t>
            </a:r>
            <a:r>
              <a:rPr lang="cs-CZ" i="1" dirty="0"/>
              <a:t>v oblastech </a:t>
            </a:r>
            <a:r>
              <a:rPr lang="cs-CZ" dirty="0"/>
              <a:t>vzdělání, realizace mimo domácnost, sexualita, rodina, manželství, pracovní uplatnění, reprodukční práva a všeobecnou rovnost; větší zaměření na problémy jako je </a:t>
            </a:r>
            <a:r>
              <a:rPr lang="cs-CZ" b="1" dirty="0"/>
              <a:t>domácí násilí, sexuální obtěžování, znásilnění</a:t>
            </a:r>
          </a:p>
          <a:p>
            <a:pPr>
              <a:buFont typeface="Arial" panose="020B0604020202020204" pitchFamily="34" charset="0"/>
              <a:buChar char="•"/>
            </a:pPr>
            <a:r>
              <a:rPr lang="cs-CZ" b="1" dirty="0">
                <a:solidFill>
                  <a:srgbClr val="FF0000"/>
                </a:solidFill>
              </a:rPr>
              <a:t>v popřední bílé vzdělané cisgender americké a evropské ženy – chybí hlasy z pozic odlišných zkušeností a požadavků žen z nižších sociálních tříd, odlišných ras, odlišné sexuální orientace aj.</a:t>
            </a:r>
          </a:p>
          <a:p>
            <a:pPr>
              <a:buFont typeface="Arial" panose="020B0604020202020204" pitchFamily="34" charset="0"/>
              <a:buChar char="•"/>
            </a:pPr>
            <a:r>
              <a:rPr lang="cs-CZ" b="1" dirty="0"/>
              <a:t>vnitřní rozkoly a nejednotnost – postupně sílí hlasy žen, které nejsou slyšet: ve </a:t>
            </a:r>
            <a:r>
              <a:rPr lang="cs-CZ" b="1" dirty="0" err="1"/>
              <a:t>fem.hnutí</a:t>
            </a:r>
            <a:r>
              <a:rPr lang="cs-CZ" b="1" dirty="0"/>
              <a:t> převládlo rovnostářství a požadavek stejnosti místo rovnosti a uznání odlišnosti</a:t>
            </a:r>
            <a:endParaRPr lang="cs-CZ" dirty="0"/>
          </a:p>
        </p:txBody>
      </p:sp>
      <p:pic>
        <p:nvPicPr>
          <p:cNvPr id="7" name="Obrázek 6" descr="Obsah obrázku osoba, Lidská tvář, portrét, oblečení&#10;&#10;Popis byl vytvořen automaticky">
            <a:extLst>
              <a:ext uri="{FF2B5EF4-FFF2-40B4-BE49-F238E27FC236}">
                <a16:creationId xmlns:a16="http://schemas.microsoft.com/office/drawing/2014/main" id="{42DB0D52-2C34-E41B-5C08-4EE8A83C8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1701" y="196745"/>
            <a:ext cx="2146505" cy="2826231"/>
          </a:xfrm>
          <a:prstGeom prst="rect">
            <a:avLst/>
          </a:prstGeom>
        </p:spPr>
      </p:pic>
      <p:sp>
        <p:nvSpPr>
          <p:cNvPr id="9" name="TextovéPole 8">
            <a:extLst>
              <a:ext uri="{FF2B5EF4-FFF2-40B4-BE49-F238E27FC236}">
                <a16:creationId xmlns:a16="http://schemas.microsoft.com/office/drawing/2014/main" id="{5A2AD34D-59D4-791A-AF2F-C156D390C276}"/>
              </a:ext>
            </a:extLst>
          </p:cNvPr>
          <p:cNvSpPr txBox="1"/>
          <p:nvPr/>
        </p:nvSpPr>
        <p:spPr>
          <a:xfrm>
            <a:off x="7675921" y="206675"/>
            <a:ext cx="1831872" cy="1169551"/>
          </a:xfrm>
          <a:prstGeom prst="rect">
            <a:avLst/>
          </a:prstGeom>
          <a:noFill/>
        </p:spPr>
        <p:txBody>
          <a:bodyPr wrap="square">
            <a:spAutoFit/>
          </a:bodyPr>
          <a:lstStyle/>
          <a:p>
            <a:r>
              <a:rPr lang="cs-CZ" sz="1400" dirty="0"/>
              <a:t>Sylvia </a:t>
            </a:r>
            <a:r>
              <a:rPr lang="cs-CZ" sz="1400" dirty="0" err="1"/>
              <a:t>Pankhurst</a:t>
            </a:r>
            <a:endParaRPr lang="cs-CZ" sz="1400" dirty="0"/>
          </a:p>
          <a:p>
            <a:r>
              <a:rPr lang="cs-CZ" sz="1400" dirty="0"/>
              <a:t>1882 - 1960</a:t>
            </a:r>
          </a:p>
          <a:p>
            <a:r>
              <a:rPr lang="cs-CZ" sz="1400" dirty="0"/>
              <a:t>Britská feministka, socialistka, spisovatelka</a:t>
            </a:r>
          </a:p>
        </p:txBody>
      </p:sp>
      <p:pic>
        <p:nvPicPr>
          <p:cNvPr id="11" name="Obrázek 10" descr="Obsah obrázku text, kniha, papír, dopis&#10;&#10;Popis byl vytvořen automaticky">
            <a:extLst>
              <a:ext uri="{FF2B5EF4-FFF2-40B4-BE49-F238E27FC236}">
                <a16:creationId xmlns:a16="http://schemas.microsoft.com/office/drawing/2014/main" id="{680338E0-D35A-38D2-1800-75771CE74A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0477" y="3181426"/>
            <a:ext cx="2182761" cy="3128624"/>
          </a:xfrm>
          <a:prstGeom prst="rect">
            <a:avLst/>
          </a:prstGeom>
        </p:spPr>
      </p:pic>
      <p:sp>
        <p:nvSpPr>
          <p:cNvPr id="13" name="TextovéPole 12">
            <a:extLst>
              <a:ext uri="{FF2B5EF4-FFF2-40B4-BE49-F238E27FC236}">
                <a16:creationId xmlns:a16="http://schemas.microsoft.com/office/drawing/2014/main" id="{9661A6DA-6FC5-A9E7-5992-1FC6DD01477B}"/>
              </a:ext>
            </a:extLst>
          </p:cNvPr>
          <p:cNvSpPr txBox="1"/>
          <p:nvPr/>
        </p:nvSpPr>
        <p:spPr>
          <a:xfrm>
            <a:off x="9683237" y="3751779"/>
            <a:ext cx="2282621" cy="3416320"/>
          </a:xfrm>
          <a:prstGeom prst="rect">
            <a:avLst/>
          </a:prstGeom>
          <a:noFill/>
        </p:spPr>
        <p:txBody>
          <a:bodyPr wrap="square">
            <a:spAutoFit/>
          </a:bodyPr>
          <a:lstStyle/>
          <a:p>
            <a:r>
              <a:rPr lang="cs-CZ" b="1" dirty="0"/>
              <a:t>Simone de </a:t>
            </a:r>
            <a:r>
              <a:rPr lang="cs-CZ" b="1" dirty="0" err="1"/>
              <a:t>Beauvoir</a:t>
            </a:r>
            <a:endParaRPr lang="cs-CZ" b="1" dirty="0"/>
          </a:p>
          <a:p>
            <a:r>
              <a:rPr lang="cs-CZ" b="1" dirty="0"/>
              <a:t>Druhé pohlaví (1949)</a:t>
            </a:r>
          </a:p>
          <a:p>
            <a:endParaRPr lang="cs-CZ" dirty="0"/>
          </a:p>
          <a:p>
            <a:r>
              <a:rPr lang="cs-CZ" dirty="0"/>
              <a:t>Analyzuje mocensky asymetrický vztah pohlaví</a:t>
            </a:r>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2062396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56CAFAF-9FC9-45D6-E515-DC56253190D1}"/>
              </a:ext>
            </a:extLst>
          </p:cNvPr>
          <p:cNvSpPr>
            <a:spLocks noGrp="1"/>
          </p:cNvSpPr>
          <p:nvPr>
            <p:ph type="title"/>
          </p:nvPr>
        </p:nvSpPr>
        <p:spPr>
          <a:xfrm>
            <a:off x="1043631" y="809898"/>
            <a:ext cx="9942716" cy="1554480"/>
          </a:xfrm>
        </p:spPr>
        <p:txBody>
          <a:bodyPr anchor="ctr">
            <a:normAutofit/>
          </a:bodyPr>
          <a:lstStyle/>
          <a:p>
            <a:br>
              <a:rPr lang="cs-CZ" sz="2600"/>
            </a:br>
            <a:r>
              <a:rPr lang="cs-CZ" sz="2600" b="1"/>
              <a:t>Combahee River Collective</a:t>
            </a:r>
            <a:br>
              <a:rPr lang="cs-CZ" sz="2600" b="1"/>
            </a:br>
            <a:r>
              <a:rPr lang="cs-CZ" sz="2600" b="1"/>
              <a:t>A black feminist statement, 1978</a:t>
            </a:r>
            <a:br>
              <a:rPr lang="cs-CZ" sz="2600" b="1"/>
            </a:br>
            <a:endParaRPr lang="cs-CZ" sz="2600" b="1"/>
          </a:p>
        </p:txBody>
      </p:sp>
      <p:sp>
        <p:nvSpPr>
          <p:cNvPr id="3" name="Zástupný obsah 2">
            <a:extLst>
              <a:ext uri="{FF2B5EF4-FFF2-40B4-BE49-F238E27FC236}">
                <a16:creationId xmlns:a16="http://schemas.microsoft.com/office/drawing/2014/main" id="{9A8C14C3-8133-E2EA-2400-1443855085C5}"/>
              </a:ext>
            </a:extLst>
          </p:cNvPr>
          <p:cNvSpPr>
            <a:spLocks noGrp="1"/>
          </p:cNvSpPr>
          <p:nvPr>
            <p:ph idx="1"/>
          </p:nvPr>
        </p:nvSpPr>
        <p:spPr>
          <a:xfrm>
            <a:off x="1123162" y="2352707"/>
            <a:ext cx="9941319" cy="3988914"/>
          </a:xfrm>
        </p:spPr>
        <p:txBody>
          <a:bodyPr anchor="ctr">
            <a:normAutofit lnSpcReduction="10000"/>
          </a:bodyPr>
          <a:lstStyle/>
          <a:p>
            <a:pPr lvl="1"/>
            <a:endParaRPr lang="cs-CZ" sz="1500" dirty="0"/>
          </a:p>
          <a:p>
            <a:pPr marL="0" indent="0">
              <a:buNone/>
            </a:pPr>
            <a:r>
              <a:rPr lang="cs-CZ" sz="2000" dirty="0"/>
              <a:t>"Aktivně bojujeme proti útlaku na základě rasy, pohlaví, sexuální orientace a třídy a svůj úkol spatřujeme v jednotě analýzy a praxe, které vycházejí z poznání, že velké systémy útlaku jsou propojené. Syntéza těchto útlaků vytváří podmínky našeho života. Jako černé ženy vnímáme černý feminismus jako logické politické hnutí směřující k odstranění mnohonásobného a paralelně se dějícího útlaku, jemuž čelí všechny barevné ženy. … Ačkoli jsme feministky a lesby, cítíme solidaritu s progresivními černými muži a neobhajujeme roztříštěnost, kterou požadují separatistické bílé ženy. Spolu s černými muži bojujeme proti rasismu, ale také proti nim kvůli jejich sexismu. Jsme socialistky, protože věříme, že práce se musí vykonávat pro dobro kolektivu, který ji vykonává a vyrábí výrobky, a ne pro zisk šéfů. Je potřeba pojmenovat skutečnou třídní situaci lidí, pro než je útlak na základě rasy a pohlaví výrazně určujícím momentem v jejich pracovním životě. ….. Pro muže, kteří byli v téhle společnosti socializováni do mužské role, máme spoustu kritiky a nenávisti, ale nepodléháme scestné představě, že to je věcí jejich mužskosti jako takové, tedy jejich biologické mužskosti…“(pp. 365 – 366)</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870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F26B56B-AFFC-8FAB-C1F0-A8DC69C75C1A}"/>
              </a:ext>
            </a:extLst>
          </p:cNvPr>
          <p:cNvSpPr>
            <a:spLocks noGrp="1"/>
          </p:cNvSpPr>
          <p:nvPr>
            <p:ph idx="1"/>
          </p:nvPr>
        </p:nvSpPr>
        <p:spPr>
          <a:xfrm>
            <a:off x="308113" y="678426"/>
            <a:ext cx="7626519" cy="5968986"/>
          </a:xfrm>
        </p:spPr>
        <p:txBody>
          <a:bodyPr>
            <a:normAutofit fontScale="62500" lnSpcReduction="20000"/>
          </a:bodyPr>
          <a:lstStyle/>
          <a:p>
            <a:pPr marL="0" indent="0" algn="ctr">
              <a:buNone/>
            </a:pPr>
            <a:r>
              <a:rPr lang="cs-CZ" sz="3400" b="1" dirty="0"/>
              <a:t>Třetí vlna feminismu</a:t>
            </a:r>
            <a:r>
              <a:rPr lang="cs-CZ" sz="3400" dirty="0"/>
              <a:t> (poč. 90. let 20.století) </a:t>
            </a:r>
          </a:p>
          <a:p>
            <a:pPr lvl="1"/>
            <a:endParaRPr lang="cs-CZ" dirty="0"/>
          </a:p>
          <a:p>
            <a:pPr lvl="1"/>
            <a:r>
              <a:rPr lang="cs-CZ" sz="3000" dirty="0"/>
              <a:t>kritizuje předchozí </a:t>
            </a:r>
            <a:r>
              <a:rPr lang="cs-CZ" sz="3000" dirty="0" err="1"/>
              <a:t>esencialistickou</a:t>
            </a:r>
            <a:r>
              <a:rPr lang="cs-CZ" sz="3000" dirty="0"/>
              <a:t> definici feminity</a:t>
            </a:r>
          </a:p>
          <a:p>
            <a:pPr lvl="1"/>
            <a:r>
              <a:rPr lang="cs-CZ" sz="3000" dirty="0"/>
              <a:t>rozbíjí jednolitý feminismus, zohledňuje </a:t>
            </a:r>
            <a:r>
              <a:rPr lang="cs-CZ" sz="3000" b="1" dirty="0"/>
              <a:t>různost žen</a:t>
            </a:r>
            <a:r>
              <a:rPr lang="cs-CZ" sz="3000" dirty="0"/>
              <a:t> (podle věku, barvy pleti, sexuální orientace, původu, třídní příslušnosti atd.) a </a:t>
            </a:r>
            <a:r>
              <a:rPr lang="cs-CZ" sz="3000" b="1" dirty="0"/>
              <a:t>individualismus</a:t>
            </a:r>
          </a:p>
          <a:p>
            <a:pPr lvl="1"/>
            <a:r>
              <a:rPr lang="cs-CZ" sz="3000" dirty="0"/>
              <a:t>ke slovu se dostávají i ne-bílé feministky (</a:t>
            </a:r>
            <a:r>
              <a:rPr lang="it-IT" sz="3000" b="1" dirty="0"/>
              <a:t>Gloria E. Anzaldúa, bell hooks</a:t>
            </a:r>
            <a:r>
              <a:rPr lang="cs-CZ" sz="3000" b="1" dirty="0"/>
              <a:t>, Angela Davis …), prosazuje se koncept </a:t>
            </a:r>
            <a:r>
              <a:rPr lang="cs-CZ" sz="3000" b="1" dirty="0" err="1">
                <a:solidFill>
                  <a:srgbClr val="FF0000"/>
                </a:solidFill>
              </a:rPr>
              <a:t>intersekcionality</a:t>
            </a:r>
            <a:r>
              <a:rPr lang="it-IT" sz="3000" b="1" dirty="0">
                <a:solidFill>
                  <a:srgbClr val="FF0000"/>
                </a:solidFill>
              </a:rPr>
              <a:t> </a:t>
            </a:r>
            <a:endParaRPr lang="cs-CZ" sz="3000" b="1" dirty="0">
              <a:solidFill>
                <a:srgbClr val="FF0000"/>
              </a:solidFill>
            </a:endParaRPr>
          </a:p>
          <a:p>
            <a:pPr lvl="1"/>
            <a:r>
              <a:rPr lang="cs-CZ" sz="3000" dirty="0"/>
              <a:t>výrazně se projevuje téma </a:t>
            </a:r>
            <a:r>
              <a:rPr lang="cs-CZ" sz="3000" b="1" dirty="0"/>
              <a:t>sexuální svobody </a:t>
            </a:r>
            <a:r>
              <a:rPr lang="cs-CZ" sz="3000" dirty="0"/>
              <a:t>(spolu s prosazováním feministek různých sexuálních orientací)</a:t>
            </a:r>
          </a:p>
          <a:p>
            <a:pPr lvl="1"/>
            <a:r>
              <a:rPr lang="cs-CZ" sz="3000" dirty="0"/>
              <a:t>akcent na </a:t>
            </a:r>
            <a:r>
              <a:rPr lang="cs-CZ" sz="3000" b="1" dirty="0"/>
              <a:t>osobní zkušenost, individualitu, odlišnost kontextu </a:t>
            </a:r>
            <a:r>
              <a:rPr lang="cs-CZ" sz="3000" dirty="0"/>
              <a:t>(tj. každý kontext vyžaduje „jiný“ feminismus)</a:t>
            </a:r>
          </a:p>
          <a:p>
            <a:pPr lvl="1"/>
            <a:endParaRPr lang="cs-CZ" sz="2600" dirty="0"/>
          </a:p>
          <a:p>
            <a:pPr marL="0" indent="0">
              <a:buNone/>
            </a:pPr>
            <a:r>
              <a:rPr lang="cs-CZ" sz="2900" b="1" dirty="0"/>
              <a:t>Judith </a:t>
            </a:r>
            <a:r>
              <a:rPr lang="cs-CZ" sz="2900" b="1" dirty="0" err="1"/>
              <a:t>Butler</a:t>
            </a:r>
            <a:r>
              <a:rPr lang="cs-CZ" sz="2900" b="1" dirty="0"/>
              <a:t>, </a:t>
            </a:r>
            <a:r>
              <a:rPr lang="en-US" sz="2900" b="1" dirty="0"/>
              <a:t>Gender Trouble: Feminism and the Subversion of Identity</a:t>
            </a:r>
            <a:r>
              <a:rPr lang="cs-CZ" sz="2900" b="1" dirty="0"/>
              <a:t> (1990)</a:t>
            </a:r>
          </a:p>
          <a:p>
            <a:pPr lvl="1"/>
            <a:r>
              <a:rPr lang="cs-CZ" sz="3000" dirty="0"/>
              <a:t>performativní teorie genderu: gender </a:t>
            </a:r>
            <a:r>
              <a:rPr lang="cs-CZ" sz="3000" b="1" dirty="0"/>
              <a:t>produkuje těla </a:t>
            </a:r>
            <a:r>
              <a:rPr lang="cs-CZ" sz="3000" dirty="0"/>
              <a:t>řízená </a:t>
            </a:r>
            <a:r>
              <a:rPr lang="cs-CZ" sz="3000" b="1" dirty="0"/>
              <a:t>genderovými normami</a:t>
            </a:r>
          </a:p>
          <a:p>
            <a:pPr lvl="1"/>
            <a:r>
              <a:rPr lang="cs-CZ" sz="3000" b="1" dirty="0"/>
              <a:t>jde o trvalý proces = genderová identita není nikdy definitivní, je stále konstituována; neexistuje jednoznačnost</a:t>
            </a:r>
          </a:p>
          <a:p>
            <a:pPr lvl="1"/>
            <a:r>
              <a:rPr lang="cs-CZ" sz="3000" dirty="0"/>
              <a:t>argumentuje </a:t>
            </a:r>
            <a:r>
              <a:rPr lang="cs-CZ" sz="3000" b="1" dirty="0"/>
              <a:t>proti </a:t>
            </a:r>
            <a:r>
              <a:rPr lang="cs-CZ" sz="3000" b="1" dirty="0" err="1"/>
              <a:t>homogenizujícímu</a:t>
            </a:r>
            <a:r>
              <a:rPr lang="cs-CZ" sz="3000" b="1" dirty="0"/>
              <a:t> pojetí „ženy“ a „ženství“, které má normativní efekt a vyloučilo nejen ženy jiné rasy a třídy, ale i ženy jiné sexuální orientace nebo nebinární osoby</a:t>
            </a:r>
          </a:p>
          <a:p>
            <a:pPr lvl="2"/>
            <a:endParaRPr lang="cs-CZ" sz="2300" b="1" dirty="0"/>
          </a:p>
          <a:p>
            <a:pPr lvl="1"/>
            <a:endParaRPr lang="cs-CZ" b="1" dirty="0"/>
          </a:p>
          <a:p>
            <a:pPr lvl="1"/>
            <a:endParaRPr lang="cs-CZ" b="1" dirty="0"/>
          </a:p>
          <a:p>
            <a:pPr lvl="1"/>
            <a:endParaRPr lang="cs-CZ" dirty="0"/>
          </a:p>
          <a:p>
            <a:pPr lvl="1"/>
            <a:endParaRPr lang="cs-CZ" b="1" dirty="0"/>
          </a:p>
        </p:txBody>
      </p:sp>
      <p:pic>
        <p:nvPicPr>
          <p:cNvPr id="7" name="Obrázek 6">
            <a:extLst>
              <a:ext uri="{FF2B5EF4-FFF2-40B4-BE49-F238E27FC236}">
                <a16:creationId xmlns:a16="http://schemas.microsoft.com/office/drawing/2014/main" id="{44772F8C-2DF7-9F39-708A-DA587F3B2E47}"/>
              </a:ext>
            </a:extLst>
          </p:cNvPr>
          <p:cNvPicPr>
            <a:picLocks noChangeAspect="1"/>
          </p:cNvPicPr>
          <p:nvPr/>
        </p:nvPicPr>
        <p:blipFill>
          <a:blip r:embed="rId2"/>
          <a:stretch>
            <a:fillRect/>
          </a:stretch>
        </p:blipFill>
        <p:spPr>
          <a:xfrm>
            <a:off x="7847994" y="207977"/>
            <a:ext cx="2288028" cy="3217106"/>
          </a:xfrm>
          <a:prstGeom prst="rect">
            <a:avLst/>
          </a:prstGeom>
        </p:spPr>
      </p:pic>
      <p:sp>
        <p:nvSpPr>
          <p:cNvPr id="9" name="TextovéPole 8">
            <a:extLst>
              <a:ext uri="{FF2B5EF4-FFF2-40B4-BE49-F238E27FC236}">
                <a16:creationId xmlns:a16="http://schemas.microsoft.com/office/drawing/2014/main" id="{01B34F83-8B2F-3DC9-E52D-C52598A7C652}"/>
              </a:ext>
            </a:extLst>
          </p:cNvPr>
          <p:cNvSpPr txBox="1"/>
          <p:nvPr/>
        </p:nvSpPr>
        <p:spPr>
          <a:xfrm>
            <a:off x="10233646" y="207977"/>
            <a:ext cx="2635045" cy="707886"/>
          </a:xfrm>
          <a:prstGeom prst="rect">
            <a:avLst/>
          </a:prstGeom>
          <a:noFill/>
        </p:spPr>
        <p:txBody>
          <a:bodyPr wrap="square">
            <a:spAutoFit/>
          </a:bodyPr>
          <a:lstStyle/>
          <a:p>
            <a:r>
              <a:rPr lang="cs-CZ" sz="2000" b="1" dirty="0"/>
              <a:t>bell </a:t>
            </a:r>
            <a:r>
              <a:rPr lang="cs-CZ" sz="2000" b="1" dirty="0" err="1"/>
              <a:t>hooks</a:t>
            </a:r>
            <a:endParaRPr lang="cs-CZ" sz="2000" b="1" dirty="0"/>
          </a:p>
          <a:p>
            <a:r>
              <a:rPr lang="cs-CZ" sz="2000" b="1" dirty="0"/>
              <a:t>1952 - 2021</a:t>
            </a:r>
            <a:endParaRPr lang="cs-CZ" sz="2000" dirty="0"/>
          </a:p>
        </p:txBody>
      </p:sp>
      <p:pic>
        <p:nvPicPr>
          <p:cNvPr id="12" name="Obrázek 11" descr="Obsah obrázku Lidská tvář, úsměv, osoba, portrét&#10;&#10;Popis byl vytvořen automaticky">
            <a:extLst>
              <a:ext uri="{FF2B5EF4-FFF2-40B4-BE49-F238E27FC236}">
                <a16:creationId xmlns:a16="http://schemas.microsoft.com/office/drawing/2014/main" id="{8E525276-6F3D-48C1-4F64-00DEAC45F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3168" y="3430306"/>
            <a:ext cx="2269550" cy="3217106"/>
          </a:xfrm>
          <a:prstGeom prst="rect">
            <a:avLst/>
          </a:prstGeom>
        </p:spPr>
      </p:pic>
      <p:sp>
        <p:nvSpPr>
          <p:cNvPr id="15" name="TextovéPole 14">
            <a:extLst>
              <a:ext uri="{FF2B5EF4-FFF2-40B4-BE49-F238E27FC236}">
                <a16:creationId xmlns:a16="http://schemas.microsoft.com/office/drawing/2014/main" id="{8645F869-2380-A961-4F2A-8F8406A07B21}"/>
              </a:ext>
            </a:extLst>
          </p:cNvPr>
          <p:cNvSpPr txBox="1"/>
          <p:nvPr/>
        </p:nvSpPr>
        <p:spPr>
          <a:xfrm>
            <a:off x="7757444" y="3596523"/>
            <a:ext cx="2555766" cy="707886"/>
          </a:xfrm>
          <a:prstGeom prst="rect">
            <a:avLst/>
          </a:prstGeom>
          <a:noFill/>
        </p:spPr>
        <p:txBody>
          <a:bodyPr wrap="square">
            <a:spAutoFit/>
          </a:bodyPr>
          <a:lstStyle/>
          <a:p>
            <a:r>
              <a:rPr lang="cs-CZ" sz="2000" b="1" dirty="0"/>
              <a:t>Gloria E. </a:t>
            </a:r>
            <a:r>
              <a:rPr lang="cs-CZ" sz="2000" b="1" dirty="0" err="1"/>
              <a:t>Anzaldúa</a:t>
            </a:r>
            <a:endParaRPr lang="cs-CZ" sz="2000" b="1" dirty="0"/>
          </a:p>
          <a:p>
            <a:r>
              <a:rPr lang="cs-CZ" sz="2000" b="1" dirty="0"/>
              <a:t>1942 - 2004</a:t>
            </a:r>
          </a:p>
        </p:txBody>
      </p:sp>
    </p:spTree>
    <p:extLst>
      <p:ext uri="{BB962C8B-B14F-4D97-AF65-F5344CB8AC3E}">
        <p14:creationId xmlns:p14="http://schemas.microsoft.com/office/powerpoint/2010/main" val="1653792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4F26B56B-AFFC-8FAB-C1F0-A8DC69C75C1A}"/>
              </a:ext>
            </a:extLst>
          </p:cNvPr>
          <p:cNvSpPr>
            <a:spLocks noGrp="1"/>
          </p:cNvSpPr>
          <p:nvPr>
            <p:ph idx="1"/>
          </p:nvPr>
        </p:nvSpPr>
        <p:spPr>
          <a:xfrm>
            <a:off x="590719" y="2330505"/>
            <a:ext cx="4559425" cy="3979585"/>
          </a:xfrm>
        </p:spPr>
        <p:txBody>
          <a:bodyPr anchor="ctr">
            <a:normAutofit fontScale="92500" lnSpcReduction="20000"/>
          </a:bodyPr>
          <a:lstStyle/>
          <a:p>
            <a:pPr lvl="1"/>
            <a:endParaRPr lang="cs-CZ" sz="1700" b="1" dirty="0"/>
          </a:p>
          <a:p>
            <a:pPr lvl="1"/>
            <a:endParaRPr lang="cs-CZ" sz="1700" b="1" dirty="0"/>
          </a:p>
          <a:p>
            <a:r>
              <a:rPr lang="cs-CZ" sz="2100" b="1" dirty="0"/>
              <a:t>pojem od </a:t>
            </a:r>
            <a:r>
              <a:rPr lang="cs-CZ" sz="2100" b="1" dirty="0" err="1"/>
              <a:t>Kimberlé</a:t>
            </a:r>
            <a:r>
              <a:rPr lang="cs-CZ" sz="2100" b="1" dirty="0"/>
              <a:t> </a:t>
            </a:r>
            <a:r>
              <a:rPr lang="cs-CZ" sz="2100" b="1" dirty="0" err="1"/>
              <a:t>Williams</a:t>
            </a:r>
            <a:r>
              <a:rPr lang="cs-CZ" sz="2100" b="1" dirty="0"/>
              <a:t> </a:t>
            </a:r>
            <a:r>
              <a:rPr lang="cs-CZ" sz="2100" b="1" dirty="0" err="1"/>
              <a:t>Crenshaw</a:t>
            </a:r>
            <a:r>
              <a:rPr lang="cs-CZ" sz="2100" b="1" dirty="0"/>
              <a:t>, 1989</a:t>
            </a:r>
          </a:p>
          <a:p>
            <a:endParaRPr lang="cs-CZ" sz="2100" b="1" dirty="0"/>
          </a:p>
          <a:p>
            <a:r>
              <a:rPr lang="cs-CZ" sz="2100" b="1" dirty="0"/>
              <a:t>sociální a politické identity jedinců/skupin se vrství, překrývají a násobí a vytvářejí jedinečné kombinace diskriminace a privilegovanosti; </a:t>
            </a:r>
          </a:p>
          <a:p>
            <a:r>
              <a:rPr lang="cs-CZ" sz="2100" b="1" dirty="0"/>
              <a:t>př. rasa, gender, pohlaví, třída, etnicita, sexualita, náboženství, věk, tělesná konstituce, zdravotní postižení….</a:t>
            </a:r>
          </a:p>
          <a:p>
            <a:r>
              <a:rPr lang="cs-CZ" sz="2100" b="1" dirty="0"/>
              <a:t>„identity“, stejně jako diskriminace, jsou </a:t>
            </a:r>
            <a:r>
              <a:rPr lang="cs-CZ" sz="2100" b="1" dirty="0" err="1"/>
              <a:t>intersekcionální</a:t>
            </a:r>
            <a:endParaRPr lang="cs-CZ" sz="1700" b="1" dirty="0"/>
          </a:p>
          <a:p>
            <a:endParaRPr lang="cs-CZ" sz="1700" dirty="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5" descr="Obsah obrázku text, Písmo, snímek obrazovky, kruh&#10;&#10;Popis byl vytvořen automaticky">
            <a:extLst>
              <a:ext uri="{FF2B5EF4-FFF2-40B4-BE49-F238E27FC236}">
                <a16:creationId xmlns:a16="http://schemas.microsoft.com/office/drawing/2014/main" id="{75A9445D-4B94-9D96-E518-A30534CD2C9A}"/>
              </a:ext>
            </a:extLst>
          </p:cNvPr>
          <p:cNvPicPr>
            <a:picLocks noChangeAspect="1"/>
          </p:cNvPicPr>
          <p:nvPr/>
        </p:nvPicPr>
        <p:blipFill rotWithShape="1">
          <a:blip r:embed="rId2">
            <a:extLst>
              <a:ext uri="{28A0092B-C50C-407E-A947-70E740481C1C}">
                <a14:useLocalDpi xmlns:a14="http://schemas.microsoft.com/office/drawing/2010/main" val="0"/>
              </a:ext>
            </a:extLst>
          </a:blip>
          <a:srcRect t="3062" r="4" b="4"/>
          <a:stretch/>
        </p:blipFill>
        <p:spPr>
          <a:xfrm>
            <a:off x="5977788" y="799352"/>
            <a:ext cx="5425410" cy="5259296"/>
          </a:xfrm>
          <a:prstGeom prst="rect">
            <a:avLst/>
          </a:prstGeom>
        </p:spPr>
      </p:pic>
      <p:sp>
        <p:nvSpPr>
          <p:cNvPr id="4" name="TextovéPole 3">
            <a:extLst>
              <a:ext uri="{FF2B5EF4-FFF2-40B4-BE49-F238E27FC236}">
                <a16:creationId xmlns:a16="http://schemas.microsoft.com/office/drawing/2014/main" id="{50DAF97B-42CF-2EC5-311F-E63FC0370063}"/>
              </a:ext>
            </a:extLst>
          </p:cNvPr>
          <p:cNvSpPr txBox="1"/>
          <p:nvPr/>
        </p:nvSpPr>
        <p:spPr>
          <a:xfrm>
            <a:off x="788803" y="898818"/>
            <a:ext cx="4173962" cy="954107"/>
          </a:xfrm>
          <a:prstGeom prst="rect">
            <a:avLst/>
          </a:prstGeom>
          <a:noFill/>
        </p:spPr>
        <p:txBody>
          <a:bodyPr wrap="square">
            <a:spAutoFit/>
          </a:bodyPr>
          <a:lstStyle/>
          <a:p>
            <a:r>
              <a:rPr lang="cs-CZ" sz="2800" b="1" dirty="0"/>
              <a:t>Koncept </a:t>
            </a:r>
            <a:r>
              <a:rPr lang="cs-CZ" sz="2800" b="1" dirty="0" err="1"/>
              <a:t>intersekcionality</a:t>
            </a:r>
            <a:endParaRPr lang="cs-CZ" sz="1800" b="1" dirty="0"/>
          </a:p>
        </p:txBody>
      </p:sp>
      <p:sp>
        <p:nvSpPr>
          <p:cNvPr id="7" name="TextovéPole 6">
            <a:extLst>
              <a:ext uri="{FF2B5EF4-FFF2-40B4-BE49-F238E27FC236}">
                <a16:creationId xmlns:a16="http://schemas.microsoft.com/office/drawing/2014/main" id="{A34A0BA2-BF46-59B6-D03A-8E960F35F0A0}"/>
              </a:ext>
            </a:extLst>
          </p:cNvPr>
          <p:cNvSpPr txBox="1"/>
          <p:nvPr/>
        </p:nvSpPr>
        <p:spPr>
          <a:xfrm>
            <a:off x="5789977" y="5979416"/>
            <a:ext cx="2900516" cy="738664"/>
          </a:xfrm>
          <a:prstGeom prst="rect">
            <a:avLst/>
          </a:prstGeom>
          <a:noFill/>
        </p:spPr>
        <p:txBody>
          <a:bodyPr wrap="square">
            <a:spAutoFit/>
          </a:bodyPr>
          <a:lstStyle/>
          <a:p>
            <a:r>
              <a:rPr lang="cs-CZ" sz="1400" dirty="0"/>
              <a:t>https://medium.com/appreciative-wellbeing/i-am-intersectionality-6ebc6da347e3</a:t>
            </a:r>
          </a:p>
        </p:txBody>
      </p:sp>
    </p:spTree>
    <p:extLst>
      <p:ext uri="{BB962C8B-B14F-4D97-AF65-F5344CB8AC3E}">
        <p14:creationId xmlns:p14="http://schemas.microsoft.com/office/powerpoint/2010/main" val="814470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2EFFA558-DDCB-B373-6268-730100B7C71B}"/>
              </a:ext>
            </a:extLst>
          </p:cNvPr>
          <p:cNvSpPr>
            <a:spLocks noGrp="1"/>
          </p:cNvSpPr>
          <p:nvPr>
            <p:ph idx="1"/>
          </p:nvPr>
        </p:nvSpPr>
        <p:spPr>
          <a:xfrm>
            <a:off x="457195" y="2342648"/>
            <a:ext cx="4973588" cy="3787774"/>
          </a:xfrm>
        </p:spPr>
        <p:txBody>
          <a:bodyPr anchor="ctr">
            <a:normAutofit fontScale="92500" lnSpcReduction="20000"/>
          </a:bodyPr>
          <a:lstStyle/>
          <a:p>
            <a:pPr marL="0" indent="0">
              <a:buNone/>
            </a:pPr>
            <a:endParaRPr lang="cs-CZ" sz="1400" dirty="0"/>
          </a:p>
          <a:p>
            <a:pPr lvl="1"/>
            <a:r>
              <a:rPr lang="cs-CZ" sz="1900" dirty="0"/>
              <a:t>„</a:t>
            </a:r>
            <a:r>
              <a:rPr lang="cs-CZ" sz="1900" dirty="0" err="1"/>
              <a:t>empowerment</a:t>
            </a:r>
            <a:r>
              <a:rPr lang="cs-CZ" sz="1900" dirty="0"/>
              <a:t>“ (posílení, zapojení, „zmocnění“ = posilování všeho, co umožňuje plnou realizaci)</a:t>
            </a:r>
          </a:p>
          <a:p>
            <a:pPr lvl="1"/>
            <a:r>
              <a:rPr lang="cs-CZ" sz="1900" dirty="0"/>
              <a:t>velkým tématem sexuální zneužívání, obtěžování a násilí, objektivizace žen a ženského těla, sexismus, body </a:t>
            </a:r>
            <a:r>
              <a:rPr lang="cs-CZ" sz="1900" dirty="0" err="1"/>
              <a:t>shaming</a:t>
            </a:r>
            <a:r>
              <a:rPr lang="cs-CZ" sz="1900" dirty="0"/>
              <a:t> …</a:t>
            </a:r>
          </a:p>
          <a:p>
            <a:pPr lvl="1"/>
            <a:r>
              <a:rPr lang="cs-CZ" sz="1900" b="1" dirty="0"/>
              <a:t>klíčový online aktivismus </a:t>
            </a:r>
            <a:r>
              <a:rPr lang="cs-CZ" sz="1900" dirty="0"/>
              <a:t>(#MeToo, #NotinMyName…)</a:t>
            </a:r>
          </a:p>
          <a:p>
            <a:pPr lvl="1"/>
            <a:r>
              <a:rPr lang="cs-CZ" sz="1900" dirty="0"/>
              <a:t>posílení spojení s LGBTQ+ hnutím, s tématy sociální a environmentální spravedlnosti </a:t>
            </a:r>
          </a:p>
          <a:p>
            <a:pPr lvl="1"/>
            <a:r>
              <a:rPr lang="cs-CZ" sz="1900" dirty="0"/>
              <a:t>posilování feministického hnutí mimo Evropský a USA kontext (Indie, Pákistán, země Latinské Ameriky…)</a:t>
            </a:r>
          </a:p>
          <a:p>
            <a:pPr lvl="1"/>
            <a:endParaRPr lang="cs-CZ" sz="1400" dirty="0"/>
          </a:p>
          <a:p>
            <a:endParaRPr lang="cs-CZ" sz="1400" dirty="0"/>
          </a:p>
          <a:p>
            <a:endParaRPr lang="cs-CZ" sz="1400" dirty="0"/>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 rukopis, osoba, oblečení&#10;&#10;Popis byl vytvořen automaticky">
            <a:extLst>
              <a:ext uri="{FF2B5EF4-FFF2-40B4-BE49-F238E27FC236}">
                <a16:creationId xmlns:a16="http://schemas.microsoft.com/office/drawing/2014/main" id="{61DF28D2-09F7-0E54-281A-FFC6F3EC2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738" y="1436559"/>
            <a:ext cx="5628018" cy="3752012"/>
          </a:xfrm>
          <a:prstGeom prst="rect">
            <a:avLst/>
          </a:prstGeom>
        </p:spPr>
      </p:pic>
      <p:sp>
        <p:nvSpPr>
          <p:cNvPr id="7" name="TextovéPole 6">
            <a:extLst>
              <a:ext uri="{FF2B5EF4-FFF2-40B4-BE49-F238E27FC236}">
                <a16:creationId xmlns:a16="http://schemas.microsoft.com/office/drawing/2014/main" id="{2181DF74-5EC7-2392-41D3-AFD2553B9147}"/>
              </a:ext>
            </a:extLst>
          </p:cNvPr>
          <p:cNvSpPr txBox="1"/>
          <p:nvPr/>
        </p:nvSpPr>
        <p:spPr>
          <a:xfrm>
            <a:off x="576244" y="848657"/>
            <a:ext cx="4810316" cy="954107"/>
          </a:xfrm>
          <a:prstGeom prst="rect">
            <a:avLst/>
          </a:prstGeom>
          <a:noFill/>
        </p:spPr>
        <p:txBody>
          <a:bodyPr wrap="square">
            <a:spAutoFit/>
          </a:bodyPr>
          <a:lstStyle/>
          <a:p>
            <a:pPr marL="0" indent="0">
              <a:buNone/>
            </a:pPr>
            <a:r>
              <a:rPr lang="cs-CZ" sz="2800" b="1" dirty="0"/>
              <a:t>Čtvrtá vlna feminismu </a:t>
            </a:r>
          </a:p>
          <a:p>
            <a:pPr marL="0" indent="0">
              <a:buNone/>
            </a:pPr>
            <a:r>
              <a:rPr lang="cs-CZ" sz="2800" dirty="0"/>
              <a:t>(cca po r. 2010)</a:t>
            </a:r>
          </a:p>
        </p:txBody>
      </p:sp>
    </p:spTree>
    <p:extLst>
      <p:ext uri="{BB962C8B-B14F-4D97-AF65-F5344CB8AC3E}">
        <p14:creationId xmlns:p14="http://schemas.microsoft.com/office/powerpoint/2010/main" val="614076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CC2B53-36AE-E746-7AC1-00F9686B463D}"/>
              </a:ext>
            </a:extLst>
          </p:cNvPr>
          <p:cNvSpPr>
            <a:spLocks noGrp="1"/>
          </p:cNvSpPr>
          <p:nvPr>
            <p:ph type="title"/>
          </p:nvPr>
        </p:nvSpPr>
        <p:spPr/>
        <p:txBody>
          <a:bodyPr/>
          <a:lstStyle/>
          <a:p>
            <a:r>
              <a:rPr lang="cs-CZ" dirty="0"/>
              <a:t>Feminismus jako </a:t>
            </a:r>
            <a:r>
              <a:rPr lang="cs-CZ" dirty="0" err="1"/>
              <a:t>identitní</a:t>
            </a:r>
            <a:r>
              <a:rPr lang="cs-CZ" dirty="0"/>
              <a:t> politika</a:t>
            </a:r>
          </a:p>
        </p:txBody>
      </p:sp>
      <p:graphicFrame>
        <p:nvGraphicFramePr>
          <p:cNvPr id="7" name="Zástupný obsah 2">
            <a:extLst>
              <a:ext uri="{FF2B5EF4-FFF2-40B4-BE49-F238E27FC236}">
                <a16:creationId xmlns:a16="http://schemas.microsoft.com/office/drawing/2014/main" id="{5672C3F8-2234-7CEA-25FB-CF946FB2352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5178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3D9B481-5E69-B665-44AD-03B3ED0E8186}"/>
              </a:ext>
            </a:extLst>
          </p:cNvPr>
          <p:cNvSpPr>
            <a:spLocks noGrp="1"/>
          </p:cNvSpPr>
          <p:nvPr>
            <p:ph type="title"/>
          </p:nvPr>
        </p:nvSpPr>
        <p:spPr>
          <a:xfrm>
            <a:off x="1043631" y="809898"/>
            <a:ext cx="9942716" cy="406699"/>
          </a:xfrm>
        </p:spPr>
        <p:txBody>
          <a:bodyPr anchor="ctr">
            <a:normAutofit fontScale="90000"/>
          </a:bodyPr>
          <a:lstStyle/>
          <a:p>
            <a:r>
              <a:rPr lang="nb-NO" sz="2800" b="1" dirty="0"/>
              <a:t>Fraser, N. (2013). Zneužitý sen : jak se feminismus stal služkou kapitalismu. </a:t>
            </a:r>
            <a:r>
              <a:rPr lang="nb-NO" sz="2800" b="1" i="1" dirty="0"/>
              <a:t>A2</a:t>
            </a:r>
            <a:r>
              <a:rPr lang="nb-NO" sz="2800" b="1" dirty="0"/>
              <a:t>(23), 27</a:t>
            </a:r>
            <a:r>
              <a:rPr lang="cs-CZ" sz="2800" b="1" dirty="0"/>
              <a:t> (původně </a:t>
            </a:r>
            <a:r>
              <a:rPr lang="cs-CZ" sz="2800" b="1" dirty="0" err="1"/>
              <a:t>The</a:t>
            </a:r>
            <a:r>
              <a:rPr lang="cs-CZ" sz="2800" b="1" dirty="0"/>
              <a:t> Guardian 2013)</a:t>
            </a:r>
          </a:p>
        </p:txBody>
      </p:sp>
      <p:sp>
        <p:nvSpPr>
          <p:cNvPr id="3" name="Zástupný obsah 2">
            <a:extLst>
              <a:ext uri="{FF2B5EF4-FFF2-40B4-BE49-F238E27FC236}">
                <a16:creationId xmlns:a16="http://schemas.microsoft.com/office/drawing/2014/main" id="{130AE92D-3F24-BA58-2EBD-AF6D9AAC7E21}"/>
              </a:ext>
            </a:extLst>
          </p:cNvPr>
          <p:cNvSpPr>
            <a:spLocks noGrp="1"/>
          </p:cNvSpPr>
          <p:nvPr>
            <p:ph idx="1"/>
          </p:nvPr>
        </p:nvSpPr>
        <p:spPr>
          <a:xfrm>
            <a:off x="1045028" y="1920728"/>
            <a:ext cx="9941319" cy="4323318"/>
          </a:xfrm>
        </p:spPr>
        <p:txBody>
          <a:bodyPr anchor="ctr">
            <a:normAutofit fontScale="92500" lnSpcReduction="20000"/>
          </a:bodyPr>
          <a:lstStyle/>
          <a:p>
            <a:pPr marL="0" indent="0">
              <a:buNone/>
            </a:pPr>
            <a:r>
              <a:rPr lang="cs-CZ" sz="2200" b="1" dirty="0"/>
              <a:t>Sleduje změny feminismu pod vlivem neliberálního kapitalismu:</a:t>
            </a:r>
            <a:endParaRPr lang="cs-CZ" sz="2200" dirty="0"/>
          </a:p>
          <a:p>
            <a:pPr lvl="1"/>
            <a:endParaRPr lang="cs-CZ" sz="1800" dirty="0"/>
          </a:p>
          <a:p>
            <a:pPr lvl="1"/>
            <a:endParaRPr lang="cs-CZ" sz="1800" dirty="0"/>
          </a:p>
          <a:p>
            <a:pPr lvl="1"/>
            <a:endParaRPr lang="cs-CZ" sz="1800" dirty="0"/>
          </a:p>
          <a:p>
            <a:pPr lvl="1"/>
            <a:r>
              <a:rPr lang="cs-CZ" sz="1900" b="1" dirty="0"/>
              <a:t>druhá vlna </a:t>
            </a:r>
            <a:r>
              <a:rPr lang="cs-CZ" sz="1900" dirty="0"/>
              <a:t>feminismu v sobě měla napětí </a:t>
            </a:r>
            <a:r>
              <a:rPr lang="cs-CZ" sz="1900" b="1" dirty="0"/>
              <a:t>emancipace ve smyslu posílení sociální solidarity, participativní demokracie </a:t>
            </a:r>
            <a:r>
              <a:rPr lang="cs-CZ" sz="1900" dirty="0"/>
              <a:t>X a ve smyslu </a:t>
            </a:r>
            <a:r>
              <a:rPr lang="cs-CZ" sz="1900" b="1" dirty="0"/>
              <a:t>individuální svobody a větší možnosti volby </a:t>
            </a:r>
          </a:p>
          <a:p>
            <a:pPr lvl="1"/>
            <a:r>
              <a:rPr lang="cs-CZ" sz="1900" dirty="0"/>
              <a:t>zvítězil </a:t>
            </a:r>
            <a:r>
              <a:rPr lang="cs-CZ" sz="1900" b="1" dirty="0"/>
              <a:t>individualismus = neoliberální etika = feminismus se stal „služkou kapitalismu“</a:t>
            </a:r>
          </a:p>
          <a:p>
            <a:pPr marL="1371600" lvl="2" indent="-457200">
              <a:buFont typeface="+mj-lt"/>
              <a:buAutoNum type="arabicPeriod"/>
            </a:pPr>
            <a:r>
              <a:rPr lang="cs-CZ" sz="1900" dirty="0"/>
              <a:t>snaha změnit role „muž = chlebodárce X žena = domácí krb“ vedla ke vstupu žen na pracovní trh (to je dobré) – ale často v pozicích </a:t>
            </a:r>
            <a:r>
              <a:rPr lang="cs-CZ" sz="1900" dirty="0" err="1"/>
              <a:t>prekarizované</a:t>
            </a:r>
            <a:r>
              <a:rPr lang="cs-CZ" sz="1900" dirty="0"/>
              <a:t>, špatně placené námezdní práce = vykořisťování žen, zneužívání snu o emancipaci pro „kapitalistickou akumulaci“ </a:t>
            </a:r>
          </a:p>
          <a:p>
            <a:pPr marL="1371600" lvl="2" indent="-457200">
              <a:buFont typeface="+mj-lt"/>
              <a:buAutoNum type="arabicPeriod"/>
            </a:pPr>
            <a:r>
              <a:rPr lang="cs-CZ" sz="1900" dirty="0"/>
              <a:t>akcent na </a:t>
            </a:r>
            <a:r>
              <a:rPr lang="cs-CZ" sz="1900" b="1" dirty="0"/>
              <a:t>kulturní dopady konstrukce pohlavní rozdílnosti</a:t>
            </a:r>
            <a:r>
              <a:rPr lang="cs-CZ" sz="1900" dirty="0"/>
              <a:t>; prosazení redefinice genderu; obrat k politice identit … to vše vedlo k důrazu na „</a:t>
            </a:r>
            <a:r>
              <a:rPr lang="cs-CZ" sz="1900" b="1" dirty="0"/>
              <a:t>kulturní sexismus</a:t>
            </a:r>
            <a:r>
              <a:rPr lang="cs-CZ" sz="1900" dirty="0"/>
              <a:t>“ a k vymizení odkazů na </a:t>
            </a:r>
            <a:r>
              <a:rPr lang="cs-CZ" sz="1900" b="1" dirty="0"/>
              <a:t>sociální nerovnosti</a:t>
            </a:r>
          </a:p>
          <a:p>
            <a:pPr marL="1371600" lvl="2" indent="-457200">
              <a:buFont typeface="+mj-lt"/>
              <a:buAutoNum type="arabicPeriod"/>
            </a:pPr>
            <a:r>
              <a:rPr lang="cs-CZ" sz="1900" dirty="0"/>
              <a:t>kritika </a:t>
            </a:r>
            <a:r>
              <a:rPr lang="cs-CZ" sz="1900" b="1" dirty="0"/>
              <a:t>paternalismu státu </a:t>
            </a:r>
            <a:r>
              <a:rPr lang="cs-CZ" sz="1900" dirty="0"/>
              <a:t>se s neoliberálním ústupem státu ze sociální sféry stala kontraproduktivní: původní požadavek demokratizace státu a posílení role občanů nyní nahrává neoliberalismu, v němž stát minimalizuje svou roli, přehazuje odpovědnost na občany, nezajišťuje sociální blaho a smír a ustupuje kapitalismu</a:t>
            </a:r>
          </a:p>
          <a:p>
            <a:pPr marL="0" indent="0">
              <a:buNone/>
            </a:pPr>
            <a:endParaRPr lang="cs-CZ" sz="15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86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AB36D4D-8E00-17D4-0A28-E630CD2BB0A2}"/>
              </a:ext>
            </a:extLst>
          </p:cNvPr>
          <p:cNvSpPr>
            <a:spLocks noGrp="1"/>
          </p:cNvSpPr>
          <p:nvPr>
            <p:ph type="title"/>
          </p:nvPr>
        </p:nvSpPr>
        <p:spPr>
          <a:xfrm>
            <a:off x="1043631" y="809898"/>
            <a:ext cx="9942716" cy="1554480"/>
          </a:xfrm>
        </p:spPr>
        <p:txBody>
          <a:bodyPr anchor="ctr">
            <a:normAutofit/>
          </a:bodyPr>
          <a:lstStyle/>
          <a:p>
            <a:r>
              <a:rPr lang="cs-CZ" sz="4800"/>
              <a:t>Co je GENDER</a:t>
            </a:r>
          </a:p>
        </p:txBody>
      </p:sp>
      <p:sp>
        <p:nvSpPr>
          <p:cNvPr id="3" name="Zástupný obsah 2">
            <a:extLst>
              <a:ext uri="{FF2B5EF4-FFF2-40B4-BE49-F238E27FC236}">
                <a16:creationId xmlns:a16="http://schemas.microsoft.com/office/drawing/2014/main" id="{B57FA7F9-4755-767A-28A5-75416C0EB291}"/>
              </a:ext>
            </a:extLst>
          </p:cNvPr>
          <p:cNvSpPr>
            <a:spLocks noGrp="1"/>
          </p:cNvSpPr>
          <p:nvPr>
            <p:ph idx="1"/>
          </p:nvPr>
        </p:nvSpPr>
        <p:spPr>
          <a:xfrm>
            <a:off x="1045028" y="2704014"/>
            <a:ext cx="10308772" cy="3781298"/>
          </a:xfrm>
        </p:spPr>
        <p:txBody>
          <a:bodyPr anchor="ctr">
            <a:normAutofit fontScale="77500" lnSpcReduction="20000"/>
          </a:bodyPr>
          <a:lstStyle/>
          <a:p>
            <a:endParaRPr lang="cs-CZ" sz="1700" b="1" dirty="0"/>
          </a:p>
          <a:p>
            <a:pPr marL="0" indent="0">
              <a:buNone/>
            </a:pPr>
            <a:r>
              <a:rPr lang="cs-CZ" b="1" dirty="0"/>
              <a:t>Ann </a:t>
            </a:r>
            <a:r>
              <a:rPr lang="cs-CZ" b="1" dirty="0" err="1"/>
              <a:t>Oakley</a:t>
            </a:r>
            <a:r>
              <a:rPr lang="cs-CZ" b="1" dirty="0"/>
              <a:t> – první definice - </a:t>
            </a:r>
            <a:r>
              <a:rPr lang="cs-CZ" b="1" i="1" dirty="0"/>
              <a:t>Pohlaví, gender a společnost (1972) </a:t>
            </a:r>
          </a:p>
          <a:p>
            <a:endParaRPr lang="cs-CZ" sz="1700" b="1" i="1" dirty="0"/>
          </a:p>
          <a:p>
            <a:pPr lvl="1"/>
            <a:r>
              <a:rPr lang="cs-CZ" sz="2300" b="1" dirty="0"/>
              <a:t>pohlaví </a:t>
            </a:r>
            <a:r>
              <a:rPr lang="cs-CZ" sz="2300" dirty="0"/>
              <a:t>(sex) = soubor anatomických a fyziologických charakteristik, </a:t>
            </a:r>
            <a:r>
              <a:rPr lang="cs-CZ" sz="2300" dirty="0" err="1"/>
              <a:t>kt</a:t>
            </a:r>
            <a:r>
              <a:rPr lang="cs-CZ" sz="2300" dirty="0"/>
              <a:t>. signalizují biologické mužství či ženství</a:t>
            </a:r>
          </a:p>
          <a:p>
            <a:pPr lvl="1"/>
            <a:r>
              <a:rPr lang="cs-CZ" sz="2300" b="1" dirty="0"/>
              <a:t>gender </a:t>
            </a:r>
            <a:r>
              <a:rPr lang="cs-CZ" sz="2300" dirty="0"/>
              <a:t>= sociální konstruovaná maskulinita /feminita </a:t>
            </a:r>
          </a:p>
          <a:p>
            <a:pPr lvl="1"/>
            <a:r>
              <a:rPr lang="cs-CZ" sz="2300" dirty="0"/>
              <a:t>gender </a:t>
            </a:r>
            <a:r>
              <a:rPr lang="cs-CZ" sz="2300" b="1" dirty="0"/>
              <a:t>nevychází z biologického pohlaví</a:t>
            </a:r>
            <a:r>
              <a:rPr lang="cs-CZ" sz="2300" dirty="0"/>
              <a:t>, je </a:t>
            </a:r>
            <a:r>
              <a:rPr lang="cs-CZ" sz="2300" b="1" dirty="0"/>
              <a:t>projevem společenských a kulturních aspektů </a:t>
            </a:r>
            <a:r>
              <a:rPr lang="cs-CZ" sz="2300" dirty="0"/>
              <a:t>spojených s vnímáním maskulinity a feminity v určité společnosti v určité době</a:t>
            </a:r>
          </a:p>
          <a:p>
            <a:pPr lvl="1"/>
            <a:endParaRPr lang="cs-CZ" sz="2200" dirty="0"/>
          </a:p>
          <a:p>
            <a:pPr marL="0" indent="0">
              <a:buNone/>
            </a:pPr>
            <a:r>
              <a:rPr lang="cs-CZ" sz="2600" b="1" dirty="0"/>
              <a:t>Judit </a:t>
            </a:r>
            <a:r>
              <a:rPr lang="cs-CZ" sz="2600" b="1" dirty="0" err="1"/>
              <a:t>Butler</a:t>
            </a:r>
            <a:r>
              <a:rPr lang="cs-CZ" sz="2600" b="1" dirty="0"/>
              <a:t> – (kritika; </a:t>
            </a:r>
            <a:r>
              <a:rPr lang="pt-BR" sz="2800" b="1" i="1" dirty="0"/>
              <a:t>Potíže s rodem</a:t>
            </a:r>
            <a:r>
              <a:rPr lang="pt-BR" sz="2800" b="1" dirty="0"/>
              <a:t> (1990)</a:t>
            </a:r>
            <a:r>
              <a:rPr lang="cs-CZ" sz="2800" b="1" dirty="0"/>
              <a:t>, </a:t>
            </a:r>
            <a:r>
              <a:rPr lang="pt-BR" sz="2800" b="1" i="1" dirty="0"/>
              <a:t>Závažná těla</a:t>
            </a:r>
            <a:r>
              <a:rPr lang="pt-BR" sz="2800" b="1" dirty="0"/>
              <a:t> (1993)</a:t>
            </a:r>
            <a:r>
              <a:rPr lang="cs-CZ" sz="2800" b="1" dirty="0"/>
              <a:t> aj.)</a:t>
            </a:r>
            <a:br>
              <a:rPr lang="cs-CZ" sz="3200" b="1" dirty="0"/>
            </a:br>
            <a:endParaRPr lang="cs-CZ" sz="2300" b="1" dirty="0"/>
          </a:p>
          <a:p>
            <a:pPr lvl="1"/>
            <a:r>
              <a:rPr lang="cs-CZ" sz="2300" dirty="0"/>
              <a:t>binární rozdělení </a:t>
            </a:r>
            <a:r>
              <a:rPr lang="it-IT" sz="2300" dirty="0"/>
              <a:t>maskulinita/feminita a pohlaví/gende</a:t>
            </a:r>
            <a:r>
              <a:rPr lang="cs-CZ" sz="2300" dirty="0"/>
              <a:t>r</a:t>
            </a:r>
            <a:r>
              <a:rPr lang="it-IT" sz="2300" dirty="0"/>
              <a:t> </a:t>
            </a:r>
            <a:r>
              <a:rPr lang="cs-CZ" sz="2300" dirty="0"/>
              <a:t>zjednodušuje!</a:t>
            </a:r>
          </a:p>
          <a:p>
            <a:pPr lvl="1"/>
            <a:r>
              <a:rPr lang="cs-CZ" sz="2300" dirty="0"/>
              <a:t>zdánlivě </a:t>
            </a:r>
            <a:r>
              <a:rPr lang="cs-CZ" sz="2300" b="1" dirty="0"/>
              <a:t>biologická jasnost pohlaví </a:t>
            </a:r>
            <a:r>
              <a:rPr lang="cs-CZ" sz="2300" dirty="0"/>
              <a:t>je </a:t>
            </a:r>
            <a:r>
              <a:rPr lang="cs-CZ" sz="2300" b="1" dirty="0"/>
              <a:t>výsledkem interpretace tělesných vlastností v rámci různých vědeckých/společenských diskurzů</a:t>
            </a:r>
          </a:p>
          <a:p>
            <a:pPr lvl="1"/>
            <a:r>
              <a:rPr lang="it-IT" sz="2300" b="1" dirty="0"/>
              <a:t>maskulinita/feminita</a:t>
            </a:r>
            <a:r>
              <a:rPr lang="cs-CZ" sz="2300" b="1" dirty="0"/>
              <a:t> neodpovídá žité zkušenosti</a:t>
            </a:r>
          </a:p>
          <a:p>
            <a:pPr lvl="1"/>
            <a:endParaRPr lang="cs-CZ" sz="22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626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4">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3D9B481-5E69-B665-44AD-03B3ED0E8186}"/>
              </a:ext>
            </a:extLst>
          </p:cNvPr>
          <p:cNvSpPr>
            <a:spLocks noGrp="1"/>
          </p:cNvSpPr>
          <p:nvPr>
            <p:ph type="title"/>
          </p:nvPr>
        </p:nvSpPr>
        <p:spPr>
          <a:xfrm>
            <a:off x="838200" y="365125"/>
            <a:ext cx="10515600" cy="1325563"/>
          </a:xfrm>
        </p:spPr>
        <p:txBody>
          <a:bodyPr>
            <a:normAutofit/>
          </a:bodyPr>
          <a:lstStyle/>
          <a:p>
            <a:r>
              <a:rPr lang="nb-NO" sz="3100" b="1"/>
              <a:t>Fraser, N. (2013). Zneužitý sen : jak se feminismus stal služkou kapitalismu. </a:t>
            </a:r>
            <a:r>
              <a:rPr lang="nb-NO" sz="3100" b="1" i="1"/>
              <a:t>A2</a:t>
            </a:r>
            <a:r>
              <a:rPr lang="nb-NO" sz="3100" b="1"/>
              <a:t>(23), 27</a:t>
            </a:r>
            <a:r>
              <a:rPr lang="cs-CZ" sz="3100" b="1"/>
              <a:t> (původně </a:t>
            </a:r>
            <a:r>
              <a:rPr lang="cs-CZ" sz="3100" b="1" err="1"/>
              <a:t>The</a:t>
            </a:r>
            <a:r>
              <a:rPr lang="cs-CZ" sz="3100" b="1"/>
              <a:t> Guardian 2013)</a:t>
            </a:r>
          </a:p>
        </p:txBody>
      </p:sp>
      <p:sp>
        <p:nvSpPr>
          <p:cNvPr id="3" name="Zástupný obsah 2">
            <a:extLst>
              <a:ext uri="{FF2B5EF4-FFF2-40B4-BE49-F238E27FC236}">
                <a16:creationId xmlns:a16="http://schemas.microsoft.com/office/drawing/2014/main" id="{130AE92D-3F24-BA58-2EBD-AF6D9AAC7E21}"/>
              </a:ext>
            </a:extLst>
          </p:cNvPr>
          <p:cNvSpPr>
            <a:spLocks noGrp="1"/>
          </p:cNvSpPr>
          <p:nvPr>
            <p:ph idx="1"/>
          </p:nvPr>
        </p:nvSpPr>
        <p:spPr>
          <a:xfrm>
            <a:off x="838201" y="2013625"/>
            <a:ext cx="5135216" cy="4163337"/>
          </a:xfrm>
        </p:spPr>
        <p:txBody>
          <a:bodyPr>
            <a:normAutofit/>
          </a:bodyPr>
          <a:lstStyle/>
          <a:p>
            <a:endParaRPr lang="cs-CZ" sz="2000" dirty="0"/>
          </a:p>
          <a:p>
            <a:pPr marL="0" indent="0">
              <a:buNone/>
            </a:pPr>
            <a:r>
              <a:rPr lang="cs-CZ" sz="2000" dirty="0"/>
              <a:t>„</a:t>
            </a:r>
            <a:r>
              <a:rPr lang="cs-CZ" sz="2000" i="1" dirty="0"/>
              <a:t>Zatímco kdysi feministky kritizovaly společnost, jež podporovala kariérismus, nyní ženám radí, aby „se do toho opřely“. Hnutí, které dříve stavělo na první místo sociální solidaritu, nyní oslavuje businessmanky. Světonázor, který kdysi zdůrazňoval „péči“ a vzájemnou závislost, teď podporuje osobní rozvoj a zásluhy.“</a:t>
            </a:r>
          </a:p>
          <a:p>
            <a:pPr marL="0" indent="0">
              <a:buNone/>
            </a:pPr>
            <a:endParaRPr lang="cs-CZ" sz="2000" i="1" dirty="0"/>
          </a:p>
          <a:p>
            <a:pPr marL="0" indent="0">
              <a:buNone/>
            </a:pPr>
            <a:endParaRPr lang="cs-CZ" sz="2000" i="1" dirty="0"/>
          </a:p>
          <a:p>
            <a:pPr marL="0" indent="0">
              <a:buNone/>
            </a:pPr>
            <a:endParaRPr lang="cs-CZ" sz="2000" i="1" dirty="0"/>
          </a:p>
        </p:txBody>
      </p:sp>
      <p:pic>
        <p:nvPicPr>
          <p:cNvPr id="5" name="Obrázek 4" descr="Obsah obrázku osoba, text, oblečení, Kancelářská budova&#10;&#10;Popis byl vytvořen automaticky">
            <a:extLst>
              <a:ext uri="{FF2B5EF4-FFF2-40B4-BE49-F238E27FC236}">
                <a16:creationId xmlns:a16="http://schemas.microsoft.com/office/drawing/2014/main" id="{58EA14EC-7ECF-D87C-7F66-A0160E4DCCBD}"/>
              </a:ext>
            </a:extLst>
          </p:cNvPr>
          <p:cNvPicPr>
            <a:picLocks noChangeAspect="1"/>
          </p:cNvPicPr>
          <p:nvPr/>
        </p:nvPicPr>
        <p:blipFill rotWithShape="1">
          <a:blip r:embed="rId2">
            <a:extLst>
              <a:ext uri="{28A0092B-C50C-407E-A947-70E740481C1C}">
                <a14:useLocalDpi xmlns:a14="http://schemas.microsoft.com/office/drawing/2010/main" val="0"/>
              </a:ext>
            </a:extLst>
          </a:blip>
          <a:srcRect l="8385" r="-2" b="-2"/>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1213339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9EBFB8E-833C-4C06-6E07-011D8F24A640}"/>
              </a:ext>
            </a:extLst>
          </p:cNvPr>
          <p:cNvSpPr>
            <a:spLocks noGrp="1"/>
          </p:cNvSpPr>
          <p:nvPr>
            <p:ph type="title"/>
          </p:nvPr>
        </p:nvSpPr>
        <p:spPr>
          <a:xfrm>
            <a:off x="793662" y="386929"/>
            <a:ext cx="10066122" cy="1736533"/>
          </a:xfrm>
        </p:spPr>
        <p:txBody>
          <a:bodyPr anchor="b">
            <a:normAutofit/>
          </a:bodyPr>
          <a:lstStyle/>
          <a:p>
            <a:r>
              <a:rPr lang="cs-CZ" sz="2700" b="1" dirty="0"/>
              <a:t>Co je GENDER  - </a:t>
            </a:r>
            <a:r>
              <a:rPr lang="cs-CZ" sz="2700" b="1" dirty="0" err="1"/>
              <a:t>Doing</a:t>
            </a:r>
            <a:r>
              <a:rPr lang="cs-CZ" sz="2700" b="1" dirty="0"/>
              <a:t> gender</a:t>
            </a:r>
            <a:br>
              <a:rPr lang="cs-CZ" sz="1800" dirty="0"/>
            </a:br>
            <a:br>
              <a:rPr lang="cs-CZ" sz="1800" b="1" dirty="0"/>
            </a:br>
            <a:r>
              <a:rPr lang="cs-CZ" sz="1800" b="1" dirty="0"/>
              <a:t>C. </a:t>
            </a:r>
            <a:r>
              <a:rPr lang="cs-CZ" sz="1800" b="1" dirty="0" err="1"/>
              <a:t>West</a:t>
            </a:r>
            <a:r>
              <a:rPr lang="cs-CZ" sz="1800" b="1" dirty="0"/>
              <a:t>, D. H. </a:t>
            </a:r>
            <a:r>
              <a:rPr lang="cs-CZ" sz="1800" b="1" dirty="0" err="1"/>
              <a:t>Zimmerman</a:t>
            </a:r>
            <a:r>
              <a:rPr lang="cs-CZ" sz="1800" b="1" dirty="0"/>
              <a:t> 1987</a:t>
            </a:r>
            <a:r>
              <a:rPr lang="cs-CZ" sz="1800" dirty="0"/>
              <a:t>. „</a:t>
            </a:r>
            <a:r>
              <a:rPr lang="cs-CZ" sz="1800" dirty="0" err="1"/>
              <a:t>Doing</a:t>
            </a:r>
            <a:r>
              <a:rPr lang="cs-CZ" sz="1800" dirty="0"/>
              <a:t> Gender“. Gender &amp; Society, Vol.  I, No. 2. June: 125–151</a:t>
            </a:r>
            <a:br>
              <a:rPr lang="cs-CZ" sz="1800" dirty="0"/>
            </a:br>
            <a:r>
              <a:rPr lang="cs-CZ" sz="1800" dirty="0"/>
              <a:t>(Zde z překladu </a:t>
            </a:r>
            <a:r>
              <a:rPr lang="cs-CZ" sz="1800" i="0" dirty="0">
                <a:effectLst/>
              </a:rPr>
              <a:t>WEST, </a:t>
            </a:r>
            <a:r>
              <a:rPr lang="cs-CZ" sz="1800" i="0" dirty="0" err="1">
                <a:effectLst/>
              </a:rPr>
              <a:t>Candance</a:t>
            </a:r>
            <a:r>
              <a:rPr lang="cs-CZ" sz="1800" i="0" dirty="0">
                <a:effectLst/>
              </a:rPr>
              <a:t>; ZIMMERMAN, Don H. Dělat gender. S. 99–120. </a:t>
            </a:r>
            <a:r>
              <a:rPr lang="cs-CZ" sz="1800" i="1" dirty="0">
                <a:effectLst/>
              </a:rPr>
              <a:t>Sociální studia</a:t>
            </a:r>
            <a:r>
              <a:rPr lang="cs-CZ" sz="1800" i="0" dirty="0">
                <a:effectLst/>
              </a:rPr>
              <a:t> [online]. 2008. Roč. 5, čís. 1, s. 99–120)</a:t>
            </a:r>
            <a:br>
              <a:rPr lang="cs-CZ" sz="1800" dirty="0"/>
            </a:br>
            <a:endParaRPr lang="cs-CZ" sz="1600" dirty="0"/>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79FC493F-CD1F-257C-6693-B31848C2297B}"/>
              </a:ext>
            </a:extLst>
          </p:cNvPr>
          <p:cNvGraphicFramePr>
            <a:graphicFrameLocks noGrp="1"/>
          </p:cNvGraphicFramePr>
          <p:nvPr>
            <p:ph idx="1"/>
            <p:extLst>
              <p:ext uri="{D42A27DB-BD31-4B8C-83A1-F6EECF244321}">
                <p14:modId xmlns:p14="http://schemas.microsoft.com/office/powerpoint/2010/main" val="816012365"/>
              </p:ext>
            </p:extLst>
          </p:nvPr>
        </p:nvGraphicFramePr>
        <p:xfrm>
          <a:off x="793660" y="2355574"/>
          <a:ext cx="10066124" cy="4115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Šipka: doleva 5">
            <a:extLst>
              <a:ext uri="{FF2B5EF4-FFF2-40B4-BE49-F238E27FC236}">
                <a16:creationId xmlns:a16="http://schemas.microsoft.com/office/drawing/2014/main" id="{C611955B-4516-DC96-019D-5518D07C4734}"/>
              </a:ext>
            </a:extLst>
          </p:cNvPr>
          <p:cNvSpPr/>
          <p:nvPr/>
        </p:nvSpPr>
        <p:spPr>
          <a:xfrm>
            <a:off x="3854245" y="4129548"/>
            <a:ext cx="373626" cy="13765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leva 6">
            <a:extLst>
              <a:ext uri="{FF2B5EF4-FFF2-40B4-BE49-F238E27FC236}">
                <a16:creationId xmlns:a16="http://schemas.microsoft.com/office/drawing/2014/main" id="{842F3EAE-2BC3-E7EF-B84D-BFAC9642A7C8}"/>
              </a:ext>
            </a:extLst>
          </p:cNvPr>
          <p:cNvSpPr/>
          <p:nvPr/>
        </p:nvSpPr>
        <p:spPr>
          <a:xfrm>
            <a:off x="7403690" y="4129548"/>
            <a:ext cx="373626" cy="13765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42733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6" name="Rectangle 2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9EBFB8E-833C-4C06-6E07-011D8F24A640}"/>
              </a:ext>
            </a:extLst>
          </p:cNvPr>
          <p:cNvSpPr>
            <a:spLocks noGrp="1"/>
          </p:cNvSpPr>
          <p:nvPr>
            <p:ph type="title"/>
          </p:nvPr>
        </p:nvSpPr>
        <p:spPr>
          <a:xfrm>
            <a:off x="1043631" y="809898"/>
            <a:ext cx="9942716" cy="1554480"/>
          </a:xfrm>
        </p:spPr>
        <p:txBody>
          <a:bodyPr anchor="ctr">
            <a:normAutofit fontScale="90000"/>
          </a:bodyPr>
          <a:lstStyle/>
          <a:p>
            <a:r>
              <a:rPr lang="cs-CZ" sz="3100" b="1" dirty="0"/>
              <a:t>Co je GENDER - </a:t>
            </a:r>
            <a:r>
              <a:rPr lang="cs-CZ" sz="3100" b="1" dirty="0" err="1"/>
              <a:t>Doing</a:t>
            </a:r>
            <a:r>
              <a:rPr lang="cs-CZ" sz="3100" b="1" dirty="0"/>
              <a:t> gender</a:t>
            </a:r>
            <a:br>
              <a:rPr lang="cs-CZ" sz="2200" dirty="0"/>
            </a:br>
            <a:br>
              <a:rPr lang="cs-CZ" sz="2200" b="1" dirty="0"/>
            </a:br>
            <a:r>
              <a:rPr lang="cs-CZ" sz="2000" b="1" dirty="0"/>
              <a:t>C. </a:t>
            </a:r>
            <a:r>
              <a:rPr lang="cs-CZ" sz="2000" b="1" dirty="0" err="1"/>
              <a:t>West</a:t>
            </a:r>
            <a:r>
              <a:rPr lang="cs-CZ" sz="2000" b="1" dirty="0"/>
              <a:t>, D. H. </a:t>
            </a:r>
            <a:r>
              <a:rPr lang="cs-CZ" sz="2000" b="1" dirty="0" err="1"/>
              <a:t>Zimmerman</a:t>
            </a:r>
            <a:r>
              <a:rPr lang="cs-CZ" sz="2000" b="1" dirty="0"/>
              <a:t> 1987</a:t>
            </a:r>
            <a:r>
              <a:rPr lang="cs-CZ" sz="2000" dirty="0"/>
              <a:t>. „</a:t>
            </a:r>
            <a:r>
              <a:rPr lang="cs-CZ" sz="2000" dirty="0" err="1"/>
              <a:t>Doing</a:t>
            </a:r>
            <a:r>
              <a:rPr lang="cs-CZ" sz="2000" dirty="0"/>
              <a:t> Gender“. Gender &amp; Society, Vol.  I, No. 2. June: 125–151</a:t>
            </a:r>
            <a:br>
              <a:rPr lang="cs-CZ" sz="2000" dirty="0"/>
            </a:br>
            <a:r>
              <a:rPr lang="cs-CZ" sz="2000" dirty="0"/>
              <a:t>(Zde z překladu </a:t>
            </a:r>
            <a:r>
              <a:rPr lang="cs-CZ" sz="2000" i="0" dirty="0">
                <a:effectLst/>
              </a:rPr>
              <a:t>WEST, </a:t>
            </a:r>
            <a:r>
              <a:rPr lang="cs-CZ" sz="2000" i="0" dirty="0" err="1">
                <a:effectLst/>
              </a:rPr>
              <a:t>Candance</a:t>
            </a:r>
            <a:r>
              <a:rPr lang="cs-CZ" sz="2000" i="0" dirty="0">
                <a:effectLst/>
              </a:rPr>
              <a:t>; ZIMMERMAN, Don H. Dělat gender. S. 99–120. </a:t>
            </a:r>
            <a:r>
              <a:rPr lang="cs-CZ" sz="2000" i="1" dirty="0">
                <a:effectLst/>
              </a:rPr>
              <a:t>Sociální studia</a:t>
            </a:r>
            <a:r>
              <a:rPr lang="cs-CZ" sz="2000" i="0" dirty="0">
                <a:effectLst/>
              </a:rPr>
              <a:t> [online]. 2008. Roč. 5, čís. 1, s. 99–120)</a:t>
            </a:r>
            <a:br>
              <a:rPr lang="cs-CZ" sz="2000" dirty="0"/>
            </a:br>
            <a:br>
              <a:rPr lang="cs-CZ" sz="1100" dirty="0"/>
            </a:br>
            <a:endParaRPr lang="cs-CZ" sz="1100" dirty="0"/>
          </a:p>
        </p:txBody>
      </p:sp>
      <p:sp>
        <p:nvSpPr>
          <p:cNvPr id="3" name="Zástupný obsah 2">
            <a:extLst>
              <a:ext uri="{FF2B5EF4-FFF2-40B4-BE49-F238E27FC236}">
                <a16:creationId xmlns:a16="http://schemas.microsoft.com/office/drawing/2014/main" id="{C067A591-2843-533A-92BF-F585E575502D}"/>
              </a:ext>
            </a:extLst>
          </p:cNvPr>
          <p:cNvSpPr>
            <a:spLocks noGrp="1"/>
          </p:cNvSpPr>
          <p:nvPr>
            <p:ph idx="1"/>
          </p:nvPr>
        </p:nvSpPr>
        <p:spPr>
          <a:xfrm>
            <a:off x="838200" y="2704013"/>
            <a:ext cx="10412896" cy="3637599"/>
          </a:xfrm>
        </p:spPr>
        <p:txBody>
          <a:bodyPr anchor="ctr">
            <a:normAutofit fontScale="92500" lnSpcReduction="20000"/>
          </a:bodyPr>
          <a:lstStyle/>
          <a:p>
            <a:pPr marL="0" indent="0">
              <a:buNone/>
            </a:pPr>
            <a:endParaRPr lang="cs-CZ" sz="1300" dirty="0"/>
          </a:p>
          <a:p>
            <a:pPr marL="0" indent="0">
              <a:buNone/>
            </a:pPr>
            <a:endParaRPr lang="cs-CZ" sz="1300" dirty="0"/>
          </a:p>
          <a:p>
            <a:pPr marL="0" indent="0">
              <a:buNone/>
            </a:pPr>
            <a:r>
              <a:rPr lang="cs-CZ" sz="2000" dirty="0"/>
              <a:t>Gender „</a:t>
            </a:r>
            <a:r>
              <a:rPr lang="cs-CZ" sz="2000" b="1" i="1" dirty="0"/>
              <a:t>se dělá</a:t>
            </a:r>
            <a:r>
              <a:rPr lang="cs-CZ" sz="2000" dirty="0"/>
              <a:t>“ = </a:t>
            </a:r>
            <a:r>
              <a:rPr lang="cs-CZ" sz="2000" i="1" dirty="0"/>
              <a:t>„Dělání genderu zahrnuje soubor sociálně řízených činností v rovině vnímání, interakcí a </a:t>
            </a:r>
            <a:r>
              <a:rPr lang="cs-CZ" sz="2000" i="1" dirty="0" err="1"/>
              <a:t>mikropolitiky</a:t>
            </a:r>
            <a:r>
              <a:rPr lang="cs-CZ" sz="2000" i="1" dirty="0"/>
              <a:t>, jež odrážejí konkrétní zájmy, beroucí na sebe podobu maskulinní a femininní „přirozenosti“.“</a:t>
            </a:r>
          </a:p>
          <a:p>
            <a:pPr marL="0" indent="0">
              <a:buNone/>
            </a:pPr>
            <a:endParaRPr lang="cs-CZ" sz="2000" dirty="0"/>
          </a:p>
          <a:p>
            <a:pPr>
              <a:buFontTx/>
              <a:buChar char="-"/>
            </a:pPr>
            <a:r>
              <a:rPr lang="cs-CZ" sz="2000" b="1" dirty="0"/>
              <a:t>je </a:t>
            </a:r>
            <a:r>
              <a:rPr lang="cs-CZ" sz="2000" b="1" dirty="0" err="1"/>
              <a:t>performovaný</a:t>
            </a:r>
            <a:r>
              <a:rPr lang="cs-CZ" sz="2000" b="1" dirty="0"/>
              <a:t>, a obsah této performance je sociálně konstruován</a:t>
            </a:r>
          </a:p>
          <a:p>
            <a:pPr>
              <a:buFontTx/>
              <a:buChar char="-"/>
            </a:pPr>
            <a:r>
              <a:rPr lang="cs-CZ" sz="2000" b="1" dirty="0"/>
              <a:t>situační konání, rys sociálních interakcí, výsledek a příčina různých forem sociální organizace</a:t>
            </a:r>
          </a:p>
          <a:p>
            <a:pPr>
              <a:buFontTx/>
              <a:buChar char="-"/>
            </a:pPr>
            <a:r>
              <a:rPr lang="cs-CZ" sz="2000" b="1" dirty="0"/>
              <a:t>je institucionalizovaný, nikoli jen individuální; </a:t>
            </a:r>
          </a:p>
          <a:p>
            <a:pPr>
              <a:buFontTx/>
              <a:buChar char="-"/>
            </a:pPr>
            <a:r>
              <a:rPr lang="cs-CZ" sz="2000" b="1" dirty="0"/>
              <a:t>je normativní – obsahuje v sobě očekávání, znalost tohoto očekávání + </a:t>
            </a:r>
          </a:p>
          <a:p>
            <a:pPr>
              <a:buFontTx/>
              <a:buChar char="-"/>
            </a:pPr>
            <a:r>
              <a:rPr lang="cs-CZ" sz="2000" b="1" dirty="0"/>
              <a:t> slouží k hodnocení výkonu jedinců;</a:t>
            </a:r>
            <a:endParaRPr lang="cs-CZ" sz="2000" dirty="0"/>
          </a:p>
          <a:p>
            <a:pPr marL="0" indent="0">
              <a:buNone/>
            </a:pPr>
            <a:endParaRPr lang="cs-CZ" sz="1300" dirty="0"/>
          </a:p>
          <a:p>
            <a:pPr marL="0" indent="0">
              <a:buNone/>
            </a:pPr>
            <a:endParaRPr lang="cs-CZ" sz="1300" dirty="0"/>
          </a:p>
        </p:txBody>
      </p:sp>
      <p:cxnSp>
        <p:nvCxnSpPr>
          <p:cNvPr id="32" name="Straight Connector 3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476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9EBFB8E-833C-4C06-6E07-011D8F24A640}"/>
              </a:ext>
            </a:extLst>
          </p:cNvPr>
          <p:cNvSpPr>
            <a:spLocks noGrp="1"/>
          </p:cNvSpPr>
          <p:nvPr>
            <p:ph type="title"/>
          </p:nvPr>
        </p:nvSpPr>
        <p:spPr>
          <a:xfrm>
            <a:off x="1043631" y="809898"/>
            <a:ext cx="9942716" cy="1554480"/>
          </a:xfrm>
        </p:spPr>
        <p:txBody>
          <a:bodyPr anchor="ctr">
            <a:normAutofit fontScale="90000"/>
          </a:bodyPr>
          <a:lstStyle/>
          <a:p>
            <a:br>
              <a:rPr lang="cs-CZ" sz="3600" b="1" dirty="0"/>
            </a:br>
            <a:r>
              <a:rPr lang="cs-CZ" sz="3100" b="1" dirty="0"/>
              <a:t>Co je gender - </a:t>
            </a:r>
            <a:r>
              <a:rPr lang="cs-CZ" sz="3100" b="1" dirty="0" err="1"/>
              <a:t>Performativita</a:t>
            </a:r>
            <a:r>
              <a:rPr lang="cs-CZ" sz="3100" b="1" dirty="0"/>
              <a:t> genderu</a:t>
            </a:r>
            <a:br>
              <a:rPr lang="cs-CZ" sz="3100" b="1" dirty="0"/>
            </a:br>
            <a:br>
              <a:rPr lang="cs-CZ" sz="3100" b="1" dirty="0"/>
            </a:br>
            <a:r>
              <a:rPr lang="cs-CZ" sz="2700" b="1" dirty="0"/>
              <a:t>Judith </a:t>
            </a:r>
            <a:r>
              <a:rPr lang="cs-CZ" sz="2700" b="1" dirty="0" err="1"/>
              <a:t>Butler</a:t>
            </a:r>
            <a:r>
              <a:rPr lang="cs-CZ" sz="2700" b="1" dirty="0"/>
              <a:t> - </a:t>
            </a:r>
            <a:r>
              <a:rPr lang="pt-BR" sz="2700" b="1" i="1" dirty="0"/>
              <a:t>Potíže s rodem</a:t>
            </a:r>
            <a:r>
              <a:rPr lang="pt-BR" sz="2700" b="1" dirty="0"/>
              <a:t> (1990)</a:t>
            </a:r>
            <a:r>
              <a:rPr lang="cs-CZ" sz="2700" b="1" dirty="0"/>
              <a:t>, </a:t>
            </a:r>
            <a:r>
              <a:rPr lang="pt-BR" sz="2700" b="1" i="1" dirty="0"/>
              <a:t>Závažná těla</a:t>
            </a:r>
            <a:r>
              <a:rPr lang="pt-BR" sz="2700" b="1" dirty="0"/>
              <a:t> (1993)</a:t>
            </a:r>
            <a:br>
              <a:rPr lang="cs-CZ" sz="2700" b="1" dirty="0"/>
            </a:br>
            <a:br>
              <a:rPr lang="cs-CZ" sz="3600" b="1" dirty="0"/>
            </a:br>
            <a:endParaRPr lang="cs-CZ" sz="3600" b="1" dirty="0"/>
          </a:p>
        </p:txBody>
      </p:sp>
      <p:sp>
        <p:nvSpPr>
          <p:cNvPr id="3" name="Zástupný obsah 2">
            <a:extLst>
              <a:ext uri="{FF2B5EF4-FFF2-40B4-BE49-F238E27FC236}">
                <a16:creationId xmlns:a16="http://schemas.microsoft.com/office/drawing/2014/main" id="{C067A591-2843-533A-92BF-F585E575502D}"/>
              </a:ext>
            </a:extLst>
          </p:cNvPr>
          <p:cNvSpPr>
            <a:spLocks noGrp="1"/>
          </p:cNvSpPr>
          <p:nvPr>
            <p:ph idx="1"/>
          </p:nvPr>
        </p:nvSpPr>
        <p:spPr>
          <a:xfrm>
            <a:off x="640080" y="2704014"/>
            <a:ext cx="10907486" cy="3781296"/>
          </a:xfrm>
        </p:spPr>
        <p:txBody>
          <a:bodyPr anchor="ctr">
            <a:normAutofit/>
          </a:bodyPr>
          <a:lstStyle/>
          <a:p>
            <a:pPr>
              <a:buFontTx/>
              <a:buChar char="-"/>
            </a:pPr>
            <a:r>
              <a:rPr lang="cs-CZ" sz="1800" b="1" dirty="0"/>
              <a:t>diskurz vytváří fenomény, které popisuje </a:t>
            </a:r>
            <a:r>
              <a:rPr lang="cs-CZ" sz="1800" dirty="0"/>
              <a:t>(</a:t>
            </a:r>
            <a:r>
              <a:rPr lang="cs-CZ" sz="1800" dirty="0" err="1"/>
              <a:t>Butler</a:t>
            </a:r>
            <a:r>
              <a:rPr lang="cs-CZ" sz="1800" dirty="0"/>
              <a:t>, 1993: 17) = akty „</a:t>
            </a:r>
            <a:r>
              <a:rPr lang="cs-CZ" sz="1800" b="1" dirty="0"/>
              <a:t>dělání genderu</a:t>
            </a:r>
            <a:r>
              <a:rPr lang="cs-CZ" sz="1800" dirty="0"/>
              <a:t>“ nejen popisují a </a:t>
            </a:r>
            <a:r>
              <a:rPr lang="cs-CZ" sz="1800" b="1" u="sng" dirty="0"/>
              <a:t>reprezentují</a:t>
            </a:r>
            <a:r>
              <a:rPr lang="cs-CZ" sz="1800" b="1" dirty="0"/>
              <a:t> gender, ale přímo jej </a:t>
            </a:r>
            <a:r>
              <a:rPr lang="cs-CZ" sz="1800" b="1" u="sng" dirty="0"/>
              <a:t>vytvářejí = GENDER JE ZCELA DISKURZIVNÍ</a:t>
            </a:r>
            <a:r>
              <a:rPr lang="cs-CZ" sz="1800" u="sng" dirty="0"/>
              <a:t>, </a:t>
            </a:r>
            <a:r>
              <a:rPr lang="cs-CZ" sz="1800" dirty="0"/>
              <a:t>nijak nesouvisí s biologickým pohlavím</a:t>
            </a:r>
            <a:endParaRPr lang="cs-CZ" sz="1800" b="1" dirty="0"/>
          </a:p>
          <a:p>
            <a:pPr>
              <a:buFontTx/>
              <a:buChar char="-"/>
            </a:pPr>
            <a:r>
              <a:rPr lang="cs-CZ" sz="1800" dirty="0" err="1"/>
              <a:t>performativita</a:t>
            </a:r>
            <a:r>
              <a:rPr lang="cs-CZ" sz="1800" dirty="0"/>
              <a:t> je způsob, </a:t>
            </a:r>
            <a:r>
              <a:rPr lang="cs-CZ" sz="1800" b="1" dirty="0"/>
              <a:t>jakým se </a:t>
            </a:r>
            <a:r>
              <a:rPr lang="cs-CZ" sz="1800" b="1" u="sng" dirty="0"/>
              <a:t>genderový řád</a:t>
            </a:r>
            <a:r>
              <a:rPr lang="cs-CZ" sz="1800" b="1" dirty="0"/>
              <a:t> vytváří a reprodukuje = gender se vytváří ve vzájemném posilování jednotlivých aktů a norem maskulinity a </a:t>
            </a:r>
            <a:r>
              <a:rPr lang="cs-CZ" sz="1800" b="1" dirty="0" err="1"/>
              <a:t>femininity</a:t>
            </a:r>
            <a:r>
              <a:rPr lang="cs-CZ" sz="1800" b="1" dirty="0"/>
              <a:t> a jejich předváděním na veřejnosti</a:t>
            </a:r>
          </a:p>
          <a:p>
            <a:pPr>
              <a:buFontTx/>
              <a:buChar char="-"/>
            </a:pPr>
            <a:r>
              <a:rPr lang="cs-CZ" sz="1800" b="1" dirty="0" err="1"/>
              <a:t>performativita</a:t>
            </a:r>
            <a:r>
              <a:rPr lang="cs-CZ" sz="1800" b="1" dirty="0"/>
              <a:t> je trvalá re/produkce </a:t>
            </a:r>
            <a:r>
              <a:rPr lang="cs-CZ" sz="1800" dirty="0"/>
              <a:t>(genderových) </a:t>
            </a:r>
            <a:r>
              <a:rPr lang="cs-CZ" sz="1800" b="1" dirty="0"/>
              <a:t>norem</a:t>
            </a:r>
            <a:r>
              <a:rPr lang="cs-CZ" sz="1800" dirty="0"/>
              <a:t>, které člověku </a:t>
            </a:r>
            <a:r>
              <a:rPr lang="cs-CZ" sz="1800" b="1" dirty="0"/>
              <a:t>předcházejí</a:t>
            </a:r>
            <a:r>
              <a:rPr lang="cs-CZ" sz="1800" dirty="0"/>
              <a:t> a utlačují ho  </a:t>
            </a:r>
          </a:p>
          <a:p>
            <a:pPr>
              <a:buFontTx/>
              <a:buChar char="-"/>
            </a:pPr>
            <a:r>
              <a:rPr lang="cs-CZ" sz="1800" dirty="0" err="1"/>
              <a:t>performativita</a:t>
            </a:r>
            <a:r>
              <a:rPr lang="cs-CZ" sz="1800" dirty="0"/>
              <a:t> vede k </a:t>
            </a:r>
            <a:r>
              <a:rPr lang="cs-CZ" sz="1800" b="1" dirty="0"/>
              <a:t>naturalizaci genderu i samotného těla </a:t>
            </a:r>
            <a:r>
              <a:rPr lang="cs-CZ" sz="1800" dirty="0"/>
              <a:t>=  vytváří se </a:t>
            </a:r>
            <a:r>
              <a:rPr lang="cs-CZ" sz="1800" b="1" dirty="0"/>
              <a:t>zdání esenciální, pravdivé, přirozené, stále, vrozené… </a:t>
            </a:r>
            <a:r>
              <a:rPr lang="cs-CZ" sz="1800" b="1" dirty="0">
                <a:solidFill>
                  <a:srgbClr val="FF0000"/>
                </a:solidFill>
              </a:rPr>
              <a:t>genderové identity </a:t>
            </a:r>
            <a:r>
              <a:rPr lang="cs-CZ" sz="1800" dirty="0"/>
              <a:t>= opakované performativní aktivy, tj. jak lidé jednají, mluví, nakládají se svými těly… posilují představu, jejich i jejich okolí, že ne/jsou „muži“ či „ženy“ X </a:t>
            </a:r>
            <a:r>
              <a:rPr lang="cs-CZ" sz="1800" b="1" dirty="0"/>
              <a:t>ale žádné trvalé JÁ ve skutečnosti nevzniká, je stále znovu konstituováno, v jazyce i tělesně</a:t>
            </a:r>
            <a:endParaRPr lang="cs-CZ" sz="1800" dirty="0"/>
          </a:p>
          <a:p>
            <a:pPr marL="0" indent="0">
              <a:buNone/>
            </a:pPr>
            <a:endParaRPr lang="cs-CZ" sz="9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Obrázek 3">
            <a:extLst>
              <a:ext uri="{FF2B5EF4-FFF2-40B4-BE49-F238E27FC236}">
                <a16:creationId xmlns:a16="http://schemas.microsoft.com/office/drawing/2014/main" id="{89A9B1CB-39D1-9D50-EAF6-70456B52F19F}"/>
              </a:ext>
            </a:extLst>
          </p:cNvPr>
          <p:cNvPicPr>
            <a:picLocks noChangeAspect="1"/>
          </p:cNvPicPr>
          <p:nvPr/>
        </p:nvPicPr>
        <p:blipFill>
          <a:blip r:embed="rId2"/>
          <a:stretch>
            <a:fillRect/>
          </a:stretch>
        </p:blipFill>
        <p:spPr>
          <a:xfrm>
            <a:off x="8669624" y="170390"/>
            <a:ext cx="3426298" cy="2533622"/>
          </a:xfrm>
          <a:prstGeom prst="rect">
            <a:avLst/>
          </a:prstGeom>
        </p:spPr>
      </p:pic>
    </p:spTree>
    <p:extLst>
      <p:ext uri="{BB962C8B-B14F-4D97-AF65-F5344CB8AC3E}">
        <p14:creationId xmlns:p14="http://schemas.microsoft.com/office/powerpoint/2010/main" val="2558697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9EBFB8E-833C-4C06-6E07-011D8F24A640}"/>
              </a:ext>
            </a:extLst>
          </p:cNvPr>
          <p:cNvSpPr>
            <a:spLocks noGrp="1"/>
          </p:cNvSpPr>
          <p:nvPr>
            <p:ph type="title"/>
          </p:nvPr>
        </p:nvSpPr>
        <p:spPr>
          <a:xfrm>
            <a:off x="1043631" y="809898"/>
            <a:ext cx="9942716" cy="1554480"/>
          </a:xfrm>
        </p:spPr>
        <p:txBody>
          <a:bodyPr anchor="ctr">
            <a:normAutofit fontScale="90000"/>
          </a:bodyPr>
          <a:lstStyle/>
          <a:p>
            <a:br>
              <a:rPr lang="cs-CZ" sz="3600" b="1" dirty="0"/>
            </a:br>
            <a:r>
              <a:rPr lang="cs-CZ" sz="3100" b="1" dirty="0"/>
              <a:t>Co je gender - </a:t>
            </a:r>
            <a:r>
              <a:rPr lang="cs-CZ" sz="3100" b="1" dirty="0" err="1"/>
              <a:t>Performativita</a:t>
            </a:r>
            <a:r>
              <a:rPr lang="cs-CZ" sz="3100" b="1" dirty="0"/>
              <a:t> genderu</a:t>
            </a:r>
            <a:br>
              <a:rPr lang="cs-CZ" sz="3100" b="1" dirty="0"/>
            </a:br>
            <a:br>
              <a:rPr lang="cs-CZ" sz="3100" b="1" dirty="0"/>
            </a:br>
            <a:r>
              <a:rPr lang="cs-CZ" sz="2700" b="1" dirty="0"/>
              <a:t>Judith </a:t>
            </a:r>
            <a:r>
              <a:rPr lang="cs-CZ" sz="2700" b="1" dirty="0" err="1"/>
              <a:t>Butler</a:t>
            </a:r>
            <a:r>
              <a:rPr lang="cs-CZ" sz="2700" b="1" dirty="0"/>
              <a:t> - </a:t>
            </a:r>
            <a:r>
              <a:rPr lang="pt-BR" sz="2700" b="1" i="1" dirty="0"/>
              <a:t>Potíže s rodem</a:t>
            </a:r>
            <a:r>
              <a:rPr lang="pt-BR" sz="2700" b="1" dirty="0"/>
              <a:t> (1990)</a:t>
            </a:r>
            <a:r>
              <a:rPr lang="cs-CZ" sz="2700" b="1" dirty="0"/>
              <a:t>, </a:t>
            </a:r>
            <a:r>
              <a:rPr lang="pt-BR" sz="2700" b="1" i="1" dirty="0"/>
              <a:t>Závažná těla</a:t>
            </a:r>
            <a:r>
              <a:rPr lang="pt-BR" sz="2700" b="1" dirty="0"/>
              <a:t> (1993)</a:t>
            </a:r>
            <a:br>
              <a:rPr lang="cs-CZ" sz="2700" b="1" dirty="0"/>
            </a:br>
            <a:br>
              <a:rPr lang="cs-CZ" sz="3600" b="1" dirty="0"/>
            </a:br>
            <a:endParaRPr lang="cs-CZ" sz="3600" b="1" dirty="0"/>
          </a:p>
        </p:txBody>
      </p:sp>
      <p:sp>
        <p:nvSpPr>
          <p:cNvPr id="3" name="Zástupný obsah 2">
            <a:extLst>
              <a:ext uri="{FF2B5EF4-FFF2-40B4-BE49-F238E27FC236}">
                <a16:creationId xmlns:a16="http://schemas.microsoft.com/office/drawing/2014/main" id="{C067A591-2843-533A-92BF-F585E575502D}"/>
              </a:ext>
            </a:extLst>
          </p:cNvPr>
          <p:cNvSpPr>
            <a:spLocks noGrp="1"/>
          </p:cNvSpPr>
          <p:nvPr>
            <p:ph idx="1"/>
          </p:nvPr>
        </p:nvSpPr>
        <p:spPr>
          <a:xfrm>
            <a:off x="633597" y="2792360"/>
            <a:ext cx="10907486" cy="3549257"/>
          </a:xfrm>
        </p:spPr>
        <p:txBody>
          <a:bodyPr anchor="ctr">
            <a:normAutofit fontScale="92500"/>
          </a:bodyPr>
          <a:lstStyle/>
          <a:p>
            <a:pPr>
              <a:buFontTx/>
              <a:buChar char="-"/>
            </a:pPr>
            <a:r>
              <a:rPr lang="cs-CZ" sz="2000" dirty="0"/>
              <a:t>nejde o jednotlivé performance – ale o </a:t>
            </a:r>
            <a:r>
              <a:rPr lang="cs-CZ" sz="2000" b="1" dirty="0"/>
              <a:t>nepřetržité konstruováním genderu v čase</a:t>
            </a:r>
            <a:r>
              <a:rPr lang="cs-CZ" sz="2000" dirty="0"/>
              <a:t>, odkazem na minulost a výkonem v přítomnosti </a:t>
            </a:r>
          </a:p>
          <a:p>
            <a:pPr>
              <a:buFontTx/>
              <a:buChar char="-"/>
            </a:pPr>
            <a:endParaRPr lang="cs-CZ" sz="2000" dirty="0"/>
          </a:p>
          <a:p>
            <a:pPr>
              <a:buFontTx/>
              <a:buChar char="-"/>
            </a:pPr>
            <a:r>
              <a:rPr lang="cs-CZ" sz="2000" dirty="0"/>
              <a:t>Klíčové je </a:t>
            </a:r>
            <a:r>
              <a:rPr lang="cs-CZ" sz="2000" b="1" dirty="0"/>
              <a:t>AKTÉRSTVÍ</a:t>
            </a:r>
            <a:r>
              <a:rPr lang="cs-CZ" sz="2000" dirty="0"/>
              <a:t>: </a:t>
            </a:r>
          </a:p>
          <a:p>
            <a:pPr lvl="1">
              <a:buFontTx/>
              <a:buChar char="-"/>
            </a:pPr>
            <a:r>
              <a:rPr lang="cs-CZ" sz="2000" dirty="0"/>
              <a:t>napětí mezi existující (genderovou) strukturou – normami – performancemi – individuem; </a:t>
            </a:r>
          </a:p>
          <a:p>
            <a:pPr lvl="1">
              <a:buFontTx/>
              <a:buChar char="-"/>
            </a:pPr>
            <a:r>
              <a:rPr lang="cs-CZ" sz="2000" dirty="0"/>
              <a:t>aktérství není ani absolutně svobodné, ani determinované: „výběr“ genderu je možný jen z těch, které již existují X ale je možno „vybírat“ </a:t>
            </a:r>
            <a:r>
              <a:rPr lang="cs-CZ" sz="2000" dirty="0" err="1"/>
              <a:t>subverzivně</a:t>
            </a:r>
            <a:r>
              <a:rPr lang="cs-CZ" sz="2000" dirty="0"/>
              <a:t>, zpochybňovat genderový řád, narušovat jej atd. (= prostor aktivního proměňování); v pozadí těchto „výběrů“ </a:t>
            </a:r>
            <a:r>
              <a:rPr lang="cs-CZ" sz="2000" b="1" dirty="0"/>
              <a:t>není žádné „esenciální Já“, nic takového neexistuje, jen proces</a:t>
            </a:r>
          </a:p>
          <a:p>
            <a:pPr lvl="1">
              <a:buFontTx/>
              <a:buChar char="-"/>
            </a:pPr>
            <a:endParaRPr lang="cs-CZ" sz="2000" b="1" dirty="0"/>
          </a:p>
          <a:p>
            <a:pPr>
              <a:buFont typeface="Calibri" panose="020F0502020204030204" pitchFamily="34" charset="0"/>
              <a:buChar char="‐"/>
            </a:pPr>
            <a:r>
              <a:rPr lang="cs-CZ" sz="2000" dirty="0"/>
              <a:t>problém je zdánlivá „BINARITA“ – i ta je sociálním konstruktem, existují společnosti s více gendery</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868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F57DA55-BF43-1A14-E346-931A56549D13}"/>
              </a:ext>
            </a:extLst>
          </p:cNvPr>
          <p:cNvSpPr>
            <a:spLocks noGrp="1"/>
          </p:cNvSpPr>
          <p:nvPr>
            <p:ph type="title"/>
          </p:nvPr>
        </p:nvSpPr>
        <p:spPr>
          <a:xfrm>
            <a:off x="457200" y="193761"/>
            <a:ext cx="8584096" cy="1225136"/>
          </a:xfrm>
        </p:spPr>
        <p:txBody>
          <a:bodyPr>
            <a:normAutofit/>
          </a:bodyPr>
          <a:lstStyle/>
          <a:p>
            <a:r>
              <a:rPr lang="cs-CZ" sz="3600" b="1" dirty="0"/>
              <a:t>Ideologie genderových rolí a genderový řád</a:t>
            </a:r>
          </a:p>
        </p:txBody>
      </p:sp>
      <p:sp>
        <p:nvSpPr>
          <p:cNvPr id="3" name="Zástupný obsah 2">
            <a:extLst>
              <a:ext uri="{FF2B5EF4-FFF2-40B4-BE49-F238E27FC236}">
                <a16:creationId xmlns:a16="http://schemas.microsoft.com/office/drawing/2014/main" id="{6BD2A2EE-6B3F-8391-4890-136115A72111}"/>
              </a:ext>
            </a:extLst>
          </p:cNvPr>
          <p:cNvSpPr>
            <a:spLocks noGrp="1"/>
          </p:cNvSpPr>
          <p:nvPr>
            <p:ph idx="1"/>
          </p:nvPr>
        </p:nvSpPr>
        <p:spPr>
          <a:xfrm>
            <a:off x="457200" y="1331844"/>
            <a:ext cx="8468139" cy="5208104"/>
          </a:xfrm>
        </p:spPr>
        <p:txBody>
          <a:bodyPr>
            <a:noAutofit/>
          </a:bodyPr>
          <a:lstStyle/>
          <a:p>
            <a:r>
              <a:rPr lang="cs-CZ" sz="1800" b="1" dirty="0"/>
              <a:t>genderová role </a:t>
            </a:r>
          </a:p>
          <a:p>
            <a:pPr lvl="1"/>
            <a:r>
              <a:rPr lang="cs-CZ" sz="1600" dirty="0"/>
              <a:t>očekávání, spojená a maskulinitou/feminitou; je ideologií = vyžadován společensky, vnímán jako daný</a:t>
            </a:r>
          </a:p>
          <a:p>
            <a:pPr lvl="1"/>
            <a:endParaRPr lang="cs-CZ" sz="1600" dirty="0"/>
          </a:p>
          <a:p>
            <a:r>
              <a:rPr lang="cs-CZ" sz="1800" b="1" dirty="0"/>
              <a:t>genderový řád</a:t>
            </a:r>
            <a:r>
              <a:rPr lang="cs-CZ" sz="1800" dirty="0"/>
              <a:t> </a:t>
            </a:r>
            <a:endParaRPr lang="cs-CZ" sz="1600" dirty="0"/>
          </a:p>
          <a:p>
            <a:pPr lvl="1"/>
            <a:r>
              <a:rPr lang="cs-CZ" sz="1600" b="1" dirty="0"/>
              <a:t>celospolečenský mocenský poměr mezi gendery, </a:t>
            </a:r>
            <a:r>
              <a:rPr lang="cs-CZ" sz="1600" dirty="0"/>
              <a:t>z něj vyplývající společenská struktura a genderové pozice </a:t>
            </a:r>
          </a:p>
          <a:p>
            <a:pPr lvl="1"/>
            <a:r>
              <a:rPr lang="cs-CZ" sz="1600" dirty="0"/>
              <a:t>institucionalizované mocenské vztahy, spojené s genderem</a:t>
            </a:r>
          </a:p>
          <a:p>
            <a:pPr lvl="1"/>
            <a:r>
              <a:rPr lang="cs-CZ" sz="1600" dirty="0"/>
              <a:t>„genderový řád“ má dle Havelkové 4 aspekty (</a:t>
            </a:r>
            <a:r>
              <a:rPr lang="cs-CZ" sz="1600" dirty="0">
                <a:hlinkClick r:id="rId2">
                  <a:extLst>
                    <a:ext uri="{A12FA001-AC4F-418D-AE19-62706E023703}">
                      <ahyp:hlinkClr xmlns:ahyp="http://schemas.microsoft.com/office/drawing/2018/hyperlinkcolor" val="tx"/>
                    </a:ext>
                  </a:extLst>
                </a:hlinkClick>
              </a:rPr>
              <a:t>Havelková, 2004, pp. 178 - 179</a:t>
            </a:r>
            <a:r>
              <a:rPr lang="cs-CZ" sz="1600" dirty="0"/>
              <a:t>)</a:t>
            </a:r>
          </a:p>
          <a:p>
            <a:pPr marL="914400" lvl="2" indent="0">
              <a:buNone/>
            </a:pPr>
            <a:r>
              <a:rPr lang="cs-CZ" sz="1600" dirty="0"/>
              <a:t>1. Kulturní systém, v němž žijeme, je patriarchální povahy. (...) </a:t>
            </a:r>
          </a:p>
          <a:p>
            <a:pPr marL="914400" lvl="2" indent="0">
              <a:buNone/>
            </a:pPr>
            <a:r>
              <a:rPr lang="cs-CZ" sz="1600" dirty="0"/>
              <a:t>2. Tento řád udržují obě pohlaví stejně horlivě. (...) </a:t>
            </a:r>
          </a:p>
          <a:p>
            <a:pPr marL="914400" lvl="2" indent="0">
              <a:buNone/>
            </a:pPr>
            <a:r>
              <a:rPr lang="cs-CZ" sz="1600" dirty="0"/>
              <a:t>3. Ze skutečnosti, že kultura je založena jako nadvláda mužů, nějakým způsobem těží všichni muži. (...) </a:t>
            </a:r>
          </a:p>
          <a:p>
            <a:pPr marL="914400" lvl="2" indent="0">
              <a:buNone/>
            </a:pPr>
            <a:r>
              <a:rPr lang="cs-CZ" sz="1600" dirty="0"/>
              <a:t>4. Vládci však zároveň vždy na své vládnutí nějak doplácejí.</a:t>
            </a:r>
          </a:p>
          <a:p>
            <a:pPr marL="0" indent="0">
              <a:buNone/>
            </a:pPr>
            <a:endParaRPr lang="cs-CZ" sz="1600" dirty="0"/>
          </a:p>
          <a:p>
            <a:pPr marL="0" indent="0">
              <a:buNone/>
            </a:pPr>
            <a:r>
              <a:rPr lang="cs-CZ" sz="1600" b="1" dirty="0"/>
              <a:t>Genderový řád a genderové normy přináší stabilitu do lidských představ o světě a jeho uspořádání (jako každý způsob sociální organizace) X stejně jako je vnímáno jako ohrožení, není-li někým bezvýhradně dodržován</a:t>
            </a:r>
          </a:p>
        </p:txBody>
      </p:sp>
      <p:pic>
        <p:nvPicPr>
          <p:cNvPr id="5" name="Obrázek 4" descr="Obsah obrázku symbol&#10;&#10;Popis byl vytvořen automaticky">
            <a:extLst>
              <a:ext uri="{FF2B5EF4-FFF2-40B4-BE49-F238E27FC236}">
                <a16:creationId xmlns:a16="http://schemas.microsoft.com/office/drawing/2014/main" id="{EDBF999E-D0AF-2AA4-CD5C-E60CBB8C08C5}"/>
              </a:ext>
            </a:extLst>
          </p:cNvPr>
          <p:cNvPicPr>
            <a:picLocks noChangeAspect="1"/>
          </p:cNvPicPr>
          <p:nvPr/>
        </p:nvPicPr>
        <p:blipFill rotWithShape="1">
          <a:blip r:embed="rId3">
            <a:extLst>
              <a:ext uri="{28A0092B-C50C-407E-A947-70E740481C1C}">
                <a14:useLocalDpi xmlns:a14="http://schemas.microsoft.com/office/drawing/2010/main" val="0"/>
              </a:ext>
            </a:extLst>
          </a:blip>
          <a:srcRect l="30595" r="11368" b="-1"/>
          <a:stretch/>
        </p:blipFill>
        <p:spPr>
          <a:xfrm>
            <a:off x="8410640" y="318053"/>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0421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F57DA55-BF43-1A14-E346-931A56549D13}"/>
              </a:ext>
            </a:extLst>
          </p:cNvPr>
          <p:cNvSpPr>
            <a:spLocks noGrp="1"/>
          </p:cNvSpPr>
          <p:nvPr>
            <p:ph type="title"/>
          </p:nvPr>
        </p:nvSpPr>
        <p:spPr>
          <a:xfrm>
            <a:off x="645064" y="525982"/>
            <a:ext cx="5342672" cy="1200361"/>
          </a:xfrm>
        </p:spPr>
        <p:txBody>
          <a:bodyPr anchor="b">
            <a:normAutofit fontScale="90000"/>
          </a:bodyPr>
          <a:lstStyle/>
          <a:p>
            <a:r>
              <a:rPr lang="cs-CZ" sz="3200" b="1" dirty="0"/>
              <a:t>Oblasti </a:t>
            </a:r>
            <a:r>
              <a:rPr lang="cs-CZ" sz="3200" b="1" dirty="0" err="1"/>
              <a:t>performativity</a:t>
            </a:r>
            <a:r>
              <a:rPr lang="cs-CZ" sz="3200" b="1" dirty="0"/>
              <a:t> genderu</a:t>
            </a:r>
            <a:br>
              <a:rPr lang="cs-CZ" sz="2800" b="1" dirty="0"/>
            </a:br>
            <a:endParaRPr lang="cs-CZ" sz="2800" b="1" dirty="0"/>
          </a:p>
        </p:txBody>
      </p:sp>
      <p:sp>
        <p:nvSpPr>
          <p:cNvPr id="21" name="Rectangle 1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6BD2A2EE-6B3F-8391-4890-136115A72111}"/>
              </a:ext>
            </a:extLst>
          </p:cNvPr>
          <p:cNvSpPr>
            <a:spLocks noGrp="1"/>
          </p:cNvSpPr>
          <p:nvPr>
            <p:ph idx="1"/>
          </p:nvPr>
        </p:nvSpPr>
        <p:spPr>
          <a:xfrm>
            <a:off x="432619" y="2715603"/>
            <a:ext cx="4495431" cy="3667597"/>
          </a:xfrm>
        </p:spPr>
        <p:txBody>
          <a:bodyPr anchor="ctr">
            <a:normAutofit lnSpcReduction="10000"/>
          </a:bodyPr>
          <a:lstStyle/>
          <a:p>
            <a:pPr lvl="1">
              <a:buFontTx/>
              <a:buChar char="-"/>
            </a:pPr>
            <a:r>
              <a:rPr lang="cs-CZ" sz="1900" dirty="0"/>
              <a:t>Jazyk</a:t>
            </a:r>
          </a:p>
          <a:p>
            <a:pPr lvl="1">
              <a:buFontTx/>
              <a:buChar char="-"/>
            </a:pPr>
            <a:r>
              <a:rPr lang="cs-CZ" sz="1900" dirty="0"/>
              <a:t>Vzdělávací systém</a:t>
            </a:r>
          </a:p>
          <a:p>
            <a:pPr lvl="1">
              <a:buFontTx/>
              <a:buChar char="-"/>
            </a:pPr>
            <a:r>
              <a:rPr lang="cs-CZ" sz="1900" dirty="0"/>
              <a:t>Sport</a:t>
            </a:r>
          </a:p>
          <a:p>
            <a:pPr lvl="1">
              <a:buFontTx/>
              <a:buChar char="-"/>
            </a:pPr>
            <a:r>
              <a:rPr lang="cs-CZ" sz="1900" dirty="0"/>
              <a:t>Medicína („normy“, přístup k pacientce/pacientovi…) </a:t>
            </a:r>
          </a:p>
          <a:p>
            <a:pPr lvl="1">
              <a:buFontTx/>
              <a:buChar char="-"/>
            </a:pPr>
            <a:r>
              <a:rPr lang="cs-CZ" sz="1900" dirty="0"/>
              <a:t>Pohádky, dětská literatura</a:t>
            </a:r>
          </a:p>
          <a:p>
            <a:pPr lvl="1">
              <a:buFontTx/>
              <a:buChar char="-"/>
            </a:pPr>
            <a:r>
              <a:rPr lang="cs-CZ" sz="1900" dirty="0"/>
              <a:t>Zboží (oddělení „chlapci“ X „dívky“), barevnost, typy hraček …</a:t>
            </a:r>
          </a:p>
          <a:p>
            <a:pPr lvl="1">
              <a:buFontTx/>
              <a:buChar char="-"/>
            </a:pPr>
            <a:r>
              <a:rPr lang="cs-CZ" sz="1900" dirty="0"/>
              <a:t>Marketing a reklama</a:t>
            </a:r>
          </a:p>
          <a:p>
            <a:pPr lvl="1">
              <a:buFontTx/>
              <a:buChar char="-"/>
            </a:pPr>
            <a:r>
              <a:rPr lang="cs-CZ" sz="1900" dirty="0"/>
              <a:t>Umění </a:t>
            </a:r>
          </a:p>
          <a:p>
            <a:pPr lvl="1">
              <a:buFontTx/>
              <a:buChar char="-"/>
            </a:pPr>
            <a:r>
              <a:rPr lang="cs-CZ" sz="1900" dirty="0"/>
              <a:t>Pracovní trh</a:t>
            </a:r>
          </a:p>
          <a:p>
            <a:pPr lvl="1">
              <a:buFontTx/>
              <a:buChar char="-"/>
            </a:pPr>
            <a:r>
              <a:rPr lang="cs-CZ" sz="1900" dirty="0"/>
              <a:t>…</a:t>
            </a:r>
          </a:p>
          <a:p>
            <a:pPr lvl="1">
              <a:buFontTx/>
              <a:buChar char="-"/>
            </a:pPr>
            <a:endParaRPr lang="cs-CZ" sz="1700" dirty="0"/>
          </a:p>
          <a:p>
            <a:pPr lvl="1">
              <a:buFontTx/>
              <a:buChar char="-"/>
            </a:pPr>
            <a:endParaRPr lang="cs-CZ" sz="1700" dirty="0"/>
          </a:p>
          <a:p>
            <a:pPr lvl="1">
              <a:buFontTx/>
              <a:buChar char="-"/>
            </a:pPr>
            <a:endParaRPr lang="cs-CZ" sz="1700" dirty="0"/>
          </a:p>
          <a:p>
            <a:pPr lvl="1"/>
            <a:endParaRPr lang="cs-CZ" sz="1700" dirty="0"/>
          </a:p>
        </p:txBody>
      </p:sp>
      <p:sp>
        <p:nvSpPr>
          <p:cNvPr id="22" name="Rectangle 1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5" descr="Obsah obrázku Kreslený film, text, Lidská tvář, fikce&#10;&#10;Popis byl vytvořen automaticky">
            <a:extLst>
              <a:ext uri="{FF2B5EF4-FFF2-40B4-BE49-F238E27FC236}">
                <a16:creationId xmlns:a16="http://schemas.microsoft.com/office/drawing/2014/main" id="{A57DE69B-E102-AF57-2497-B4FC11C6B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738" y="1715615"/>
            <a:ext cx="5628018" cy="3193900"/>
          </a:xfrm>
          <a:prstGeom prst="rect">
            <a:avLst/>
          </a:prstGeom>
        </p:spPr>
      </p:pic>
      <p:sp>
        <p:nvSpPr>
          <p:cNvPr id="14" name="TextovéPole 13">
            <a:extLst>
              <a:ext uri="{FF2B5EF4-FFF2-40B4-BE49-F238E27FC236}">
                <a16:creationId xmlns:a16="http://schemas.microsoft.com/office/drawing/2014/main" id="{C71B3709-52C3-8736-3D2C-BF9005756030}"/>
              </a:ext>
            </a:extLst>
          </p:cNvPr>
          <p:cNvSpPr txBox="1"/>
          <p:nvPr/>
        </p:nvSpPr>
        <p:spPr>
          <a:xfrm>
            <a:off x="9069201" y="5300425"/>
            <a:ext cx="2546555" cy="738664"/>
          </a:xfrm>
          <a:prstGeom prst="rect">
            <a:avLst/>
          </a:prstGeom>
          <a:noFill/>
        </p:spPr>
        <p:txBody>
          <a:bodyPr wrap="square">
            <a:spAutoFit/>
          </a:bodyPr>
          <a:lstStyle/>
          <a:p>
            <a:r>
              <a:rPr lang="cs-CZ" sz="1400" dirty="0"/>
              <a:t>http://ahtyan.blogspot.com/2015/10/gender-roles-arent-gender-requirements.html</a:t>
            </a:r>
          </a:p>
        </p:txBody>
      </p:sp>
    </p:spTree>
    <p:extLst>
      <p:ext uri="{BB962C8B-B14F-4D97-AF65-F5344CB8AC3E}">
        <p14:creationId xmlns:p14="http://schemas.microsoft.com/office/powerpoint/2010/main" val="19136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85FBC4-9C40-060C-FBAF-08C7B5FC0ED1}"/>
              </a:ext>
            </a:extLst>
          </p:cNvPr>
          <p:cNvSpPr>
            <a:spLocks noGrp="1"/>
          </p:cNvSpPr>
          <p:nvPr>
            <p:ph type="title"/>
          </p:nvPr>
        </p:nvSpPr>
        <p:spPr/>
        <p:txBody>
          <a:bodyPr>
            <a:normAutofit/>
          </a:bodyPr>
          <a:lstStyle/>
          <a:p>
            <a:pPr algn="ctr"/>
            <a:r>
              <a:rPr lang="cs-CZ" sz="3600" b="1" dirty="0"/>
              <a:t>Genderové stereotypy – výzkum VB 2023 </a:t>
            </a:r>
          </a:p>
        </p:txBody>
      </p:sp>
      <p:pic>
        <p:nvPicPr>
          <p:cNvPr id="5" name="Zástupný obsah 4" descr="Obsah obrázku text, snímek obrazovky, Písmo, číslo&#10;&#10;Popis byl vytvořen automaticky">
            <a:extLst>
              <a:ext uri="{FF2B5EF4-FFF2-40B4-BE49-F238E27FC236}">
                <a16:creationId xmlns:a16="http://schemas.microsoft.com/office/drawing/2014/main" id="{9ADAFC7E-90D6-6D60-A47F-14158D71CC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2115" y="1825625"/>
            <a:ext cx="9347769" cy="4351338"/>
          </a:xfrm>
        </p:spPr>
      </p:pic>
      <p:sp>
        <p:nvSpPr>
          <p:cNvPr id="7" name="TextovéPole 6">
            <a:extLst>
              <a:ext uri="{FF2B5EF4-FFF2-40B4-BE49-F238E27FC236}">
                <a16:creationId xmlns:a16="http://schemas.microsoft.com/office/drawing/2014/main" id="{2993C1FC-CD09-6634-44FF-64C4E4F10166}"/>
              </a:ext>
            </a:extLst>
          </p:cNvPr>
          <p:cNvSpPr txBox="1"/>
          <p:nvPr/>
        </p:nvSpPr>
        <p:spPr>
          <a:xfrm>
            <a:off x="5938683" y="6176963"/>
            <a:ext cx="6096000" cy="646331"/>
          </a:xfrm>
          <a:prstGeom prst="rect">
            <a:avLst/>
          </a:prstGeom>
          <a:noFill/>
        </p:spPr>
        <p:txBody>
          <a:bodyPr wrap="square">
            <a:spAutoFit/>
          </a:bodyPr>
          <a:lstStyle/>
          <a:p>
            <a:r>
              <a:rPr lang="cs-CZ" dirty="0"/>
              <a:t>https://www.opinium.com/emotional-women-dominant-men-uk-social-attitudes-towards-gender-stereotypes/</a:t>
            </a:r>
          </a:p>
        </p:txBody>
      </p:sp>
    </p:spTree>
    <p:extLst>
      <p:ext uri="{BB962C8B-B14F-4D97-AF65-F5344CB8AC3E}">
        <p14:creationId xmlns:p14="http://schemas.microsoft.com/office/powerpoint/2010/main" val="361001782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2182</TotalTime>
  <Words>2517</Words>
  <Application>Microsoft Office PowerPoint</Application>
  <PresentationFormat>Širokoúhlá obrazovka</PresentationFormat>
  <Paragraphs>174</Paragraphs>
  <Slides>20</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20</vt:i4>
      </vt:variant>
    </vt:vector>
  </HeadingPairs>
  <TitlesOfParts>
    <vt:vector size="25" baseType="lpstr">
      <vt:lpstr>Aptos</vt:lpstr>
      <vt:lpstr>Aptos Display</vt:lpstr>
      <vt:lpstr>Arial</vt:lpstr>
      <vt:lpstr>Calibri</vt:lpstr>
      <vt:lpstr>Motiv Office</vt:lpstr>
      <vt:lpstr>Gender a politiky rodu</vt:lpstr>
      <vt:lpstr>Co je GENDER</vt:lpstr>
      <vt:lpstr>Co je GENDER  - Doing gender  C. West, D. H. Zimmerman 1987. „Doing Gender“. Gender &amp; Society, Vol.  I, No. 2. June: 125–151 (Zde z překladu WEST, Candance; ZIMMERMAN, Don H. Dělat gender. S. 99–120. Sociální studia [online]. 2008. Roč. 5, čís. 1, s. 99–120) </vt:lpstr>
      <vt:lpstr>Co je GENDER - Doing gender  C. West, D. H. Zimmerman 1987. „Doing Gender“. Gender &amp; Society, Vol.  I, No. 2. June: 125–151 (Zde z překladu WEST, Candance; ZIMMERMAN, Don H. Dělat gender. S. 99–120. Sociální studia [online]. 2008. Roč. 5, čís. 1, s. 99–120)  </vt:lpstr>
      <vt:lpstr> Co je gender - Performativita genderu  Judith Butler - Potíže s rodem (1990), Závažná těla (1993)  </vt:lpstr>
      <vt:lpstr> Co je gender - Performativita genderu  Judith Butler - Potíže s rodem (1990), Závažná těla (1993)  </vt:lpstr>
      <vt:lpstr>Ideologie genderových rolí a genderový řád</vt:lpstr>
      <vt:lpstr>Oblasti performativity genderu </vt:lpstr>
      <vt:lpstr>Genderové stereotypy – výzkum VB 2023 </vt:lpstr>
      <vt:lpstr>Gender a vzdělávání  https://www.msmt.cz/ministerstvo/proc-je-dulezite-se-zabyvat-genderovou-rovnosti-v-kontextu</vt:lpstr>
      <vt:lpstr>Prezentace aplikace PowerPoint</vt:lpstr>
      <vt:lpstr>Feminismus</vt:lpstr>
      <vt:lpstr> </vt:lpstr>
      <vt:lpstr> Combahee River Collective A black feminist statement, 1978 </vt:lpstr>
      <vt:lpstr>Prezentace aplikace PowerPoint</vt:lpstr>
      <vt:lpstr>Prezentace aplikace PowerPoint</vt:lpstr>
      <vt:lpstr>Prezentace aplikace PowerPoint</vt:lpstr>
      <vt:lpstr>Feminismus jako identitní politika</vt:lpstr>
      <vt:lpstr>Fraser, N. (2013). Zneužitý sen : jak se feminismus stal služkou kapitalismu. A2(23), 27 (původně The Guardian 2013)</vt:lpstr>
      <vt:lpstr>Fraser, N. (2013). Zneužitý sen : jak se feminismus stal služkou kapitalismu. A2(23), 27 (původně The Guardian 2013)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 politiky rodu</dc:title>
  <dc:creator>Markéta Zandlová</dc:creator>
  <cp:lastModifiedBy>Markéta Zandlová</cp:lastModifiedBy>
  <cp:revision>1</cp:revision>
  <dcterms:created xsi:type="dcterms:W3CDTF">2024-04-22T08:04:12Z</dcterms:created>
  <dcterms:modified xsi:type="dcterms:W3CDTF">2024-04-25T05:48:23Z</dcterms:modified>
</cp:coreProperties>
</file>