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Křivánková" userId="d5f2efb603843d6f" providerId="LiveId" clId="{88F480B9-A02F-41A3-BD71-E77B0776712D}"/>
    <pc:docChg chg="undo custSel addSld delSld modSld">
      <pc:chgData name="Markéta Křivánková" userId="d5f2efb603843d6f" providerId="LiveId" clId="{88F480B9-A02F-41A3-BD71-E77B0776712D}" dt="2020-10-23T08:26:53.472" v="7728" actId="20577"/>
      <pc:docMkLst>
        <pc:docMk/>
      </pc:docMkLst>
      <pc:sldChg chg="modSp mod">
        <pc:chgData name="Markéta Křivánková" userId="d5f2efb603843d6f" providerId="LiveId" clId="{88F480B9-A02F-41A3-BD71-E77B0776712D}" dt="2020-10-22T16:33:06.734" v="1283" actId="14100"/>
        <pc:sldMkLst>
          <pc:docMk/>
          <pc:sldMk cId="2001241187" sldId="257"/>
        </pc:sldMkLst>
        <pc:spChg chg="mod">
          <ac:chgData name="Markéta Křivánková" userId="d5f2efb603843d6f" providerId="LiveId" clId="{88F480B9-A02F-41A3-BD71-E77B0776712D}" dt="2020-10-22T16:33:06.734" v="1283" actId="14100"/>
          <ac:spMkLst>
            <pc:docMk/>
            <pc:sldMk cId="2001241187" sldId="257"/>
            <ac:spMk id="3" creationId="{97979E2D-7056-49AB-ADDC-35807A082226}"/>
          </ac:spMkLst>
        </pc:spChg>
        <pc:picChg chg="mod">
          <ac:chgData name="Markéta Křivánková" userId="d5f2efb603843d6f" providerId="LiveId" clId="{88F480B9-A02F-41A3-BD71-E77B0776712D}" dt="2020-10-22T16:29:11.602" v="1259" actId="1076"/>
          <ac:picMkLst>
            <pc:docMk/>
            <pc:sldMk cId="2001241187" sldId="257"/>
            <ac:picMk id="7" creationId="{8742715E-0861-4FFC-8896-89DB4D37608C}"/>
          </ac:picMkLst>
        </pc:picChg>
      </pc:sldChg>
      <pc:sldChg chg="modSp mod">
        <pc:chgData name="Markéta Křivánková" userId="d5f2efb603843d6f" providerId="LiveId" clId="{88F480B9-A02F-41A3-BD71-E77B0776712D}" dt="2020-10-23T08:26:53.472" v="7728" actId="20577"/>
        <pc:sldMkLst>
          <pc:docMk/>
          <pc:sldMk cId="2716644484" sldId="258"/>
        </pc:sldMkLst>
        <pc:spChg chg="mod">
          <ac:chgData name="Markéta Křivánková" userId="d5f2efb603843d6f" providerId="LiveId" clId="{88F480B9-A02F-41A3-BD71-E77B0776712D}" dt="2020-10-23T08:26:53.472" v="7728" actId="20577"/>
          <ac:spMkLst>
            <pc:docMk/>
            <pc:sldMk cId="2716644484" sldId="258"/>
            <ac:spMk id="3" creationId="{C505BF8B-A552-4A85-A8F2-8B4DF57E2107}"/>
          </ac:spMkLst>
        </pc:spChg>
      </pc:sldChg>
      <pc:sldChg chg="modSp mod">
        <pc:chgData name="Markéta Křivánková" userId="d5f2efb603843d6f" providerId="LiveId" clId="{88F480B9-A02F-41A3-BD71-E77B0776712D}" dt="2020-10-22T16:34:44.540" v="1298" actId="1076"/>
        <pc:sldMkLst>
          <pc:docMk/>
          <pc:sldMk cId="3704174869" sldId="259"/>
        </pc:sldMkLst>
        <pc:spChg chg="mod">
          <ac:chgData name="Markéta Křivánková" userId="d5f2efb603843d6f" providerId="LiveId" clId="{88F480B9-A02F-41A3-BD71-E77B0776712D}" dt="2020-10-22T16:34:44.540" v="1298" actId="1076"/>
          <ac:spMkLst>
            <pc:docMk/>
            <pc:sldMk cId="3704174869" sldId="259"/>
            <ac:spMk id="3" creationId="{54540055-B70A-4238-8484-2F56ED816A31}"/>
          </ac:spMkLst>
        </pc:spChg>
      </pc:sldChg>
      <pc:sldChg chg="modSp mod">
        <pc:chgData name="Markéta Křivánková" userId="d5f2efb603843d6f" providerId="LiveId" clId="{88F480B9-A02F-41A3-BD71-E77B0776712D}" dt="2020-10-22T16:33:44.342" v="1289" actId="14100"/>
        <pc:sldMkLst>
          <pc:docMk/>
          <pc:sldMk cId="180701184" sldId="260"/>
        </pc:sldMkLst>
        <pc:spChg chg="mod">
          <ac:chgData name="Markéta Křivánková" userId="d5f2efb603843d6f" providerId="LiveId" clId="{88F480B9-A02F-41A3-BD71-E77B0776712D}" dt="2020-10-22T16:33:44.342" v="1289" actId="14100"/>
          <ac:spMkLst>
            <pc:docMk/>
            <pc:sldMk cId="180701184" sldId="260"/>
            <ac:spMk id="3" creationId="{DDCE5DC3-AF0F-451E-923C-1A5163C5AEA4}"/>
          </ac:spMkLst>
        </pc:spChg>
      </pc:sldChg>
      <pc:sldChg chg="addSp delSp modSp mod">
        <pc:chgData name="Markéta Křivánková" userId="d5f2efb603843d6f" providerId="LiveId" clId="{88F480B9-A02F-41A3-BD71-E77B0776712D}" dt="2020-10-22T15:56:18.277" v="116" actId="20577"/>
        <pc:sldMkLst>
          <pc:docMk/>
          <pc:sldMk cId="3902464911" sldId="263"/>
        </pc:sldMkLst>
        <pc:spChg chg="mod">
          <ac:chgData name="Markéta Křivánková" userId="d5f2efb603843d6f" providerId="LiveId" clId="{88F480B9-A02F-41A3-BD71-E77B0776712D}" dt="2020-10-22T15:56:18.277" v="116" actId="20577"/>
          <ac:spMkLst>
            <pc:docMk/>
            <pc:sldMk cId="3902464911" sldId="263"/>
            <ac:spMk id="3" creationId="{2E49D53A-0C1A-4D8C-98D5-975E92A86730}"/>
          </ac:spMkLst>
        </pc:spChg>
        <pc:spChg chg="add del mod">
          <ac:chgData name="Markéta Křivánková" userId="d5f2efb603843d6f" providerId="LiveId" clId="{88F480B9-A02F-41A3-BD71-E77B0776712D}" dt="2020-10-22T15:51:35.158" v="41" actId="767"/>
          <ac:spMkLst>
            <pc:docMk/>
            <pc:sldMk cId="3902464911" sldId="263"/>
            <ac:spMk id="10" creationId="{FEF717D9-39B6-4019-B612-98BBFD7CD96B}"/>
          </ac:spMkLst>
        </pc:spChg>
        <pc:spChg chg="add mod">
          <ac:chgData name="Markéta Křivánková" userId="d5f2efb603843d6f" providerId="LiveId" clId="{88F480B9-A02F-41A3-BD71-E77B0776712D}" dt="2020-10-22T15:55:18.853" v="100" actId="20577"/>
          <ac:spMkLst>
            <pc:docMk/>
            <pc:sldMk cId="3902464911" sldId="263"/>
            <ac:spMk id="11" creationId="{771C442B-1E37-4FD1-AA2D-DBC825662EDF}"/>
          </ac:spMkLst>
        </pc:spChg>
        <pc:picChg chg="add del mod">
          <ac:chgData name="Markéta Křivánková" userId="d5f2efb603843d6f" providerId="LiveId" clId="{88F480B9-A02F-41A3-BD71-E77B0776712D}" dt="2020-10-22T15:48:59.335" v="14" actId="478"/>
          <ac:picMkLst>
            <pc:docMk/>
            <pc:sldMk cId="3902464911" sldId="263"/>
            <ac:picMk id="7" creationId="{D6DBAA29-0543-4EE5-A053-524FC42CD0F0}"/>
          </ac:picMkLst>
        </pc:picChg>
        <pc:picChg chg="add mod ord">
          <ac:chgData name="Markéta Křivánková" userId="d5f2efb603843d6f" providerId="LiveId" clId="{88F480B9-A02F-41A3-BD71-E77B0776712D}" dt="2020-10-22T15:55:44.216" v="104" actId="1076"/>
          <ac:picMkLst>
            <pc:docMk/>
            <pc:sldMk cId="3902464911" sldId="263"/>
            <ac:picMk id="9" creationId="{56803D61-852E-4CC3-9BD5-EB51FA7107A0}"/>
          </ac:picMkLst>
        </pc:picChg>
      </pc:sldChg>
      <pc:sldChg chg="modSp mod">
        <pc:chgData name="Markéta Křivánková" userId="d5f2efb603843d6f" providerId="LiveId" clId="{88F480B9-A02F-41A3-BD71-E77B0776712D}" dt="2020-10-22T16:36:06.493" v="1302" actId="14100"/>
        <pc:sldMkLst>
          <pc:docMk/>
          <pc:sldMk cId="2299553474" sldId="264"/>
        </pc:sldMkLst>
        <pc:picChg chg="mod">
          <ac:chgData name="Markéta Křivánková" userId="d5f2efb603843d6f" providerId="LiveId" clId="{88F480B9-A02F-41A3-BD71-E77B0776712D}" dt="2020-10-22T16:36:01.968" v="1301" actId="1076"/>
          <ac:picMkLst>
            <pc:docMk/>
            <pc:sldMk cId="2299553474" sldId="264"/>
            <ac:picMk id="5" creationId="{7F6BFE5D-1327-4457-9F0A-7C1820B414DA}"/>
          </ac:picMkLst>
        </pc:picChg>
        <pc:picChg chg="mod">
          <ac:chgData name="Markéta Křivánková" userId="d5f2efb603843d6f" providerId="LiveId" clId="{88F480B9-A02F-41A3-BD71-E77B0776712D}" dt="2020-10-22T16:36:06.493" v="1302" actId="14100"/>
          <ac:picMkLst>
            <pc:docMk/>
            <pc:sldMk cId="2299553474" sldId="264"/>
            <ac:picMk id="7" creationId="{2C8B6549-C3FD-47D0-A105-7AD573ACEA92}"/>
          </ac:picMkLst>
        </pc:picChg>
      </pc:sldChg>
      <pc:sldChg chg="new del">
        <pc:chgData name="Markéta Křivánková" userId="d5f2efb603843d6f" providerId="LiveId" clId="{88F480B9-A02F-41A3-BD71-E77B0776712D}" dt="2020-10-22T15:34:51.904" v="1" actId="680"/>
        <pc:sldMkLst>
          <pc:docMk/>
          <pc:sldMk cId="3589150347" sldId="265"/>
        </pc:sldMkLst>
      </pc:sldChg>
      <pc:sldChg chg="addSp delSp modSp new mod">
        <pc:chgData name="Markéta Křivánková" userId="d5f2efb603843d6f" providerId="LiveId" clId="{88F480B9-A02F-41A3-BD71-E77B0776712D}" dt="2020-10-22T16:16:50.732" v="695" actId="1076"/>
        <pc:sldMkLst>
          <pc:docMk/>
          <pc:sldMk cId="3788159343" sldId="265"/>
        </pc:sldMkLst>
        <pc:spChg chg="mod">
          <ac:chgData name="Markéta Křivánková" userId="d5f2efb603843d6f" providerId="LiveId" clId="{88F480B9-A02F-41A3-BD71-E77B0776712D}" dt="2020-10-22T16:16:50.732" v="695" actId="1076"/>
          <ac:spMkLst>
            <pc:docMk/>
            <pc:sldMk cId="3788159343" sldId="265"/>
            <ac:spMk id="2" creationId="{89B6F1AA-7BD2-4967-A3F5-829601F8841B}"/>
          </ac:spMkLst>
        </pc:spChg>
        <pc:spChg chg="del mod">
          <ac:chgData name="Markéta Křivánková" userId="d5f2efb603843d6f" providerId="LiveId" clId="{88F480B9-A02F-41A3-BD71-E77B0776712D}" dt="2020-10-22T15:52:01.185" v="49" actId="21"/>
          <ac:spMkLst>
            <pc:docMk/>
            <pc:sldMk cId="3788159343" sldId="265"/>
            <ac:spMk id="3" creationId="{DAA3E888-450D-4839-917D-94333649FC34}"/>
          </ac:spMkLst>
        </pc:spChg>
        <pc:spChg chg="add mod">
          <ac:chgData name="Markéta Křivánková" userId="d5f2efb603843d6f" providerId="LiveId" clId="{88F480B9-A02F-41A3-BD71-E77B0776712D}" dt="2020-10-22T16:16:35.201" v="694" actId="14100"/>
          <ac:spMkLst>
            <pc:docMk/>
            <pc:sldMk cId="3788159343" sldId="265"/>
            <ac:spMk id="5" creationId="{813CF026-7587-4972-9370-CE3A25253DB7}"/>
          </ac:spMkLst>
        </pc:spChg>
        <pc:picChg chg="add mod ord modCrop">
          <ac:chgData name="Markéta Křivánková" userId="d5f2efb603843d6f" providerId="LiveId" clId="{88F480B9-A02F-41A3-BD71-E77B0776712D}" dt="2020-10-22T16:16:21.852" v="692" actId="14861"/>
          <ac:picMkLst>
            <pc:docMk/>
            <pc:sldMk cId="3788159343" sldId="265"/>
            <ac:picMk id="7" creationId="{70398F5C-C79C-4B8C-9941-2C1863DB2736}"/>
          </ac:picMkLst>
        </pc:picChg>
      </pc:sldChg>
      <pc:sldChg chg="addSp modSp new mod">
        <pc:chgData name="Markéta Křivánková" userId="d5f2efb603843d6f" providerId="LiveId" clId="{88F480B9-A02F-41A3-BD71-E77B0776712D}" dt="2020-10-22T16:30:55.409" v="1276" actId="1076"/>
        <pc:sldMkLst>
          <pc:docMk/>
          <pc:sldMk cId="4105998311" sldId="266"/>
        </pc:sldMkLst>
        <pc:spChg chg="mod">
          <ac:chgData name="Markéta Křivánková" userId="d5f2efb603843d6f" providerId="LiveId" clId="{88F480B9-A02F-41A3-BD71-E77B0776712D}" dt="2020-10-22T16:26:46.566" v="1235" actId="1076"/>
          <ac:spMkLst>
            <pc:docMk/>
            <pc:sldMk cId="4105998311" sldId="266"/>
            <ac:spMk id="2" creationId="{E3F8C55B-6BC5-460D-96AE-1606AC3511D9}"/>
          </ac:spMkLst>
        </pc:spChg>
        <pc:spChg chg="mod">
          <ac:chgData name="Markéta Křivánková" userId="d5f2efb603843d6f" providerId="LiveId" clId="{88F480B9-A02F-41A3-BD71-E77B0776712D}" dt="2020-10-22T16:30:34.322" v="1273" actId="1076"/>
          <ac:spMkLst>
            <pc:docMk/>
            <pc:sldMk cId="4105998311" sldId="266"/>
            <ac:spMk id="3" creationId="{73A029DC-F0FF-41A0-926F-60E1C36F97B7}"/>
          </ac:spMkLst>
        </pc:spChg>
        <pc:picChg chg="add mod ord modCrop">
          <ac:chgData name="Markéta Křivánková" userId="d5f2efb603843d6f" providerId="LiveId" clId="{88F480B9-A02F-41A3-BD71-E77B0776712D}" dt="2020-10-22T16:30:55.409" v="1276" actId="1076"/>
          <ac:picMkLst>
            <pc:docMk/>
            <pc:sldMk cId="4105998311" sldId="266"/>
            <ac:picMk id="5" creationId="{483CE466-DC53-4235-818C-C9A9B5AE45A3}"/>
          </ac:picMkLst>
        </pc:picChg>
      </pc:sldChg>
      <pc:sldChg chg="modSp new mod">
        <pc:chgData name="Markéta Křivánková" userId="d5f2efb603843d6f" providerId="LiveId" clId="{88F480B9-A02F-41A3-BD71-E77B0776712D}" dt="2020-10-22T20:09:28.361" v="1956" actId="14100"/>
        <pc:sldMkLst>
          <pc:docMk/>
          <pc:sldMk cId="3667531963" sldId="267"/>
        </pc:sldMkLst>
        <pc:spChg chg="mod">
          <ac:chgData name="Markéta Křivánková" userId="d5f2efb603843d6f" providerId="LiveId" clId="{88F480B9-A02F-41A3-BD71-E77B0776712D}" dt="2020-10-22T17:49:34.850" v="1331"/>
          <ac:spMkLst>
            <pc:docMk/>
            <pc:sldMk cId="3667531963" sldId="267"/>
            <ac:spMk id="2" creationId="{56B3568D-869E-44B3-85F2-ABD35A908527}"/>
          </ac:spMkLst>
        </pc:spChg>
        <pc:spChg chg="mod">
          <ac:chgData name="Markéta Křivánková" userId="d5f2efb603843d6f" providerId="LiveId" clId="{88F480B9-A02F-41A3-BD71-E77B0776712D}" dt="2020-10-22T20:09:28.361" v="1956" actId="14100"/>
          <ac:spMkLst>
            <pc:docMk/>
            <pc:sldMk cId="3667531963" sldId="267"/>
            <ac:spMk id="3" creationId="{390FC35F-0CD7-4B9F-9CCE-852675A5E667}"/>
          </ac:spMkLst>
        </pc:spChg>
      </pc:sldChg>
      <pc:sldChg chg="modSp new mod">
        <pc:chgData name="Markéta Křivánková" userId="d5f2efb603843d6f" providerId="LiveId" clId="{88F480B9-A02F-41A3-BD71-E77B0776712D}" dt="2020-10-23T06:05:43.511" v="2599" actId="27636"/>
        <pc:sldMkLst>
          <pc:docMk/>
          <pc:sldMk cId="3112551040" sldId="268"/>
        </pc:sldMkLst>
        <pc:spChg chg="mod">
          <ac:chgData name="Markéta Křivánková" userId="d5f2efb603843d6f" providerId="LiveId" clId="{88F480B9-A02F-41A3-BD71-E77B0776712D}" dt="2020-10-22T20:10:29.450" v="1989"/>
          <ac:spMkLst>
            <pc:docMk/>
            <pc:sldMk cId="3112551040" sldId="268"/>
            <ac:spMk id="2" creationId="{4C2175F1-D76C-4B4E-9640-3CDB0B040ECC}"/>
          </ac:spMkLst>
        </pc:spChg>
        <pc:spChg chg="mod">
          <ac:chgData name="Markéta Křivánková" userId="d5f2efb603843d6f" providerId="LiveId" clId="{88F480B9-A02F-41A3-BD71-E77B0776712D}" dt="2020-10-23T06:05:43.511" v="2599" actId="27636"/>
          <ac:spMkLst>
            <pc:docMk/>
            <pc:sldMk cId="3112551040" sldId="268"/>
            <ac:spMk id="3" creationId="{CA64F659-C67E-4BF5-9910-D05FA832E87F}"/>
          </ac:spMkLst>
        </pc:spChg>
      </pc:sldChg>
      <pc:sldChg chg="addSp delSp modSp new mod">
        <pc:chgData name="Markéta Křivánková" userId="d5f2efb603843d6f" providerId="LiveId" clId="{88F480B9-A02F-41A3-BD71-E77B0776712D}" dt="2020-10-22T20:25:33.249" v="2309" actId="14861"/>
        <pc:sldMkLst>
          <pc:docMk/>
          <pc:sldMk cId="2115601878" sldId="269"/>
        </pc:sldMkLst>
        <pc:spChg chg="mod">
          <ac:chgData name="Markéta Křivánková" userId="d5f2efb603843d6f" providerId="LiveId" clId="{88F480B9-A02F-41A3-BD71-E77B0776712D}" dt="2020-10-22T20:25:08.206" v="2306" actId="1076"/>
          <ac:spMkLst>
            <pc:docMk/>
            <pc:sldMk cId="2115601878" sldId="269"/>
            <ac:spMk id="2" creationId="{4F47CD91-DBE5-47D8-9183-9C3D8D298BE3}"/>
          </ac:spMkLst>
        </pc:spChg>
        <pc:spChg chg="del">
          <ac:chgData name="Markéta Křivánková" userId="d5f2efb603843d6f" providerId="LiveId" clId="{88F480B9-A02F-41A3-BD71-E77B0776712D}" dt="2020-10-22T20:22:35.729" v="2259" actId="478"/>
          <ac:spMkLst>
            <pc:docMk/>
            <pc:sldMk cId="2115601878" sldId="269"/>
            <ac:spMk id="3" creationId="{19BEBE19-5DCC-42EA-81FA-A66809137E81}"/>
          </ac:spMkLst>
        </pc:spChg>
        <pc:spChg chg="add del mod">
          <ac:chgData name="Markéta Křivánková" userId="d5f2efb603843d6f" providerId="LiveId" clId="{88F480B9-A02F-41A3-BD71-E77B0776712D}" dt="2020-10-22T20:25:17.469" v="2307" actId="478"/>
          <ac:spMkLst>
            <pc:docMk/>
            <pc:sldMk cId="2115601878" sldId="269"/>
            <ac:spMk id="6" creationId="{33B5536E-063E-4326-B271-3559A0240D4D}"/>
          </ac:spMkLst>
        </pc:spChg>
        <pc:picChg chg="add mod">
          <ac:chgData name="Markéta Křivánková" userId="d5f2efb603843d6f" providerId="LiveId" clId="{88F480B9-A02F-41A3-BD71-E77B0776712D}" dt="2020-10-22T20:25:33.249" v="2309" actId="14861"/>
          <ac:picMkLst>
            <pc:docMk/>
            <pc:sldMk cId="2115601878" sldId="269"/>
            <ac:picMk id="5" creationId="{3299AA91-D0C2-458F-B13E-19F3E87A8124}"/>
          </ac:picMkLst>
        </pc:picChg>
      </pc:sldChg>
      <pc:sldChg chg="addSp delSp modSp new mod">
        <pc:chgData name="Markéta Křivánková" userId="d5f2efb603843d6f" providerId="LiveId" clId="{88F480B9-A02F-41A3-BD71-E77B0776712D}" dt="2020-10-23T05:54:03.804" v="2344" actId="14861"/>
        <pc:sldMkLst>
          <pc:docMk/>
          <pc:sldMk cId="3931656018" sldId="270"/>
        </pc:sldMkLst>
        <pc:spChg chg="del">
          <ac:chgData name="Markéta Křivánková" userId="d5f2efb603843d6f" providerId="LiveId" clId="{88F480B9-A02F-41A3-BD71-E77B0776712D}" dt="2020-10-23T05:28:17.127" v="2311" actId="478"/>
          <ac:spMkLst>
            <pc:docMk/>
            <pc:sldMk cId="3931656018" sldId="270"/>
            <ac:spMk id="2" creationId="{7C455A64-4085-4450-8EF9-D99989663FEA}"/>
          </ac:spMkLst>
        </pc:spChg>
        <pc:spChg chg="del mod">
          <ac:chgData name="Markéta Křivánková" userId="d5f2efb603843d6f" providerId="LiveId" clId="{88F480B9-A02F-41A3-BD71-E77B0776712D}" dt="2020-10-23T05:51:42.276" v="2315" actId="931"/>
          <ac:spMkLst>
            <pc:docMk/>
            <pc:sldMk cId="3931656018" sldId="270"/>
            <ac:spMk id="3" creationId="{F73A6B44-A17E-4E77-BF88-F21844BE2B32}"/>
          </ac:spMkLst>
        </pc:spChg>
        <pc:picChg chg="add mod">
          <ac:chgData name="Markéta Křivánková" userId="d5f2efb603843d6f" providerId="LiveId" clId="{88F480B9-A02F-41A3-BD71-E77B0776712D}" dt="2020-10-23T05:54:03.804" v="2344" actId="14861"/>
          <ac:picMkLst>
            <pc:docMk/>
            <pc:sldMk cId="3931656018" sldId="270"/>
            <ac:picMk id="5" creationId="{A6482343-8398-4BED-BFE9-1E64B7615449}"/>
          </ac:picMkLst>
        </pc:picChg>
        <pc:picChg chg="add mod">
          <ac:chgData name="Markéta Křivánková" userId="d5f2efb603843d6f" providerId="LiveId" clId="{88F480B9-A02F-41A3-BD71-E77B0776712D}" dt="2020-10-23T05:53:59.467" v="2343" actId="14861"/>
          <ac:picMkLst>
            <pc:docMk/>
            <pc:sldMk cId="3931656018" sldId="270"/>
            <ac:picMk id="7" creationId="{14B79C97-6E8C-4BB3-B2DD-B4A315E71FBC}"/>
          </ac:picMkLst>
        </pc:picChg>
        <pc:picChg chg="add mod">
          <ac:chgData name="Markéta Křivánková" userId="d5f2efb603843d6f" providerId="LiveId" clId="{88F480B9-A02F-41A3-BD71-E77B0776712D}" dt="2020-10-23T05:53:55.888" v="2342" actId="14861"/>
          <ac:picMkLst>
            <pc:docMk/>
            <pc:sldMk cId="3931656018" sldId="270"/>
            <ac:picMk id="9" creationId="{226B829D-8BB6-4FC4-8410-27F4D32F9776}"/>
          </ac:picMkLst>
        </pc:picChg>
      </pc:sldChg>
      <pc:sldChg chg="modSp new mod">
        <pc:chgData name="Markéta Křivánková" userId="d5f2efb603843d6f" providerId="LiveId" clId="{88F480B9-A02F-41A3-BD71-E77B0776712D}" dt="2020-10-23T06:47:58.431" v="3023" actId="14100"/>
        <pc:sldMkLst>
          <pc:docMk/>
          <pc:sldMk cId="2867364173" sldId="271"/>
        </pc:sldMkLst>
        <pc:spChg chg="mod">
          <ac:chgData name="Markéta Křivánková" userId="d5f2efb603843d6f" providerId="LiveId" clId="{88F480B9-A02F-41A3-BD71-E77B0776712D}" dt="2020-10-23T06:06:07.719" v="2625" actId="1076"/>
          <ac:spMkLst>
            <pc:docMk/>
            <pc:sldMk cId="2867364173" sldId="271"/>
            <ac:spMk id="2" creationId="{05944EBD-4EDF-4B30-B60D-0EEB03303E84}"/>
          </ac:spMkLst>
        </pc:spChg>
        <pc:spChg chg="mod">
          <ac:chgData name="Markéta Křivánková" userId="d5f2efb603843d6f" providerId="LiveId" clId="{88F480B9-A02F-41A3-BD71-E77B0776712D}" dt="2020-10-23T06:47:58.431" v="3023" actId="14100"/>
          <ac:spMkLst>
            <pc:docMk/>
            <pc:sldMk cId="2867364173" sldId="271"/>
            <ac:spMk id="3" creationId="{6C5EFC06-E773-4CC0-9146-DEB683785209}"/>
          </ac:spMkLst>
        </pc:spChg>
      </pc:sldChg>
      <pc:sldChg chg="modSp new mod">
        <pc:chgData name="Markéta Křivánková" userId="d5f2efb603843d6f" providerId="LiveId" clId="{88F480B9-A02F-41A3-BD71-E77B0776712D}" dt="2020-10-23T06:53:40.236" v="3279" actId="20577"/>
        <pc:sldMkLst>
          <pc:docMk/>
          <pc:sldMk cId="3345965659" sldId="272"/>
        </pc:sldMkLst>
        <pc:spChg chg="mod">
          <ac:chgData name="Markéta Křivánková" userId="d5f2efb603843d6f" providerId="LiveId" clId="{88F480B9-A02F-41A3-BD71-E77B0776712D}" dt="2020-10-23T06:53:21.369" v="3268" actId="1076"/>
          <ac:spMkLst>
            <pc:docMk/>
            <pc:sldMk cId="3345965659" sldId="272"/>
            <ac:spMk id="2" creationId="{5DD71C2D-302E-4806-AA60-8BCD86A1DAC0}"/>
          </ac:spMkLst>
        </pc:spChg>
        <pc:spChg chg="mod">
          <ac:chgData name="Markéta Křivánková" userId="d5f2efb603843d6f" providerId="LiveId" clId="{88F480B9-A02F-41A3-BD71-E77B0776712D}" dt="2020-10-23T06:53:40.236" v="3279" actId="20577"/>
          <ac:spMkLst>
            <pc:docMk/>
            <pc:sldMk cId="3345965659" sldId="272"/>
            <ac:spMk id="3" creationId="{AB5721CF-E7A5-401D-BAF7-0731E75F726B}"/>
          </ac:spMkLst>
        </pc:spChg>
      </pc:sldChg>
      <pc:sldChg chg="addSp modSp new mod">
        <pc:chgData name="Markéta Křivánková" userId="d5f2efb603843d6f" providerId="LiveId" clId="{88F480B9-A02F-41A3-BD71-E77B0776712D}" dt="2020-10-23T06:58:04.224" v="3356" actId="1076"/>
        <pc:sldMkLst>
          <pc:docMk/>
          <pc:sldMk cId="3470644712" sldId="273"/>
        </pc:sldMkLst>
        <pc:spChg chg="mod">
          <ac:chgData name="Markéta Křivánková" userId="d5f2efb603843d6f" providerId="LiveId" clId="{88F480B9-A02F-41A3-BD71-E77B0776712D}" dt="2020-10-23T06:54:40.567" v="3305"/>
          <ac:spMkLst>
            <pc:docMk/>
            <pc:sldMk cId="3470644712" sldId="273"/>
            <ac:spMk id="2" creationId="{1CB4151F-4A0A-4DDA-8D9F-AF1C7682EAE1}"/>
          </ac:spMkLst>
        </pc:spChg>
        <pc:spChg chg="mod">
          <ac:chgData name="Markéta Křivánková" userId="d5f2efb603843d6f" providerId="LiveId" clId="{88F480B9-A02F-41A3-BD71-E77B0776712D}" dt="2020-10-23T06:57:56.520" v="3354" actId="1076"/>
          <ac:spMkLst>
            <pc:docMk/>
            <pc:sldMk cId="3470644712" sldId="273"/>
            <ac:spMk id="3" creationId="{B03FBCA9-4B2F-4C7F-A63E-0F8FD97A75A7}"/>
          </ac:spMkLst>
        </pc:spChg>
        <pc:picChg chg="add mod">
          <ac:chgData name="Markéta Křivánková" userId="d5f2efb603843d6f" providerId="LiveId" clId="{88F480B9-A02F-41A3-BD71-E77B0776712D}" dt="2020-10-23T06:58:04.224" v="3356" actId="1076"/>
          <ac:picMkLst>
            <pc:docMk/>
            <pc:sldMk cId="3470644712" sldId="273"/>
            <ac:picMk id="5" creationId="{F6CED4AF-8331-4069-94DF-AF72EAFBC7F6}"/>
          </ac:picMkLst>
        </pc:picChg>
      </pc:sldChg>
      <pc:sldChg chg="addSp delSp modSp new mod">
        <pc:chgData name="Markéta Křivánková" userId="d5f2efb603843d6f" providerId="LiveId" clId="{88F480B9-A02F-41A3-BD71-E77B0776712D}" dt="2020-10-23T07:06:16.220" v="3659" actId="14861"/>
        <pc:sldMkLst>
          <pc:docMk/>
          <pc:sldMk cId="1799393331" sldId="274"/>
        </pc:sldMkLst>
        <pc:spChg chg="mod">
          <ac:chgData name="Markéta Křivánková" userId="d5f2efb603843d6f" providerId="LiveId" clId="{88F480B9-A02F-41A3-BD71-E77B0776712D}" dt="2020-10-23T06:58:35.280" v="3378" actId="1076"/>
          <ac:spMkLst>
            <pc:docMk/>
            <pc:sldMk cId="1799393331" sldId="274"/>
            <ac:spMk id="2" creationId="{452BBD05-DF71-4BF1-BA92-2311A420D080}"/>
          </ac:spMkLst>
        </pc:spChg>
        <pc:spChg chg="mod">
          <ac:chgData name="Markéta Křivánková" userId="d5f2efb603843d6f" providerId="LiveId" clId="{88F480B9-A02F-41A3-BD71-E77B0776712D}" dt="2020-10-23T07:05:48.301" v="3653" actId="14100"/>
          <ac:spMkLst>
            <pc:docMk/>
            <pc:sldMk cId="1799393331" sldId="274"/>
            <ac:spMk id="3" creationId="{8AF71F93-A3D7-401D-8C50-37BA52B41F85}"/>
          </ac:spMkLst>
        </pc:spChg>
        <pc:picChg chg="add del mod">
          <ac:chgData name="Markéta Křivánková" userId="d5f2efb603843d6f" providerId="LiveId" clId="{88F480B9-A02F-41A3-BD71-E77B0776712D}" dt="2020-10-23T07:03:27.040" v="3646" actId="478"/>
          <ac:picMkLst>
            <pc:docMk/>
            <pc:sldMk cId="1799393331" sldId="274"/>
            <ac:picMk id="5" creationId="{1EDB281B-7CA2-46D3-B919-B46F83B7D989}"/>
          </ac:picMkLst>
        </pc:picChg>
        <pc:picChg chg="add mod ord">
          <ac:chgData name="Markéta Křivánková" userId="d5f2efb603843d6f" providerId="LiveId" clId="{88F480B9-A02F-41A3-BD71-E77B0776712D}" dt="2020-10-23T07:06:16.220" v="3659" actId="14861"/>
          <ac:picMkLst>
            <pc:docMk/>
            <pc:sldMk cId="1799393331" sldId="274"/>
            <ac:picMk id="7" creationId="{D641E40C-C223-439B-8541-ED58CBE43D52}"/>
          </ac:picMkLst>
        </pc:picChg>
      </pc:sldChg>
      <pc:sldChg chg="addSp modSp new mod">
        <pc:chgData name="Markéta Křivánková" userId="d5f2efb603843d6f" providerId="LiveId" clId="{88F480B9-A02F-41A3-BD71-E77B0776712D}" dt="2020-10-23T07:09:57.008" v="3880" actId="1076"/>
        <pc:sldMkLst>
          <pc:docMk/>
          <pc:sldMk cId="3390697644" sldId="275"/>
        </pc:sldMkLst>
        <pc:spChg chg="mod">
          <ac:chgData name="Markéta Křivánková" userId="d5f2efb603843d6f" providerId="LiveId" clId="{88F480B9-A02F-41A3-BD71-E77B0776712D}" dt="2020-10-23T07:07:15.206" v="3703"/>
          <ac:spMkLst>
            <pc:docMk/>
            <pc:sldMk cId="3390697644" sldId="275"/>
            <ac:spMk id="2" creationId="{5775AD3C-6E4C-4FEA-B87C-AAA049846322}"/>
          </ac:spMkLst>
        </pc:spChg>
        <pc:spChg chg="mod">
          <ac:chgData name="Markéta Křivánková" userId="d5f2efb603843d6f" providerId="LiveId" clId="{88F480B9-A02F-41A3-BD71-E77B0776712D}" dt="2020-10-23T07:08:54.075" v="3869" actId="1076"/>
          <ac:spMkLst>
            <pc:docMk/>
            <pc:sldMk cId="3390697644" sldId="275"/>
            <ac:spMk id="3" creationId="{F9F5409B-8615-47FD-9DE6-DC9273FD82EE}"/>
          </ac:spMkLst>
        </pc:spChg>
        <pc:picChg chg="add mod ord">
          <ac:chgData name="Markéta Křivánková" userId="d5f2efb603843d6f" providerId="LiveId" clId="{88F480B9-A02F-41A3-BD71-E77B0776712D}" dt="2020-10-23T07:09:57.008" v="3880" actId="1076"/>
          <ac:picMkLst>
            <pc:docMk/>
            <pc:sldMk cId="3390697644" sldId="275"/>
            <ac:picMk id="5" creationId="{EDD22797-8736-44BF-8F19-7553C5AF8B5E}"/>
          </ac:picMkLst>
        </pc:picChg>
      </pc:sldChg>
      <pc:sldChg chg="addSp modSp new mod">
        <pc:chgData name="Markéta Křivánková" userId="d5f2efb603843d6f" providerId="LiveId" clId="{88F480B9-A02F-41A3-BD71-E77B0776712D}" dt="2020-10-23T07:47:52.583" v="6274" actId="1076"/>
        <pc:sldMkLst>
          <pc:docMk/>
          <pc:sldMk cId="2586185977" sldId="276"/>
        </pc:sldMkLst>
        <pc:spChg chg="mod">
          <ac:chgData name="Markéta Křivánková" userId="d5f2efb603843d6f" providerId="LiveId" clId="{88F480B9-A02F-41A3-BD71-E77B0776712D}" dt="2020-10-23T07:47:52.583" v="6274" actId="1076"/>
          <ac:spMkLst>
            <pc:docMk/>
            <pc:sldMk cId="2586185977" sldId="276"/>
            <ac:spMk id="2" creationId="{09F3A432-962A-4EC7-8B57-D5CB24995639}"/>
          </ac:spMkLst>
        </pc:spChg>
        <pc:spChg chg="mod">
          <ac:chgData name="Markéta Křivánková" userId="d5f2efb603843d6f" providerId="LiveId" clId="{88F480B9-A02F-41A3-BD71-E77B0776712D}" dt="2020-10-23T07:20:37.992" v="4315" actId="14100"/>
          <ac:spMkLst>
            <pc:docMk/>
            <pc:sldMk cId="2586185977" sldId="276"/>
            <ac:spMk id="3" creationId="{CF0FC8C6-EB2E-49EC-A5B0-559EE46DFD8B}"/>
          </ac:spMkLst>
        </pc:spChg>
        <pc:picChg chg="add mod ord modCrop">
          <ac:chgData name="Markéta Křivánková" userId="d5f2efb603843d6f" providerId="LiveId" clId="{88F480B9-A02F-41A3-BD71-E77B0776712D}" dt="2020-10-23T07:21:07.108" v="4322" actId="1076"/>
          <ac:picMkLst>
            <pc:docMk/>
            <pc:sldMk cId="2586185977" sldId="276"/>
            <ac:picMk id="5" creationId="{3306A4AB-FBC3-474E-9334-F6653A451F08}"/>
          </ac:picMkLst>
        </pc:picChg>
      </pc:sldChg>
      <pc:sldChg chg="modSp new mod">
        <pc:chgData name="Markéta Křivánková" userId="d5f2efb603843d6f" providerId="LiveId" clId="{88F480B9-A02F-41A3-BD71-E77B0776712D}" dt="2020-10-23T07:27:48.805" v="4720" actId="20577"/>
        <pc:sldMkLst>
          <pc:docMk/>
          <pc:sldMk cId="362353692" sldId="277"/>
        </pc:sldMkLst>
        <pc:spChg chg="mod">
          <ac:chgData name="Markéta Křivánková" userId="d5f2efb603843d6f" providerId="LiveId" clId="{88F480B9-A02F-41A3-BD71-E77B0776712D}" dt="2020-10-23T07:21:55.101" v="4357"/>
          <ac:spMkLst>
            <pc:docMk/>
            <pc:sldMk cId="362353692" sldId="277"/>
            <ac:spMk id="2" creationId="{E6ED3817-C7A5-451B-8094-763C24DF64E5}"/>
          </ac:spMkLst>
        </pc:spChg>
        <pc:spChg chg="mod">
          <ac:chgData name="Markéta Křivánková" userId="d5f2efb603843d6f" providerId="LiveId" clId="{88F480B9-A02F-41A3-BD71-E77B0776712D}" dt="2020-10-23T07:27:48.805" v="4720" actId="20577"/>
          <ac:spMkLst>
            <pc:docMk/>
            <pc:sldMk cId="362353692" sldId="277"/>
            <ac:spMk id="3" creationId="{8F89AC1A-75EE-4E5B-ADB9-798D59DBCE40}"/>
          </ac:spMkLst>
        </pc:spChg>
      </pc:sldChg>
      <pc:sldChg chg="modSp new mod">
        <pc:chgData name="Markéta Křivánková" userId="d5f2efb603843d6f" providerId="LiveId" clId="{88F480B9-A02F-41A3-BD71-E77B0776712D}" dt="2020-10-23T07:31:23.970" v="5041" actId="27636"/>
        <pc:sldMkLst>
          <pc:docMk/>
          <pc:sldMk cId="2110504940" sldId="278"/>
        </pc:sldMkLst>
        <pc:spChg chg="mod">
          <ac:chgData name="Markéta Křivánková" userId="d5f2efb603843d6f" providerId="LiveId" clId="{88F480B9-A02F-41A3-BD71-E77B0776712D}" dt="2020-10-23T07:29:01.280" v="4753" actId="1076"/>
          <ac:spMkLst>
            <pc:docMk/>
            <pc:sldMk cId="2110504940" sldId="278"/>
            <ac:spMk id="2" creationId="{6E37B736-C077-42CF-87BD-A0F9E610916F}"/>
          </ac:spMkLst>
        </pc:spChg>
        <pc:spChg chg="mod">
          <ac:chgData name="Markéta Křivánková" userId="d5f2efb603843d6f" providerId="LiveId" clId="{88F480B9-A02F-41A3-BD71-E77B0776712D}" dt="2020-10-23T07:31:23.970" v="5041" actId="27636"/>
          <ac:spMkLst>
            <pc:docMk/>
            <pc:sldMk cId="2110504940" sldId="278"/>
            <ac:spMk id="3" creationId="{9C584D6B-ECE5-421F-8036-A7B22DA5384C}"/>
          </ac:spMkLst>
        </pc:spChg>
      </pc:sldChg>
      <pc:sldChg chg="modSp new mod">
        <pc:chgData name="Markéta Křivánková" userId="d5f2efb603843d6f" providerId="LiveId" clId="{88F480B9-A02F-41A3-BD71-E77B0776712D}" dt="2020-10-23T07:33:28.869" v="5194" actId="1076"/>
        <pc:sldMkLst>
          <pc:docMk/>
          <pc:sldMk cId="814691041" sldId="279"/>
        </pc:sldMkLst>
        <pc:spChg chg="mod">
          <ac:chgData name="Markéta Křivánková" userId="d5f2efb603843d6f" providerId="LiveId" clId="{88F480B9-A02F-41A3-BD71-E77B0776712D}" dt="2020-10-23T07:31:59.397" v="5076" actId="1076"/>
          <ac:spMkLst>
            <pc:docMk/>
            <pc:sldMk cId="814691041" sldId="279"/>
            <ac:spMk id="2" creationId="{F367D169-C229-4FFD-8825-CDF9F4C52D34}"/>
          </ac:spMkLst>
        </pc:spChg>
        <pc:spChg chg="mod">
          <ac:chgData name="Markéta Křivánková" userId="d5f2efb603843d6f" providerId="LiveId" clId="{88F480B9-A02F-41A3-BD71-E77B0776712D}" dt="2020-10-23T07:33:28.869" v="5194" actId="1076"/>
          <ac:spMkLst>
            <pc:docMk/>
            <pc:sldMk cId="814691041" sldId="279"/>
            <ac:spMk id="3" creationId="{A7FB693F-A8B8-4209-8F44-96836B76B6D4}"/>
          </ac:spMkLst>
        </pc:spChg>
      </pc:sldChg>
      <pc:sldChg chg="addSp delSp modSp new mod">
        <pc:chgData name="Markéta Křivánková" userId="d5f2efb603843d6f" providerId="LiveId" clId="{88F480B9-A02F-41A3-BD71-E77B0776712D}" dt="2020-10-23T07:39:04.246" v="5502" actId="1076"/>
        <pc:sldMkLst>
          <pc:docMk/>
          <pc:sldMk cId="2806667689" sldId="280"/>
        </pc:sldMkLst>
        <pc:spChg chg="del">
          <ac:chgData name="Markéta Křivánková" userId="d5f2efb603843d6f" providerId="LiveId" clId="{88F480B9-A02F-41A3-BD71-E77B0776712D}" dt="2020-10-23T07:33:55.576" v="5196" actId="478"/>
          <ac:spMkLst>
            <pc:docMk/>
            <pc:sldMk cId="2806667689" sldId="280"/>
            <ac:spMk id="2" creationId="{4504B4F4-2D2E-4534-9CBB-3488C3A3443C}"/>
          </ac:spMkLst>
        </pc:spChg>
        <pc:spChg chg="mod">
          <ac:chgData name="Markéta Křivánková" userId="d5f2efb603843d6f" providerId="LiveId" clId="{88F480B9-A02F-41A3-BD71-E77B0776712D}" dt="2020-10-23T07:36:34.220" v="5485" actId="27636"/>
          <ac:spMkLst>
            <pc:docMk/>
            <pc:sldMk cId="2806667689" sldId="280"/>
            <ac:spMk id="3" creationId="{B1575F3E-F071-497E-A0B4-12F441AB9432}"/>
          </ac:spMkLst>
        </pc:spChg>
        <pc:picChg chg="add mod ord">
          <ac:chgData name="Markéta Křivánková" userId="d5f2efb603843d6f" providerId="LiveId" clId="{88F480B9-A02F-41A3-BD71-E77B0776712D}" dt="2020-10-23T07:39:00.416" v="5501" actId="1076"/>
          <ac:picMkLst>
            <pc:docMk/>
            <pc:sldMk cId="2806667689" sldId="280"/>
            <ac:picMk id="5" creationId="{A97DE0B5-72D4-4B31-9BDC-54D644FD92B4}"/>
          </ac:picMkLst>
        </pc:picChg>
        <pc:picChg chg="add mod ord">
          <ac:chgData name="Markéta Křivánková" userId="d5f2efb603843d6f" providerId="LiveId" clId="{88F480B9-A02F-41A3-BD71-E77B0776712D}" dt="2020-10-23T07:39:04.246" v="5502" actId="1076"/>
          <ac:picMkLst>
            <pc:docMk/>
            <pc:sldMk cId="2806667689" sldId="280"/>
            <ac:picMk id="7" creationId="{2BDA7A24-5356-4BAF-ACBA-A1E6B0D1787D}"/>
          </ac:picMkLst>
        </pc:picChg>
      </pc:sldChg>
      <pc:sldChg chg="delSp modSp new mod">
        <pc:chgData name="Markéta Křivánková" userId="d5f2efb603843d6f" providerId="LiveId" clId="{88F480B9-A02F-41A3-BD71-E77B0776712D}" dt="2020-10-23T07:44:24.800" v="5972" actId="1076"/>
        <pc:sldMkLst>
          <pc:docMk/>
          <pc:sldMk cId="4267365102" sldId="281"/>
        </pc:sldMkLst>
        <pc:spChg chg="del">
          <ac:chgData name="Markéta Křivánková" userId="d5f2efb603843d6f" providerId="LiveId" clId="{88F480B9-A02F-41A3-BD71-E77B0776712D}" dt="2020-10-23T07:39:40.167" v="5504" actId="478"/>
          <ac:spMkLst>
            <pc:docMk/>
            <pc:sldMk cId="4267365102" sldId="281"/>
            <ac:spMk id="2" creationId="{865F779F-FAA7-4F7C-BFCB-56D76FDD8449}"/>
          </ac:spMkLst>
        </pc:spChg>
        <pc:spChg chg="mod">
          <ac:chgData name="Markéta Křivánková" userId="d5f2efb603843d6f" providerId="LiveId" clId="{88F480B9-A02F-41A3-BD71-E77B0776712D}" dt="2020-10-23T07:44:24.800" v="5972" actId="1076"/>
          <ac:spMkLst>
            <pc:docMk/>
            <pc:sldMk cId="4267365102" sldId="281"/>
            <ac:spMk id="3" creationId="{C9F37C02-E830-4393-ACF3-56FA0D9F923B}"/>
          </ac:spMkLst>
        </pc:spChg>
      </pc:sldChg>
      <pc:sldChg chg="delSp modSp new mod">
        <pc:chgData name="Markéta Křivánková" userId="d5f2efb603843d6f" providerId="LiveId" clId="{88F480B9-A02F-41A3-BD71-E77B0776712D}" dt="2020-10-23T07:47:33.416" v="6272" actId="2710"/>
        <pc:sldMkLst>
          <pc:docMk/>
          <pc:sldMk cId="4210529266" sldId="282"/>
        </pc:sldMkLst>
        <pc:spChg chg="del">
          <ac:chgData name="Markéta Křivánková" userId="d5f2efb603843d6f" providerId="LiveId" clId="{88F480B9-A02F-41A3-BD71-E77B0776712D}" dt="2020-10-23T07:44:52.482" v="5974" actId="478"/>
          <ac:spMkLst>
            <pc:docMk/>
            <pc:sldMk cId="4210529266" sldId="282"/>
            <ac:spMk id="2" creationId="{EF9CD044-4E08-4E5F-A845-FA1D7302C2F2}"/>
          </ac:spMkLst>
        </pc:spChg>
        <pc:spChg chg="mod">
          <ac:chgData name="Markéta Křivánková" userId="d5f2efb603843d6f" providerId="LiveId" clId="{88F480B9-A02F-41A3-BD71-E77B0776712D}" dt="2020-10-23T07:47:33.416" v="6272" actId="2710"/>
          <ac:spMkLst>
            <pc:docMk/>
            <pc:sldMk cId="4210529266" sldId="282"/>
            <ac:spMk id="3" creationId="{DC4D9462-F6E4-41E8-8D95-F3C4AA2B515F}"/>
          </ac:spMkLst>
        </pc:spChg>
      </pc:sldChg>
      <pc:sldChg chg="addSp modSp new mod">
        <pc:chgData name="Markéta Křivánková" userId="d5f2efb603843d6f" providerId="LiveId" clId="{88F480B9-A02F-41A3-BD71-E77B0776712D}" dt="2020-10-23T08:18:27.904" v="7501" actId="1076"/>
        <pc:sldMkLst>
          <pc:docMk/>
          <pc:sldMk cId="983886249" sldId="283"/>
        </pc:sldMkLst>
        <pc:spChg chg="mod">
          <ac:chgData name="Markéta Křivánková" userId="d5f2efb603843d6f" providerId="LiveId" clId="{88F480B9-A02F-41A3-BD71-E77B0776712D}" dt="2020-10-23T07:48:08.664" v="6297" actId="1076"/>
          <ac:spMkLst>
            <pc:docMk/>
            <pc:sldMk cId="983886249" sldId="283"/>
            <ac:spMk id="2" creationId="{361D96B5-2659-442A-B477-0E4BB2F0F422}"/>
          </ac:spMkLst>
        </pc:spChg>
        <pc:spChg chg="mod">
          <ac:chgData name="Markéta Křivánková" userId="d5f2efb603843d6f" providerId="LiveId" clId="{88F480B9-A02F-41A3-BD71-E77B0776712D}" dt="2020-10-23T08:18:05.596" v="7495" actId="14100"/>
          <ac:spMkLst>
            <pc:docMk/>
            <pc:sldMk cId="983886249" sldId="283"/>
            <ac:spMk id="3" creationId="{1BE91175-9603-4A33-A230-232B96AF8421}"/>
          </ac:spMkLst>
        </pc:spChg>
        <pc:picChg chg="add mod ord modCrop">
          <ac:chgData name="Markéta Křivánková" userId="d5f2efb603843d6f" providerId="LiveId" clId="{88F480B9-A02F-41A3-BD71-E77B0776712D}" dt="2020-10-23T08:18:27.904" v="7501" actId="1076"/>
          <ac:picMkLst>
            <pc:docMk/>
            <pc:sldMk cId="983886249" sldId="283"/>
            <ac:picMk id="5" creationId="{20BAC29D-1C2D-4230-85BE-E4EB4A8643A7}"/>
          </ac:picMkLst>
        </pc:picChg>
      </pc:sldChg>
      <pc:sldChg chg="delSp modSp new del mod">
        <pc:chgData name="Markéta Křivánková" userId="d5f2efb603843d6f" providerId="LiveId" clId="{88F480B9-A02F-41A3-BD71-E77B0776712D}" dt="2020-10-23T07:57:01.432" v="7120" actId="2696"/>
        <pc:sldMkLst>
          <pc:docMk/>
          <pc:sldMk cId="1798812841" sldId="284"/>
        </pc:sldMkLst>
        <pc:spChg chg="del">
          <ac:chgData name="Markéta Křivánková" userId="d5f2efb603843d6f" providerId="LiveId" clId="{88F480B9-A02F-41A3-BD71-E77B0776712D}" dt="2020-10-23T07:50:58.257" v="6579" actId="478"/>
          <ac:spMkLst>
            <pc:docMk/>
            <pc:sldMk cId="1798812841" sldId="284"/>
            <ac:spMk id="2" creationId="{D359F363-56A7-4312-9B76-4639EB63ED1C}"/>
          </ac:spMkLst>
        </pc:spChg>
        <pc:spChg chg="mod">
          <ac:chgData name="Markéta Křivánková" userId="d5f2efb603843d6f" providerId="LiveId" clId="{88F480B9-A02F-41A3-BD71-E77B0776712D}" dt="2020-10-23T07:52:14.954" v="6587" actId="5793"/>
          <ac:spMkLst>
            <pc:docMk/>
            <pc:sldMk cId="1798812841" sldId="284"/>
            <ac:spMk id="3" creationId="{205D8F98-4874-4B62-A82D-3249E480D29F}"/>
          </ac:spMkLst>
        </pc:spChg>
      </pc:sldChg>
      <pc:sldChg chg="modSp new mod">
        <pc:chgData name="Markéta Křivánková" userId="d5f2efb603843d6f" providerId="LiveId" clId="{88F480B9-A02F-41A3-BD71-E77B0776712D}" dt="2020-10-23T08:25:35.615" v="7720" actId="20577"/>
        <pc:sldMkLst>
          <pc:docMk/>
          <pc:sldMk cId="3495238172" sldId="285"/>
        </pc:sldMkLst>
        <pc:spChg chg="mod">
          <ac:chgData name="Markéta Křivánková" userId="d5f2efb603843d6f" providerId="LiveId" clId="{88F480B9-A02F-41A3-BD71-E77B0776712D}" dt="2020-10-23T07:52:38.088" v="6618" actId="1076"/>
          <ac:spMkLst>
            <pc:docMk/>
            <pc:sldMk cId="3495238172" sldId="285"/>
            <ac:spMk id="2" creationId="{7F58C5F5-0E10-4A2D-870B-22BAA8ACE3D2}"/>
          </ac:spMkLst>
        </pc:spChg>
        <pc:spChg chg="mod">
          <ac:chgData name="Markéta Křivánková" userId="d5f2efb603843d6f" providerId="LiveId" clId="{88F480B9-A02F-41A3-BD71-E77B0776712D}" dt="2020-10-23T08:25:35.615" v="7720" actId="20577"/>
          <ac:spMkLst>
            <pc:docMk/>
            <pc:sldMk cId="3495238172" sldId="285"/>
            <ac:spMk id="3" creationId="{B8D63E58-2467-4035-B82F-BA20F756B5A2}"/>
          </ac:spMkLst>
        </pc:spChg>
      </pc:sldChg>
      <pc:sldChg chg="addSp modSp new mod">
        <pc:chgData name="Markéta Křivánková" userId="d5f2efb603843d6f" providerId="LiveId" clId="{88F480B9-A02F-41A3-BD71-E77B0776712D}" dt="2020-10-23T08:21:40.770" v="7513" actId="1076"/>
        <pc:sldMkLst>
          <pc:docMk/>
          <pc:sldMk cId="1205103949" sldId="286"/>
        </pc:sldMkLst>
        <pc:spChg chg="mod">
          <ac:chgData name="Markéta Křivánková" userId="d5f2efb603843d6f" providerId="LiveId" clId="{88F480B9-A02F-41A3-BD71-E77B0776712D}" dt="2020-10-23T08:18:40.558" v="7502" actId="1076"/>
          <ac:spMkLst>
            <pc:docMk/>
            <pc:sldMk cId="1205103949" sldId="286"/>
            <ac:spMk id="2" creationId="{E03C99F7-9B3C-4F63-A2FD-7FC52307C532}"/>
          </ac:spMkLst>
        </pc:spChg>
        <pc:spChg chg="mod">
          <ac:chgData name="Markéta Křivánková" userId="d5f2efb603843d6f" providerId="LiveId" clId="{88F480B9-A02F-41A3-BD71-E77B0776712D}" dt="2020-10-23T08:18:43.113" v="7503" actId="1076"/>
          <ac:spMkLst>
            <pc:docMk/>
            <pc:sldMk cId="1205103949" sldId="286"/>
            <ac:spMk id="3" creationId="{C90B9720-3EB4-4C7B-8183-4FC4332B5650}"/>
          </ac:spMkLst>
        </pc:spChg>
        <pc:picChg chg="add mod ord">
          <ac:chgData name="Markéta Křivánková" userId="d5f2efb603843d6f" providerId="LiveId" clId="{88F480B9-A02F-41A3-BD71-E77B0776712D}" dt="2020-10-23T08:21:40.770" v="7513" actId="1076"/>
          <ac:picMkLst>
            <pc:docMk/>
            <pc:sldMk cId="1205103949" sldId="286"/>
            <ac:picMk id="5" creationId="{A12EAA8C-3C59-48D1-B4E0-02FF1BEAF6C5}"/>
          </ac:picMkLst>
        </pc:picChg>
      </pc:sldChg>
      <pc:sldChg chg="new del">
        <pc:chgData name="Markéta Křivánková" userId="d5f2efb603843d6f" providerId="LiveId" clId="{88F480B9-A02F-41A3-BD71-E77B0776712D}" dt="2020-10-23T07:56:51.382" v="7119" actId="2696"/>
        <pc:sldMkLst>
          <pc:docMk/>
          <pc:sldMk cId="1560155154" sldId="286"/>
        </pc:sldMkLst>
      </pc:sldChg>
      <pc:sldChg chg="addSp delSp modSp new mod">
        <pc:chgData name="Markéta Křivánková" userId="d5f2efb603843d6f" providerId="LiveId" clId="{88F480B9-A02F-41A3-BD71-E77B0776712D}" dt="2020-10-23T08:12:49.815" v="7484" actId="1076"/>
        <pc:sldMkLst>
          <pc:docMk/>
          <pc:sldMk cId="499136318" sldId="287"/>
        </pc:sldMkLst>
        <pc:spChg chg="mod">
          <ac:chgData name="Markéta Křivánková" userId="d5f2efb603843d6f" providerId="LiveId" clId="{88F480B9-A02F-41A3-BD71-E77B0776712D}" dt="2020-10-23T08:12:46.017" v="7483" actId="1076"/>
          <ac:spMkLst>
            <pc:docMk/>
            <pc:sldMk cId="499136318" sldId="287"/>
            <ac:spMk id="2" creationId="{0066DBB7-5F2E-4AC5-A334-3FECE889DA2C}"/>
          </ac:spMkLst>
        </pc:spChg>
        <pc:spChg chg="mod">
          <ac:chgData name="Markéta Křivánková" userId="d5f2efb603843d6f" providerId="LiveId" clId="{88F480B9-A02F-41A3-BD71-E77B0776712D}" dt="2020-10-23T08:12:49.815" v="7484" actId="1076"/>
          <ac:spMkLst>
            <pc:docMk/>
            <pc:sldMk cId="499136318" sldId="287"/>
            <ac:spMk id="3" creationId="{887A8ADF-761F-4BDD-AFA6-C37255608560}"/>
          </ac:spMkLst>
        </pc:spChg>
        <pc:spChg chg="add del mod">
          <ac:chgData name="Markéta Křivánková" userId="d5f2efb603843d6f" providerId="LiveId" clId="{88F480B9-A02F-41A3-BD71-E77B0776712D}" dt="2020-10-23T08:09:02.788" v="7411"/>
          <ac:spMkLst>
            <pc:docMk/>
            <pc:sldMk cId="499136318" sldId="287"/>
            <ac:spMk id="4" creationId="{7344D6E8-BEBF-48F6-8BAF-307D2D9739B3}"/>
          </ac:spMkLst>
        </pc:spChg>
        <pc:spChg chg="add del mod">
          <ac:chgData name="Markéta Křivánková" userId="d5f2efb603843d6f" providerId="LiveId" clId="{88F480B9-A02F-41A3-BD71-E77B0776712D}" dt="2020-10-23T08:12:34.990" v="7479"/>
          <ac:spMkLst>
            <pc:docMk/>
            <pc:sldMk cId="499136318" sldId="287"/>
            <ac:spMk id="5" creationId="{C91BA7EE-605F-4A29-8415-25AD699FA1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em-match-advice-emergency-medicine-right/thinking-face-emoj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71B3A-D53C-4D88-9E27-78C76783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4" y="1957130"/>
            <a:ext cx="8361229" cy="2098226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Kompenzační 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266AEB-771F-483C-A091-8AA632F4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3" y="4639860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Markéta Křivánková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 ZTV a TVL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FTVS</a:t>
            </a:r>
          </a:p>
        </p:txBody>
      </p:sp>
    </p:spTree>
    <p:extLst>
      <p:ext uri="{BB962C8B-B14F-4D97-AF65-F5344CB8AC3E}">
        <p14:creationId xmlns:p14="http://schemas.microsoft.com/office/powerpoint/2010/main" val="45439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0398F5C-C79C-4B8C-9941-2C1863DB2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4" t="18518" r="57594" b="19074"/>
          <a:stretch/>
        </p:blipFill>
        <p:spPr>
          <a:xfrm>
            <a:off x="8521700" y="202614"/>
            <a:ext cx="3733800" cy="64527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B6F1AA-7BD2-4967-A3F5-829601F8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2614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Neutrální postavení pánve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3CF026-7587-4972-9370-CE3A2525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308686"/>
            <a:ext cx="7569200" cy="53467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Biomechanicky nejvýhodnější pozice pro rozložení a přenos sil působících na páteř,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Jedná se přibližně o střední vzdálenost mezi maximální </a:t>
            </a:r>
            <a:r>
              <a:rPr lang="cs-CZ" sz="2800" dirty="0" err="1">
                <a:latin typeface="Century Gothic" panose="020B0502020202020204" pitchFamily="34" charset="0"/>
              </a:rPr>
              <a:t>anteverzí</a:t>
            </a:r>
            <a:r>
              <a:rPr lang="cs-CZ" sz="2800" dirty="0">
                <a:latin typeface="Century Gothic" panose="020B0502020202020204" pitchFamily="34" charset="0"/>
              </a:rPr>
              <a:t> a retroverzí,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Pánev = </a:t>
            </a:r>
            <a:r>
              <a:rPr lang="cs-CZ" sz="2800" b="1" dirty="0">
                <a:latin typeface="Century Gothic" panose="020B0502020202020204" pitchFamily="34" charset="0"/>
              </a:rPr>
              <a:t>centrála posturálních funkcí</a:t>
            </a:r>
            <a:r>
              <a:rPr lang="cs-CZ" sz="2800" dirty="0">
                <a:latin typeface="Century Gothic" panose="020B0502020202020204" pitchFamily="34" charset="0"/>
              </a:rPr>
              <a:t> (její postavení ovládá nejen držení trupu, ale i postavení dolních končetin),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Stabilní pánev vychází ze zapojených břišních svalů a uvědomění si pánevního dna.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5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3CE466-DC53-4235-818C-C9A9B5AE4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54" r="7694" b="2800"/>
          <a:stretch/>
        </p:blipFill>
        <p:spPr>
          <a:xfrm>
            <a:off x="7605504" y="1231900"/>
            <a:ext cx="4484895" cy="51085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F8C55B-6BC5-460D-96AE-1606AC35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4300"/>
            <a:ext cx="113919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Hluboký stabilizační systém páteře (HSSP)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029DC-F0FF-41A0-926F-60E1C36F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074738"/>
            <a:ext cx="8293100" cy="5783262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Svalová souhra, která zabezpečuje stabilizaci (zpevnění) páteře během všech našich pohybů,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Jeho správná aktivace je stěžejní pro správné držení těla,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Eliminuje vnější síly, čímž páteř chrání před zraněním,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Výrazný vliv bránice, jež má vedle funkce respirační také funkci posturální,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Mezi svaly HSSP se nejčastěji řadí: břišní svaly (m. transverzus abdominis), vzpřimovače páteře, pánevní dno a bránice.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9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3568D-869E-44B3-85F2-ABD35A90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5240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Nedostatečná funkce HSSP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FC35F-0CD7-4B9F-9CCE-852675A5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257300"/>
            <a:ext cx="11049000" cy="5448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Jedna z hlavních příčin vzniku bolestí zad,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Při nedostatečné aktivitě bránice spolu s laterální skupinou břišních svalů dochází k výraznému přetěžování dolní části bederní páteře,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Často se objevuje u jedinců, kteří se věnují sportovním aktivitám, při kterých dochází k intenzivnímu zatěžování povrchových velkých svalů,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Korekcí dysfunkce HSSP mizí kompenzační spazmy dlouhých povrchových svalů.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3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7CD91-DBE5-47D8-9183-9C3D8D29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831850"/>
            <a:ext cx="10769600" cy="3619500"/>
          </a:xfrm>
        </p:spPr>
        <p:txBody>
          <a:bodyPr>
            <a:normAutofit/>
          </a:bodyPr>
          <a:lstStyle/>
          <a:p>
            <a:r>
              <a:rPr lang="cs-CZ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Jakým způsobem byste posilovali HSSP (CORE)?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99AA91-D0C2-458F-B13E-19F3E87A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6612" y="3255318"/>
            <a:ext cx="3533775" cy="31813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560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482343-8398-4BED-BFE9-1E64B761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714" y="3505200"/>
            <a:ext cx="5803900" cy="3264694"/>
          </a:xfrm>
          <a:effectLst>
            <a:softEdge rad="127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B79C97-6E8C-4BB3-B2DD-B4A315E7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714" y="88106"/>
            <a:ext cx="4934046" cy="32646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6B829D-8BB6-4FC4-8410-27F4D32F9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40" y="88106"/>
            <a:ext cx="4740944" cy="6705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165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175F1-D76C-4B4E-9640-3CDB0B04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3970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Ovlivnění stabilizačních funkcí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64F659-C67E-4BF5-9910-D05FA832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130300"/>
            <a:ext cx="10708640" cy="558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Snaha o ovlivnění kvality funkce a jejich volní aktivitu, nikoli izolovaná práce svalů,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Nelze provádět pomocí univerzálních cviků, jedná se o výcvik svalů, které v dané funkci nejsou pod volní kontrolou,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Jde spíše o aktivační proces, nežli cvičení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Při cílené terapii volíme pomalý a soustředěný pohyb,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5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44EBD-4EDF-4B30-B60D-0EEB0330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765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Metody aktivace HSSP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EFC06-E773-4CC0-9146-DEB68378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203960"/>
            <a:ext cx="10500360" cy="54063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Mimovolní (reflexní)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Vojtova metoda, částečně DNS, vyvolání vrozených motorických souher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Vědomá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Proprioreceptivní neuromuskulární facilitace (PNF), metoda R. </a:t>
            </a:r>
            <a:r>
              <a:rPr lang="cs-CZ" sz="2800" dirty="0" err="1">
                <a:latin typeface="Century Gothic" panose="020B0502020202020204" pitchFamily="34" charset="0"/>
              </a:rPr>
              <a:t>Brunkow</a:t>
            </a:r>
            <a:r>
              <a:rPr lang="cs-CZ" sz="2800" dirty="0">
                <a:latin typeface="Century Gothic" panose="020B0502020202020204" pitchFamily="34" charset="0"/>
              </a:rPr>
              <a:t>, progresivní dynamická stabilizace bederní páteře, dechové techniky</a:t>
            </a:r>
          </a:p>
          <a:p>
            <a:pPr marL="530352" lvl="1" indent="0">
              <a:lnSpc>
                <a:spcPct val="150000"/>
              </a:lnSpc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71C2D-302E-4806-AA60-8BCD86A1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8956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Tvorba programu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721CF-E7A5-401D-BAF7-0731E75F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78280"/>
            <a:ext cx="10058400" cy="53797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Progresivní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Od lehkého k těžkému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Od jednoduchého po komplexní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Od známého k neznámému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Od stabilního k nestabilnímu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Systematická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Stabilizace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Síla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Výkon </a:t>
            </a:r>
          </a:p>
        </p:txBody>
      </p:sp>
    </p:spTree>
    <p:extLst>
      <p:ext uri="{BB962C8B-B14F-4D97-AF65-F5344CB8AC3E}">
        <p14:creationId xmlns:p14="http://schemas.microsoft.com/office/powerpoint/2010/main" val="334596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4151F-4A0A-4DDA-8D9F-AF1C7682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Kompenzační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FBCA9-4B2F-4C7F-A63E-0F8FD97A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020" y="2164080"/>
            <a:ext cx="9601200" cy="4008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600" dirty="0">
                <a:latin typeface="Century Gothic" panose="020B0502020202020204" pitchFamily="34" charset="0"/>
              </a:rPr>
              <a:t>Uvolňovací</a:t>
            </a:r>
          </a:p>
          <a:p>
            <a:pPr>
              <a:lnSpc>
                <a:spcPct val="150000"/>
              </a:lnSpc>
            </a:pPr>
            <a:r>
              <a:rPr lang="cs-CZ" sz="3600" dirty="0">
                <a:latin typeface="Century Gothic" panose="020B0502020202020204" pitchFamily="34" charset="0"/>
              </a:rPr>
              <a:t>Protahovací</a:t>
            </a:r>
          </a:p>
          <a:p>
            <a:pPr>
              <a:lnSpc>
                <a:spcPct val="150000"/>
              </a:lnSpc>
            </a:pPr>
            <a:r>
              <a:rPr lang="cs-CZ" sz="3600" dirty="0">
                <a:latin typeface="Century Gothic" panose="020B0502020202020204" pitchFamily="34" charset="0"/>
              </a:rPr>
              <a:t>posilovací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CED4AF-8331-4069-94DF-AF72EAFB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94" y="1637741"/>
            <a:ext cx="6395610" cy="49459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7064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641E40C-C223-439B-8541-ED58CBE4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1" y="1847850"/>
            <a:ext cx="4749799" cy="35623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2BBD05-DF71-4BF1-BA92-2311A420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24765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Uvolňovací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71F93-A3D7-401D-8C50-37BA52B4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1097280"/>
            <a:ext cx="8077200" cy="551307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Cílem je rozvolnit ztuhlé a málo pohyblivé klouby,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Zlepšují prokrvení a tvorbu synoviální tekutiny,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Upravují svalový tonus partnerských svalů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Pomáhají při prevenci a odstraňování svalových dysbalancí</a:t>
            </a:r>
          </a:p>
          <a:p>
            <a:pPr>
              <a:lnSpc>
                <a:spcPct val="170000"/>
              </a:lnSpc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cs-CZ" sz="28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39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5127E-9B7F-45D6-9E27-16B81225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2017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Stabilizace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5BF8B-A552-4A85-A8F2-8B4DF57E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5914"/>
            <a:ext cx="10374086" cy="56400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Každá statická poloha obsahuje dynamické děje,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Schopnost zajistit takové držení těla, aby nedošlo k neúmyslnému pádu, nazýváme posturální stabilitou,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Ta závisí především na svalové aktivitě, která musí být trvale udržována,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Postura není pouze synonymem pro stoj nebo sed, ale je součástí jakékoliv polohy a doprovází tělo stejně jako stín.</a:t>
            </a:r>
          </a:p>
        </p:txBody>
      </p:sp>
    </p:spTree>
    <p:extLst>
      <p:ext uri="{BB962C8B-B14F-4D97-AF65-F5344CB8AC3E}">
        <p14:creationId xmlns:p14="http://schemas.microsoft.com/office/powerpoint/2010/main" val="271664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D22797-8736-44BF-8F19-7553C5AF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326" y="0"/>
            <a:ext cx="5760674" cy="32306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775AD3C-6E4C-4FEA-B87C-AAA04984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Jak uvolňovat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5409B-8615-47FD-9DE6-DC9273FD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81200"/>
            <a:ext cx="98298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Pomalým kroužením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Komíháním uvolněnou končetinou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Pohyby vedenými pasivně do krajních poloh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Relaxace – uvolňováním svalového napětí</a:t>
            </a:r>
          </a:p>
        </p:txBody>
      </p:sp>
    </p:spTree>
    <p:extLst>
      <p:ext uri="{BB962C8B-B14F-4D97-AF65-F5344CB8AC3E}">
        <p14:creationId xmlns:p14="http://schemas.microsoft.com/office/powerpoint/2010/main" val="339069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06A4AB-FBC3-474E-9334-F6653A451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1" t="12480" r="9819" b="10273"/>
          <a:stretch/>
        </p:blipFill>
        <p:spPr>
          <a:xfrm>
            <a:off x="6331695" y="3360421"/>
            <a:ext cx="5860305" cy="34975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F3A432-962A-4EC7-8B57-D5CB2499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624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Protahovací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FC8C6-EB2E-49EC-A5B0-559EE46D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15440"/>
            <a:ext cx="8656320" cy="5013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Zkrácení svalu způsobuje zvýšené klidové napětí, čímž se zvyšuje síla tahu v místě úponu na kost,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Mají za úkol obnovit normální fyziologickou délku zkrácených svalů,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Omezují vznik bolestivosti svalů,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8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D3817-C7A5-451B-8094-763C24DF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Fyziologické základy protahování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9AC1A-75EE-4E5B-ADB9-798D59DB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3520"/>
            <a:ext cx="9860280" cy="53644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Napínací reflex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reakce svalu na náhlé neočekávané protažení,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Sval se stáhne než dosáhne fyziologické hranice protažení.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Ochranný útlum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Při intenzivním svalovém stahu nebo tahu se vybaví reflex, který vede k uvolnění svalového vlákna (např metoda PIR).</a:t>
            </a:r>
          </a:p>
        </p:txBody>
      </p:sp>
    </p:spTree>
    <p:extLst>
      <p:ext uri="{BB962C8B-B14F-4D97-AF65-F5344CB8AC3E}">
        <p14:creationId xmlns:p14="http://schemas.microsoft.com/office/powerpoint/2010/main" val="36235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7B736-C077-42CF-87BD-A0F9E610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765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Základní principy protahování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84D6B-ECE5-421F-8036-A7B22DA5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19200"/>
            <a:ext cx="10287000" cy="56388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Dokonalá relaxace protahovaných svalů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Stabilní poloha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Stále pod volní kontrolou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Ne bolest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Využití reflexních mechanismů – agonista = napětí/ antagonista = útlum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Přiměřený tlak, odpor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Soustředění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Výdech (nemusí být vždy)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Pohyb očí</a:t>
            </a:r>
          </a:p>
        </p:txBody>
      </p:sp>
    </p:spTree>
    <p:extLst>
      <p:ext uri="{BB962C8B-B14F-4D97-AF65-F5344CB8AC3E}">
        <p14:creationId xmlns:p14="http://schemas.microsoft.com/office/powerpoint/2010/main" val="211050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7D169-C229-4FFD-8825-CDF9F4C5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765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Druhy protahovacích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B693F-A8B8-4209-8F44-96836B76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524000"/>
            <a:ext cx="10668000" cy="48006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Aktivní 			X			Pasivní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Statický 			X			Dynamický 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Balistický, repetitivní, rytmický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r>
              <a:rPr lang="cs-CZ" sz="2800" dirty="0">
                <a:latin typeface="Century Gothic" panose="020B0502020202020204" pitchFamily="34" charset="0"/>
              </a:rPr>
              <a:t>Metody PNF (PIR)</a:t>
            </a:r>
          </a:p>
        </p:txBody>
      </p:sp>
    </p:spTree>
    <p:extLst>
      <p:ext uri="{BB962C8B-B14F-4D97-AF65-F5344CB8AC3E}">
        <p14:creationId xmlns:p14="http://schemas.microsoft.com/office/powerpoint/2010/main" val="81469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BDA7A24-5356-4BAF-ACBA-A1E6B0D1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20" y="3794760"/>
            <a:ext cx="4594860" cy="3063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7DE0B5-72D4-4B31-9BDC-54D644FD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80" y="-30480"/>
            <a:ext cx="3749040" cy="37490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75F3E-F071-497E-A0B4-12F441AB9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9080"/>
            <a:ext cx="10530840" cy="64465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Aktivní strečink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Bez vnější síly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Nejčastěji provozovaný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Krajní poloha, výdrž + dýchání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Pasivní strečink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Působení vnější síly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 léčebné rehabilitaci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Krajní poloha – ne přes bolest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Komunikace účastníků</a:t>
            </a:r>
          </a:p>
          <a:p>
            <a:pPr marL="530352" lvl="1" indent="0">
              <a:lnSpc>
                <a:spcPct val="150000"/>
              </a:lnSpc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6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37C02-E830-4393-ACF3-56FA0D9F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560"/>
            <a:ext cx="11155680" cy="65684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Statický strečink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Častá technika ve výdrži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Protažení, odstranění napětí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Zvýšení pružnosti svalu + výdech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Pomalu (ne vyvolání </a:t>
            </a:r>
            <a:r>
              <a:rPr lang="cs-CZ" sz="2800" dirty="0" err="1">
                <a:latin typeface="Century Gothic" panose="020B0502020202020204" pitchFamily="34" charset="0"/>
              </a:rPr>
              <a:t>stretch</a:t>
            </a:r>
            <a:r>
              <a:rPr lang="cs-CZ" sz="2800" dirty="0">
                <a:latin typeface="Century Gothic" panose="020B0502020202020204" pitchFamily="34" charset="0"/>
              </a:rPr>
              <a:t> reflexu)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Dynamický strečink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Vztah ke specifickému sportovnímu výkonu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Plynulý přechod z různých poloh do jiných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Kontrolované specifické pohyby bez výdrže 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Balistický strečink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Hmitání bez přerušení pohybu</a:t>
            </a:r>
          </a:p>
        </p:txBody>
      </p:sp>
    </p:spTree>
    <p:extLst>
      <p:ext uri="{BB962C8B-B14F-4D97-AF65-F5344CB8AC3E}">
        <p14:creationId xmlns:p14="http://schemas.microsoft.com/office/powerpoint/2010/main" val="4267365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4D9462-F6E4-41E8-8D95-F3C4AA2B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65760"/>
            <a:ext cx="10561320" cy="6339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Metoda PNF – PIR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Využití předchozí kontrakce svalu a jeho následného protažení do krajní polohy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Sval uvolněný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 výdechem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Kontrakce (izometrická) – cca 8s – nádech cca 3s – výdech + relaxace = protažení (ne bolest) – cca 10 až 15s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Pravděpodobně nejúčinnější metoda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29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D96B5-2659-442A-B477-0E4BB2F0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24765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Posilovací cvičení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BAC29D-1C2D-4230-85BE-E4EB4A864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4" t="1170" r="27031" b="3918"/>
          <a:stretch/>
        </p:blipFill>
        <p:spPr>
          <a:xfrm flipH="1">
            <a:off x="8092440" y="110490"/>
            <a:ext cx="4099560" cy="45697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91175-9603-4A33-A230-232B96AF8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0" y="1310640"/>
            <a:ext cx="8366760" cy="48310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Cílem je zvýšit funkční zdatnost svalů,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Opakované kontrakce, kdy sval musí překonat určitý odpor,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Pravidelným posilováním se zlepší i schopnost svalu ekonomicky pracovat delší dobu,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Zlepší se intermuskulární a intramuskulární koordinace svalů</a:t>
            </a:r>
          </a:p>
        </p:txBody>
      </p:sp>
    </p:spTree>
    <p:extLst>
      <p:ext uri="{BB962C8B-B14F-4D97-AF65-F5344CB8AC3E}">
        <p14:creationId xmlns:p14="http://schemas.microsoft.com/office/powerpoint/2010/main" val="98388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8C5F5-0E10-4A2D-870B-22BAA8AC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36576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Zásady posilovacích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63E58-2467-4035-B82F-BA20F756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371600"/>
            <a:ext cx="10850880" cy="5120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Nejprve protáhnout antagonisty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Nejprve pomalu, později můžeme využít rychlejší tempo, ale ne švihově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S výdechem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Aktivace pouze oslabených svalů (relaxace tonických svalů)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Odpor – dostatečný / ne nadměrný</a:t>
            </a:r>
          </a:p>
          <a:p>
            <a:pPr>
              <a:lnSpc>
                <a:spcPct val="10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Počet opakování volíme individuálně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3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742715E-0861-4FFC-8896-89DB4D37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9671"/>
            <a:ext cx="6036631" cy="46639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79E2D-7056-49AB-ADDC-35807A08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635000"/>
            <a:ext cx="11332531" cy="558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Svalový systém zabezpečující stabilizaci páteře můžeme rozdělit na dva funkčně rozdílné systémy: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Century Gothic" panose="020B0502020202020204" pitchFamily="34" charset="0"/>
              </a:rPr>
              <a:t>Vnitřní stabilizační systém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i="1" dirty="0">
                <a:latin typeface="Century Gothic" panose="020B0502020202020204" pitchFamily="34" charset="0"/>
              </a:rPr>
              <a:t>Vnější stabilizační systém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41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12EAA8C-3C59-48D1-B4E0-02FF1BEA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49" y="838364"/>
            <a:ext cx="5430551" cy="48766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3C99F7-9B3C-4F63-A2FD-7FC52307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76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Metody posilování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B9720-3EB4-4C7B-8183-4FC4332B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56360"/>
            <a:ext cx="10012680" cy="531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Svalová kontrakce: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Izometrická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Koncentrická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Excentrická</a:t>
            </a:r>
          </a:p>
          <a:p>
            <a:r>
              <a:rPr lang="cs-CZ" sz="2800" dirty="0" err="1">
                <a:latin typeface="Century Gothic" panose="020B0502020202020204" pitchFamily="34" charset="0"/>
              </a:rPr>
              <a:t>Auxotonická</a:t>
            </a:r>
            <a:endParaRPr lang="cs-CZ" sz="2800" dirty="0">
              <a:latin typeface="Century Gothic" panose="020B0502020202020204" pitchFamily="34" charset="0"/>
            </a:endParaRPr>
          </a:p>
          <a:p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Posilování s vlastní vahou</a:t>
            </a: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Posilování s náčiním, pomůckami</a:t>
            </a:r>
          </a:p>
          <a:p>
            <a:pPr marL="0" indent="0"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entury Gothic" panose="020B0502020202020204" pitchFamily="34" charset="0"/>
              </a:rPr>
              <a:t>Podle cíle posílení volíme metodu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03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6DBB7-5F2E-4AC5-A334-3FECE889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8808"/>
            <a:ext cx="9601200" cy="985152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Metody posilování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7A8ADF-761F-4BDD-AFA6-C3725560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03960"/>
            <a:ext cx="10927080" cy="4968240"/>
          </a:xfrm>
        </p:spPr>
        <p:txBody>
          <a:bodyPr numCol="2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maximálních úsilí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opakovaných úsilí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kontrastní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rychlostní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izometrická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intermediární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kruhová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</a:t>
            </a:r>
            <a:r>
              <a:rPr lang="cs-CZ" sz="2800" dirty="0" err="1">
                <a:latin typeface="Century Gothic" panose="020B0502020202020204" pitchFamily="34" charset="0"/>
              </a:rPr>
              <a:t>izokinetická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silově vytrvalostní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brzdivá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</a:t>
            </a:r>
            <a:r>
              <a:rPr lang="cs-CZ" sz="2800" dirty="0" err="1">
                <a:latin typeface="Century Gothic" panose="020B0502020202020204" pitchFamily="34" charset="0"/>
              </a:rPr>
              <a:t>elektrostimulace</a:t>
            </a:r>
            <a:endParaRPr lang="cs-CZ" sz="28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entury Gothic" panose="020B0502020202020204" pitchFamily="34" charset="0"/>
              </a:rPr>
              <a:t>metoda </a:t>
            </a:r>
            <a:r>
              <a:rPr lang="cs-CZ" sz="2800" dirty="0" err="1">
                <a:latin typeface="Century Gothic" panose="020B0502020202020204" pitchFamily="34" charset="0"/>
              </a:rPr>
              <a:t>plyometrická</a:t>
            </a:r>
            <a:r>
              <a:rPr lang="cs-CZ" sz="2800" dirty="0">
                <a:latin typeface="Century Gothic" panose="020B0502020202020204" pitchFamily="34" charset="0"/>
              </a:rPr>
              <a:t> (reaktivní, rázová)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13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E5DC3-AF0F-451E-923C-1A5163C5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756" y="391885"/>
            <a:ext cx="10470243" cy="60742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Vnitřní systém zahrnuje svaly, které nazýváme</a:t>
            </a:r>
            <a:r>
              <a:rPr lang="cs-CZ" sz="2800" b="1" dirty="0">
                <a:latin typeface="Century Gothic" panose="020B0502020202020204" pitchFamily="34" charset="0"/>
              </a:rPr>
              <a:t> lokální stabilizátory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souvisejí přímo se segmentální stabilitou,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Při jejich aktivitě téměř nedochází ke změně jejich délky,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Tato nejkratší vlákna jsou zodpovědná za nastavení jednoho segmentu vůči druhému (centrace kloubů)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070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4D9154-BEF2-49A1-9CA8-8018CC64F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4" t="10751" r="9311"/>
          <a:stretch/>
        </p:blipFill>
        <p:spPr>
          <a:xfrm>
            <a:off x="1600200" y="369057"/>
            <a:ext cx="9993085" cy="6119886"/>
          </a:xfrm>
        </p:spPr>
      </p:pic>
    </p:spTree>
    <p:extLst>
      <p:ext uri="{BB962C8B-B14F-4D97-AF65-F5344CB8AC3E}">
        <p14:creationId xmlns:p14="http://schemas.microsoft.com/office/powerpoint/2010/main" val="47826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540055-B70A-4238-8484-2F56ED81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28" y="563880"/>
            <a:ext cx="11146971" cy="5730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Vnější systém zahrnuje </a:t>
            </a:r>
            <a:r>
              <a:rPr lang="cs-CZ" sz="2800" b="1" dirty="0">
                <a:latin typeface="Century Gothic" panose="020B0502020202020204" pitchFamily="34" charset="0"/>
              </a:rPr>
              <a:t>globální stabilizátory</a:t>
            </a:r>
            <a:r>
              <a:rPr lang="cs-CZ" sz="2800" dirty="0">
                <a:latin typeface="Century Gothic" panose="020B0502020202020204" pitchFamily="34" charset="0"/>
              </a:rPr>
              <a:t>,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jedná se o velké povrchové svaly,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Přesahují často více kloubů, pracují ve svalových řetězcích,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Účastní se více na silovém a méně přesném pohybu,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Silnější vnější (globální) systém může při silovém záběru poškodit vnitřní (lokální) systém (=svalové dysbalance).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cs-CZ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0417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80AC54D-F3F6-49A6-BCAB-8806AFC2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1" t="10495" r="4745"/>
          <a:stretch/>
        </p:blipFill>
        <p:spPr>
          <a:xfrm>
            <a:off x="1140628" y="462763"/>
            <a:ext cx="10690316" cy="5932473"/>
          </a:xfrm>
        </p:spPr>
      </p:pic>
    </p:spTree>
    <p:extLst>
      <p:ext uri="{BB962C8B-B14F-4D97-AF65-F5344CB8AC3E}">
        <p14:creationId xmlns:p14="http://schemas.microsoft.com/office/powerpoint/2010/main" val="176481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CC48B-8BEC-402B-87E7-A4C32EC3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7650"/>
            <a:ext cx="9601200" cy="14859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Centrace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803D61-852E-4CC3-9BD5-EB51FA71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0"/>
            <a:ext cx="5172075" cy="35433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9D53A-0C1A-4D8C-98D5-975E92A8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235"/>
            <a:ext cx="7226300" cy="324303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entury Gothic" panose="020B0502020202020204" pitchFamily="34" charset="0"/>
              </a:rPr>
              <a:t>Centrální postavení = neutrální poloha, která umožňuje kloubu ideální statické zatížení,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Síly působící na kloub jsou rovnoměrně rozloženy,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Kloubní pouzdra a vazy jsou v minimálním napětí,</a:t>
            </a:r>
          </a:p>
          <a:p>
            <a:endParaRPr lang="cs-CZ" sz="2800" dirty="0">
              <a:latin typeface="Century Gothic" panose="020B0502020202020204" pitchFamily="34" charset="0"/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771C442B-1E37-4FD1-AA2D-DBC825662EDF}"/>
              </a:ext>
            </a:extLst>
          </p:cNvPr>
          <p:cNvSpPr txBox="1">
            <a:spLocks/>
          </p:cNvSpPr>
          <p:nvPr/>
        </p:nvSpPr>
        <p:spPr>
          <a:xfrm>
            <a:off x="838200" y="4845050"/>
            <a:ext cx="11125200" cy="176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Century Gothic" panose="020B0502020202020204" pitchFamily="34" charset="0"/>
              </a:rPr>
              <a:t>V případě, že je působící zátěž na klouby asymetrická, dochází k </a:t>
            </a:r>
            <a:r>
              <a:rPr lang="cs-CZ" sz="2800" b="1" dirty="0">
                <a:latin typeface="Century Gothic" panose="020B0502020202020204" pitchFamily="34" charset="0"/>
              </a:rPr>
              <a:t>decentraci</a:t>
            </a:r>
            <a:r>
              <a:rPr lang="cs-CZ" sz="2800" dirty="0">
                <a:latin typeface="Century Gothic" panose="020B0502020202020204" pitchFamily="34" charset="0"/>
              </a:rPr>
              <a:t> kloubu,</a:t>
            </a:r>
          </a:p>
          <a:p>
            <a:r>
              <a:rPr lang="cs-CZ" sz="2800" dirty="0">
                <a:latin typeface="Century Gothic" panose="020B0502020202020204" pitchFamily="34" charset="0"/>
              </a:rPr>
              <a:t>Dochází tak k většímu opotřebení kloubních struktur.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46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0BC521C-B87A-4BAB-A253-A8217608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35" y="-1"/>
            <a:ext cx="3786587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6BFE5D-1327-4457-9F0A-7C1820B41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97" b="7037"/>
          <a:stretch/>
        </p:blipFill>
        <p:spPr>
          <a:xfrm>
            <a:off x="4756289" y="-1"/>
            <a:ext cx="4453078" cy="45457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8B6549-C3FD-47D0-A105-7AD573ACE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883748"/>
            <a:ext cx="5257800" cy="29742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955347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2219</TotalTime>
  <Words>1020</Words>
  <Application>Microsoft Office PowerPoint</Application>
  <PresentationFormat>Širokoúhlá obrazovka</PresentationFormat>
  <Paragraphs>175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Franklin Gothic Book</vt:lpstr>
      <vt:lpstr>Wingdings</vt:lpstr>
      <vt:lpstr>Oříznutí</vt:lpstr>
      <vt:lpstr>Kompenzační cvičení</vt:lpstr>
      <vt:lpstr>Stabilizace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Centrace</vt:lpstr>
      <vt:lpstr>Prezentace aplikace PowerPoint</vt:lpstr>
      <vt:lpstr>Neutrální postavení pánve</vt:lpstr>
      <vt:lpstr>Hluboký stabilizační systém páteře (HSSP)</vt:lpstr>
      <vt:lpstr>Nedostatečná funkce HSSP</vt:lpstr>
      <vt:lpstr>Jakým způsobem byste posilovali HSSP (CORE)? </vt:lpstr>
      <vt:lpstr>Prezentace aplikace PowerPoint</vt:lpstr>
      <vt:lpstr>Ovlivnění stabilizačních funkcí</vt:lpstr>
      <vt:lpstr>Metody aktivace HSSP</vt:lpstr>
      <vt:lpstr>Tvorba programu</vt:lpstr>
      <vt:lpstr>Kompenzační cvičení</vt:lpstr>
      <vt:lpstr>Uvolňovací cvičení</vt:lpstr>
      <vt:lpstr>Jak uvolňovat</vt:lpstr>
      <vt:lpstr>Protahovací cvičení</vt:lpstr>
      <vt:lpstr>Fyziologické základy protahování</vt:lpstr>
      <vt:lpstr>Základní principy protahování</vt:lpstr>
      <vt:lpstr>Druhy protahovacích cvičení</vt:lpstr>
      <vt:lpstr>Prezentace aplikace PowerPoint</vt:lpstr>
      <vt:lpstr>Prezentace aplikace PowerPoint</vt:lpstr>
      <vt:lpstr>Prezentace aplikace PowerPoint</vt:lpstr>
      <vt:lpstr>Posilovací cvičení</vt:lpstr>
      <vt:lpstr>Zásady posilovacích cvičení</vt:lpstr>
      <vt:lpstr>Metody posilování</vt:lpstr>
      <vt:lpstr>Metody posilování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Kompenzační cvičení</dc:title>
  <dc:creator>Markéta Křivánková</dc:creator>
  <cp:lastModifiedBy>Markéta Křivánková</cp:lastModifiedBy>
  <cp:revision>16</cp:revision>
  <dcterms:created xsi:type="dcterms:W3CDTF">2020-10-21T19:28:09Z</dcterms:created>
  <dcterms:modified xsi:type="dcterms:W3CDTF">2020-10-23T08:27:18Z</dcterms:modified>
</cp:coreProperties>
</file>