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08" autoAdjust="0"/>
    <p:restoredTop sz="94660"/>
  </p:normalViewPr>
  <p:slideViewPr>
    <p:cSldViewPr snapToGrid="0">
      <p:cViewPr varScale="1">
        <p:scale>
          <a:sx n="70" d="100"/>
          <a:sy n="70" d="100"/>
        </p:scale>
        <p:origin x="1123" y="2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639A12C-22BA-2D0E-8CCE-D59EF15D68D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5F5D73E-70C0-076B-9502-35BA34993C2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10835284-ABEA-14B2-156E-06AA529B056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C3943B2-6315-9E5A-D311-E527B478BD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6EC5BA55-EAA8-6435-3FED-80AE2CF087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752164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423EC23-350E-BEEE-D14C-84C31C85A4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5F317444-95D6-CE71-24CE-9E75C0579B2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A4EC41F-7A17-CA51-3A93-5B765CC352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580C6288-7E99-3842-8146-345E42EFAB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FC3CFC18-97FA-545B-7C53-E42F7BB01F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864712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D17CC532-3F49-CCAE-335E-9F213017B58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886E573D-2056-0044-65CE-D83BF930DEC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F242470-40A3-2F9F-E8BC-0085546E34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E266D760-4B39-28D4-64EE-6B6CFB7C87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CE215CA-1F8B-6E2E-8DF8-AB58E45807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05249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685322C-528D-4CE7-AAED-556D4809FEE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D9DA2CE-121B-939C-10FB-52DE09F75D8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A4B085-6F90-2816-0821-EA7D22D984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4A26E290-FC3C-E4EB-B93A-43E51AD774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4B4799C-87EF-4960-48CD-3B5C9FC075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583669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8219BF5-D956-AE93-93AA-4E6FD76A4D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3E53404D-2740-0A15-89C2-A97E5EC29B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CD56E6D3-BF71-0706-935E-8D3A2C61EE4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B789AF0-CB56-9DEF-38DE-7C084A931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DD9444-DEA8-76D1-62F9-457A95A0B4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4143236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5522FC-0FEB-BDFE-916A-BA8E20D7A8F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29B61C6D-695D-D0FD-EB13-0615F1F0421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8AB7E00-3A6B-61C8-64FF-D3A7E350605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88E4612-C69C-3AD8-2544-9E7D9D494C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8F407BD-67C5-F059-E357-7325E7C536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CB1DFDA6-66D0-4E50-BE91-6197261915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7723086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A638692-B0F4-BC7F-BEE8-1D5C7B0696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2F398D5-AB88-78B7-7718-DB23CB4DAC3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E1DFFE6-D623-A9EF-28B9-7D36BDC2D9F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9EA0CA50-8901-02E6-4573-AE1011FBC6C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7F34907D-0463-2BBA-FB7A-FC439760A594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5F680BCB-3AAA-CB2A-341B-882290E46C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6EEE30E-8A93-45CF-242E-0A4AA85C12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6333894-D50D-AC4B-E21E-6DE88D14CF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9815022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5AE843B-7213-C0FD-4AFF-D6ACD56B70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6B3B4134-B145-D530-2C64-34513766B57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2E1D907B-EA9F-4B7C-CA57-73BB1B3E0B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B606D58D-A55E-F096-19C1-4B4C78FFA9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93964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35DD1A6A-E96E-0706-68DA-BF269E9176A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B8620835-74EE-B982-CCB6-7F21D2EB68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641CBEE8-BCA3-25E5-28D5-0E7DDD27FD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283990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24CE491D-589C-E69A-1703-F6A31F632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A67F72AD-86C6-E5C2-5DE7-5CA29A62001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AAA471CC-F9D6-EB00-40E2-8A5171A7DC0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AD576257-94DE-EE9D-BE73-56AD382B7A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356201DA-4E8B-3DE1-6989-1B32B2199E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67EB1B3E-A251-F846-1E59-109190D16E4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0776971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2EFBC8B-2E78-BADD-4C6E-761B60F513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40F0810F-A63B-B9B1-7613-DF3867370F5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6DE6D9D7-C0E0-23A2-1345-BBA6AD0DC48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41302BD3-09DC-E5BF-0BB5-1A192BBBDFA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1473F8F-46D3-38FF-18C9-F54FA2EF9D5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247367B-D18C-E8ED-D1F3-1120E3FD1F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112000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863124B2-6AA6-94CB-FEDD-08EBC1A352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F4BE8A8B-69F4-981B-413E-F80C3B3ACE6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8AB1ABBA-EE83-BEF8-7B2F-E2916E7C7A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A44BE9C-AB1A-40A0-80EE-DEDA9B297769}" type="datetimeFigureOut">
              <a:rPr lang="cs-CZ" smtClean="0"/>
              <a:t>26.02.2026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03B89B95-97BD-8E6D-BC1F-E59B707B98C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0C8142D-EDF1-92D3-C78D-ABD455942ED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33F2F2BB-3F90-48D4-B38E-B11427319AB7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199626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.pn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9" name="Rectangle 7">
            <a:extLst>
              <a:ext uri="{FF2B5EF4-FFF2-40B4-BE49-F238E27FC236}">
                <a16:creationId xmlns:a16="http://schemas.microsoft.com/office/drawing/2014/main" id="{D278ADA9-6383-4BDD-80D2-8899A402687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Rectangle 9">
            <a:extLst>
              <a:ext uri="{FF2B5EF4-FFF2-40B4-BE49-F238E27FC236}">
                <a16:creationId xmlns:a16="http://schemas.microsoft.com/office/drawing/2014/main" id="{484B7147-B0F6-40ED-B5A2-FF72BC8198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1" name="Rectangle 11">
            <a:extLst>
              <a:ext uri="{FF2B5EF4-FFF2-40B4-BE49-F238E27FC236}">
                <a16:creationId xmlns:a16="http://schemas.microsoft.com/office/drawing/2014/main" id="{B36D2DE0-0628-4A9A-A59D-7BA8B5EB30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2" name="Oval 13">
            <a:extLst>
              <a:ext uri="{FF2B5EF4-FFF2-40B4-BE49-F238E27FC236}">
                <a16:creationId xmlns:a16="http://schemas.microsoft.com/office/drawing/2014/main" id="{48E405C9-94BE-41DA-928C-DEC9A8550E9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Nadpis 1">
            <a:extLst>
              <a:ext uri="{FF2B5EF4-FFF2-40B4-BE49-F238E27FC236}">
                <a16:creationId xmlns:a16="http://schemas.microsoft.com/office/drawing/2014/main" id="{71617933-D82C-8AFD-D90B-F646251257F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15031" y="1380754"/>
            <a:ext cx="5561938" cy="2513516"/>
          </a:xfrm>
        </p:spPr>
        <p:txBody>
          <a:bodyPr>
            <a:normAutofit/>
          </a:bodyPr>
          <a:lstStyle/>
          <a:p>
            <a:r>
              <a:rPr lang="cs-CZ"/>
              <a:t>Co je překlad?</a:t>
            </a:r>
            <a:endParaRPr lang="cs-CZ" dirty="0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14176736-87FD-B411-FEF5-99F5B98885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315031" y="4076802"/>
            <a:ext cx="5561938" cy="1534587"/>
          </a:xfrm>
        </p:spPr>
        <p:txBody>
          <a:bodyPr>
            <a:normAutofit/>
          </a:bodyPr>
          <a:lstStyle/>
          <a:p>
            <a:r>
              <a:rPr lang="cs-CZ"/>
              <a:t>Překladatelská propedeutika</a:t>
            </a:r>
            <a:endParaRPr lang="cs-CZ" dirty="0"/>
          </a:p>
        </p:txBody>
      </p:sp>
      <p:sp>
        <p:nvSpPr>
          <p:cNvPr id="43" name="Arc 15">
            <a:extLst>
              <a:ext uri="{FF2B5EF4-FFF2-40B4-BE49-F238E27FC236}">
                <a16:creationId xmlns:a16="http://schemas.microsoft.com/office/drawing/2014/main" id="{D2091A72-D5BB-42AC-8FD3-F7747D90861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4" name="Oval 17">
            <a:extLst>
              <a:ext uri="{FF2B5EF4-FFF2-40B4-BE49-F238E27FC236}">
                <a16:creationId xmlns:a16="http://schemas.microsoft.com/office/drawing/2014/main" id="{6ED12BFC-A737-46AF-8411-481112D54B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67464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1AE552DB-0A07-DC3E-1B8D-F500547312F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73" y="1"/>
            <a:ext cx="10232369" cy="484378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5FFCBAC9-8BF2-6F99-580B-8F984BE23CC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50874"/>
          <a:stretch>
            <a:fillRect/>
          </a:stretch>
        </p:blipFill>
        <p:spPr>
          <a:xfrm>
            <a:off x="5430485" y="4795322"/>
            <a:ext cx="5179912" cy="2062677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40FF0254-777A-FEC0-0B58-37776286E17D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4402" t="30554" r="4616"/>
          <a:stretch>
            <a:fillRect/>
          </a:stretch>
        </p:blipFill>
        <p:spPr>
          <a:xfrm>
            <a:off x="23459" y="4702629"/>
            <a:ext cx="5179912" cy="14076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81850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CD7E6EB1-C83E-E515-A213-FA7C536F586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7912" y="105951"/>
            <a:ext cx="11673088" cy="63640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412929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3AE2CF8-359B-9469-2009-1418D3621AC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7297" y="130490"/>
            <a:ext cx="11338902" cy="45968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1517475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86FF76B9-219D-4469-AF87-0236D29032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DB88BD78-87E1-424D-B479-C37D8E41B12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flipH="1">
            <a:off x="10964637" y="2358"/>
            <a:ext cx="1876653" cy="1766008"/>
            <a:chOff x="-648769" y="2358"/>
            <a:chExt cx="1876653" cy="1766008"/>
          </a:xfrm>
        </p:grpSpPr>
        <p:sp>
          <p:nvSpPr>
            <p:cNvPr id="13" name="Freeform: Shape 12">
              <a:extLst>
                <a:ext uri="{FF2B5EF4-FFF2-40B4-BE49-F238E27FC236}">
                  <a16:creationId xmlns:a16="http://schemas.microsoft.com/office/drawing/2014/main" id="{C05EB894-9410-4B20-95E4-7A25101AB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-415188" y="-231223"/>
              <a:ext cx="1409491" cy="1876653"/>
            </a:xfrm>
            <a:custGeom>
              <a:avLst/>
              <a:gdLst>
                <a:gd name="connsiteX0" fmla="*/ 0 w 1409491"/>
                <a:gd name="connsiteY0" fmla="*/ 643075 h 1876653"/>
                <a:gd name="connsiteX1" fmla="*/ 643075 w 1409491"/>
                <a:gd name="connsiteY1" fmla="*/ 0 h 1876653"/>
                <a:gd name="connsiteX2" fmla="*/ 1409491 w 1409491"/>
                <a:gd name="connsiteY2" fmla="*/ 0 h 1876653"/>
                <a:gd name="connsiteX3" fmla="*/ 1409491 w 1409491"/>
                <a:gd name="connsiteY3" fmla="*/ 1876653 h 1876653"/>
                <a:gd name="connsiteX4" fmla="*/ 1233578 w 1409491"/>
                <a:gd name="connsiteY4" fmla="*/ 1876653 h 187665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409491" h="1876653">
                  <a:moveTo>
                    <a:pt x="0" y="643075"/>
                  </a:moveTo>
                  <a:lnTo>
                    <a:pt x="643075" y="0"/>
                  </a:lnTo>
                  <a:lnTo>
                    <a:pt x="1409491" y="0"/>
                  </a:lnTo>
                  <a:lnTo>
                    <a:pt x="1409491" y="1876653"/>
                  </a:lnTo>
                  <a:lnTo>
                    <a:pt x="1233578" y="1876653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4" name="Rectangle 13">
              <a:extLst>
                <a:ext uri="{FF2B5EF4-FFF2-40B4-BE49-F238E27FC236}">
                  <a16:creationId xmlns:a16="http://schemas.microsoft.com/office/drawing/2014/main" id="{166E38B6-B050-4340-8E8F-3A971DADC0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2700000">
              <a:off x="301285" y="1282788"/>
              <a:ext cx="485578" cy="485578"/>
            </a:xfrm>
            <a:prstGeom prst="rect">
              <a:avLst/>
            </a:prstGeom>
            <a:solidFill>
              <a:schemeClr val="accent1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Rectangle 15">
            <a:extLst>
              <a:ext uri="{FF2B5EF4-FFF2-40B4-BE49-F238E27FC236}">
                <a16:creationId xmlns:a16="http://schemas.microsoft.com/office/drawing/2014/main" id="{2E80C965-DB6D-4F81-9E9E-B027384D0B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700000">
            <a:off x="2737196" y="6033666"/>
            <a:ext cx="645368" cy="645368"/>
          </a:xfrm>
          <a:prstGeom prst="rect">
            <a:avLst/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Isosceles Triangle 17">
            <a:extLst>
              <a:ext uri="{FF2B5EF4-FFF2-40B4-BE49-F238E27FC236}">
                <a16:creationId xmlns:a16="http://schemas.microsoft.com/office/drawing/2014/main" id="{633C5E46-DAC5-4661-9C87-22B08E2A51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343436" y="5721108"/>
            <a:ext cx="2261965" cy="1136891"/>
          </a:xfrm>
          <a:prstGeom prst="triangle">
            <a:avLst>
              <a:gd name="adj" fmla="val 50000"/>
            </a:avLst>
          </a:prstGeom>
          <a:solidFill>
            <a:schemeClr val="accent4">
              <a:alpha val="3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6F6F54C5-E891-FBB6-F122-73D0286FA6C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3467" y="2174916"/>
            <a:ext cx="10905066" cy="2508166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68875648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2FC904E-0548-C4D8-2897-CF90A4EF43C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45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2995870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E5725392-18CB-4D55-475C-57FB2AEFF1D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2009" y="399395"/>
            <a:ext cx="12059991" cy="3889577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FE930DAD-0BAB-BACE-F99D-2B9D0042328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8916" y="4715110"/>
            <a:ext cx="11644369" cy="84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377658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38C9413-F488-9521-EF4C-86D90D1E15F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425" b="-1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0135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0B11568-E3A1-C5C9-3340-6270B13BC9C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0563" y="199167"/>
            <a:ext cx="11150580" cy="1310570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6FC33DAE-F66F-63EE-F3FF-537D82AFBC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8339" y="1509737"/>
            <a:ext cx="4453671" cy="5092684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68ADC578-2E73-6350-CC16-37435BC119E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45853" y="2170587"/>
            <a:ext cx="3093988" cy="57917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911070B0-6F30-B8B3-329F-5A96CEEBF1A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745853" y="3822558"/>
            <a:ext cx="3139712" cy="510584"/>
          </a:xfrm>
          <a:prstGeom prst="rect">
            <a:avLst/>
          </a:prstGeom>
        </p:spPr>
      </p:pic>
      <p:sp>
        <p:nvSpPr>
          <p:cNvPr id="10" name="Obdélník 9">
            <a:extLst>
              <a:ext uri="{FF2B5EF4-FFF2-40B4-BE49-F238E27FC236}">
                <a16:creationId xmlns:a16="http://schemas.microsoft.com/office/drawing/2014/main" id="{23DFCBAA-1826-E33C-16A0-857EADAAD769}"/>
              </a:ext>
            </a:extLst>
          </p:cNvPr>
          <p:cNvSpPr/>
          <p:nvPr/>
        </p:nvSpPr>
        <p:spPr>
          <a:xfrm>
            <a:off x="10243457" y="740229"/>
            <a:ext cx="947057" cy="4572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47875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5D9FC6AC-4A12-4825-8ABE-0732B8EF4D1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F2023BA-FA4F-BD99-AF19-479F81DF642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71" r="1" b="1"/>
          <a:stretch>
            <a:fillRect/>
          </a:stretch>
        </p:blipFill>
        <p:spPr>
          <a:xfrm>
            <a:off x="1" y="10"/>
            <a:ext cx="11862683" cy="6857990"/>
          </a:xfrm>
          <a:custGeom>
            <a:avLst/>
            <a:gdLst/>
            <a:ahLst/>
            <a:cxnLst/>
            <a:rect l="l" t="t" r="r" b="b"/>
            <a:pathLst>
              <a:path w="11862683" h="6858000">
                <a:moveTo>
                  <a:pt x="0" y="0"/>
                </a:moveTo>
                <a:lnTo>
                  <a:pt x="4038600" y="0"/>
                </a:lnTo>
                <a:lnTo>
                  <a:pt x="4114800" y="0"/>
                </a:lnTo>
                <a:lnTo>
                  <a:pt x="4282294" y="0"/>
                </a:lnTo>
                <a:lnTo>
                  <a:pt x="6139260" y="0"/>
                </a:lnTo>
                <a:lnTo>
                  <a:pt x="6362810" y="0"/>
                </a:lnTo>
                <a:lnTo>
                  <a:pt x="7272221" y="0"/>
                </a:lnTo>
                <a:lnTo>
                  <a:pt x="10815342" y="0"/>
                </a:lnTo>
                <a:cubicBezTo>
                  <a:pt x="10709672" y="35571"/>
                  <a:pt x="10607020" y="78255"/>
                  <a:pt x="10501350" y="110269"/>
                </a:cubicBezTo>
                <a:cubicBezTo>
                  <a:pt x="10516447" y="145839"/>
                  <a:pt x="10531542" y="138725"/>
                  <a:pt x="10546639" y="135168"/>
                </a:cubicBezTo>
                <a:cubicBezTo>
                  <a:pt x="10637212" y="120941"/>
                  <a:pt x="10730806" y="110269"/>
                  <a:pt x="10818360" y="71141"/>
                </a:cubicBezTo>
                <a:cubicBezTo>
                  <a:pt x="10839496" y="64027"/>
                  <a:pt x="10863648" y="64027"/>
                  <a:pt x="10872705" y="88927"/>
                </a:cubicBezTo>
                <a:cubicBezTo>
                  <a:pt x="10887801" y="124497"/>
                  <a:pt x="10866668" y="145839"/>
                  <a:pt x="10845532" y="163625"/>
                </a:cubicBezTo>
                <a:cubicBezTo>
                  <a:pt x="10809304" y="195638"/>
                  <a:pt x="10767036" y="188525"/>
                  <a:pt x="10727787" y="192082"/>
                </a:cubicBezTo>
                <a:cubicBezTo>
                  <a:pt x="10619098" y="209867"/>
                  <a:pt x="10567772" y="259665"/>
                  <a:pt x="10543619" y="373491"/>
                </a:cubicBezTo>
                <a:cubicBezTo>
                  <a:pt x="10637212" y="327250"/>
                  <a:pt x="10730806" y="384162"/>
                  <a:pt x="10821380" y="352148"/>
                </a:cubicBezTo>
                <a:cubicBezTo>
                  <a:pt x="10845532" y="345034"/>
                  <a:pt x="10881763" y="355706"/>
                  <a:pt x="10869686" y="394834"/>
                </a:cubicBezTo>
                <a:cubicBezTo>
                  <a:pt x="10857610" y="430405"/>
                  <a:pt x="10818360" y="458860"/>
                  <a:pt x="10887801" y="451747"/>
                </a:cubicBezTo>
                <a:cubicBezTo>
                  <a:pt x="10939127" y="448189"/>
                  <a:pt x="10954222" y="405504"/>
                  <a:pt x="10969318" y="359262"/>
                </a:cubicBezTo>
                <a:cubicBezTo>
                  <a:pt x="10981394" y="334364"/>
                  <a:pt x="11014605" y="320135"/>
                  <a:pt x="11038758" y="334364"/>
                </a:cubicBezTo>
                <a:cubicBezTo>
                  <a:pt x="11068949" y="348592"/>
                  <a:pt x="11059892" y="387720"/>
                  <a:pt x="11059892" y="416176"/>
                </a:cubicBezTo>
                <a:cubicBezTo>
                  <a:pt x="11062912" y="469532"/>
                  <a:pt x="11038758" y="494431"/>
                  <a:pt x="10996491" y="505101"/>
                </a:cubicBezTo>
                <a:cubicBezTo>
                  <a:pt x="10945164" y="519330"/>
                  <a:pt x="10893840" y="537116"/>
                  <a:pt x="10827418" y="558458"/>
                </a:cubicBezTo>
                <a:cubicBezTo>
                  <a:pt x="10899878" y="594028"/>
                  <a:pt x="10954222" y="586915"/>
                  <a:pt x="11008566" y="558458"/>
                </a:cubicBezTo>
                <a:cubicBezTo>
                  <a:pt x="11074988" y="526444"/>
                  <a:pt x="11162542" y="483759"/>
                  <a:pt x="11216886" y="522887"/>
                </a:cubicBezTo>
                <a:cubicBezTo>
                  <a:pt x="11298403" y="579800"/>
                  <a:pt x="11364824" y="544229"/>
                  <a:pt x="11437284" y="533558"/>
                </a:cubicBezTo>
                <a:cubicBezTo>
                  <a:pt x="11588242" y="512216"/>
                  <a:pt x="11494648" y="480203"/>
                  <a:pt x="11645605" y="462417"/>
                </a:cubicBezTo>
                <a:cubicBezTo>
                  <a:pt x="11705988" y="455303"/>
                  <a:pt x="11769390" y="426847"/>
                  <a:pt x="11856944" y="465975"/>
                </a:cubicBezTo>
                <a:cubicBezTo>
                  <a:pt x="11461437" y="672284"/>
                  <a:pt x="11274250" y="658055"/>
                  <a:pt x="10921012" y="910606"/>
                </a:cubicBezTo>
                <a:cubicBezTo>
                  <a:pt x="10936107" y="935506"/>
                  <a:pt x="10951202" y="924835"/>
                  <a:pt x="10966299" y="921277"/>
                </a:cubicBezTo>
                <a:cubicBezTo>
                  <a:pt x="10990452" y="917720"/>
                  <a:pt x="11020644" y="903491"/>
                  <a:pt x="11026682" y="949734"/>
                </a:cubicBezTo>
                <a:cubicBezTo>
                  <a:pt x="11029702" y="985305"/>
                  <a:pt x="11011585" y="1003089"/>
                  <a:pt x="10981394" y="1006647"/>
                </a:cubicBezTo>
                <a:cubicBezTo>
                  <a:pt x="10893840" y="1020875"/>
                  <a:pt x="10815342" y="1070674"/>
                  <a:pt x="10736844" y="1113358"/>
                </a:cubicBezTo>
                <a:cubicBezTo>
                  <a:pt x="10700615" y="1131144"/>
                  <a:pt x="10661366" y="1156043"/>
                  <a:pt x="10676462" y="1220069"/>
                </a:cubicBezTo>
                <a:cubicBezTo>
                  <a:pt x="10706652" y="1237855"/>
                  <a:pt x="10727787" y="1212955"/>
                  <a:pt x="10751940" y="1209399"/>
                </a:cubicBezTo>
                <a:cubicBezTo>
                  <a:pt x="10776093" y="1205842"/>
                  <a:pt x="10833457" y="1220069"/>
                  <a:pt x="10818360" y="1230741"/>
                </a:cubicBezTo>
                <a:cubicBezTo>
                  <a:pt x="10748920" y="1269868"/>
                  <a:pt x="10875724" y="1365909"/>
                  <a:pt x="10791190" y="1365909"/>
                </a:cubicBezTo>
                <a:cubicBezTo>
                  <a:pt x="10652309" y="1365909"/>
                  <a:pt x="10576830" y="1536647"/>
                  <a:pt x="10443988" y="1540204"/>
                </a:cubicBezTo>
                <a:cubicBezTo>
                  <a:pt x="10422854" y="1540204"/>
                  <a:pt x="10413797" y="1572219"/>
                  <a:pt x="10413797" y="1597117"/>
                </a:cubicBezTo>
                <a:cubicBezTo>
                  <a:pt x="10413797" y="1629132"/>
                  <a:pt x="10434930" y="1632688"/>
                  <a:pt x="10456064" y="1636245"/>
                </a:cubicBezTo>
                <a:cubicBezTo>
                  <a:pt x="10489275" y="1639802"/>
                  <a:pt x="10525504" y="1597117"/>
                  <a:pt x="10567772" y="1657587"/>
                </a:cubicBezTo>
                <a:cubicBezTo>
                  <a:pt x="10489275" y="1693158"/>
                  <a:pt x="10407758" y="1728729"/>
                  <a:pt x="10410777" y="1849668"/>
                </a:cubicBezTo>
                <a:cubicBezTo>
                  <a:pt x="10410777" y="1881683"/>
                  <a:pt x="10377566" y="1895910"/>
                  <a:pt x="10353413" y="1903025"/>
                </a:cubicBezTo>
                <a:cubicBezTo>
                  <a:pt x="10311146" y="1917252"/>
                  <a:pt x="10277935" y="1938595"/>
                  <a:pt x="10253782" y="1984836"/>
                </a:cubicBezTo>
                <a:cubicBezTo>
                  <a:pt x="10253782" y="1995507"/>
                  <a:pt x="10253782" y="2002622"/>
                  <a:pt x="10253782" y="2013292"/>
                </a:cubicBezTo>
                <a:cubicBezTo>
                  <a:pt x="10259820" y="2123562"/>
                  <a:pt x="10320202" y="2120004"/>
                  <a:pt x="10386624" y="2102219"/>
                </a:cubicBezTo>
                <a:cubicBezTo>
                  <a:pt x="10465122" y="2080877"/>
                  <a:pt x="10543619" y="2038192"/>
                  <a:pt x="10628156" y="2077320"/>
                </a:cubicBezTo>
                <a:cubicBezTo>
                  <a:pt x="10510408" y="2130676"/>
                  <a:pt x="10380586" y="2134233"/>
                  <a:pt x="10271896" y="2208931"/>
                </a:cubicBezTo>
                <a:cubicBezTo>
                  <a:pt x="10676462" y="2223159"/>
                  <a:pt x="11032720" y="1984836"/>
                  <a:pt x="11425208" y="1892353"/>
                </a:cubicBezTo>
                <a:cubicBezTo>
                  <a:pt x="11413131" y="1952823"/>
                  <a:pt x="11379920" y="1967051"/>
                  <a:pt x="11352748" y="1974165"/>
                </a:cubicBezTo>
                <a:cubicBezTo>
                  <a:pt x="11207830" y="2020407"/>
                  <a:pt x="11081026" y="2112891"/>
                  <a:pt x="10948184" y="2191146"/>
                </a:cubicBezTo>
                <a:cubicBezTo>
                  <a:pt x="10893840" y="2223159"/>
                  <a:pt x="10854590" y="2258731"/>
                  <a:pt x="10833457" y="2326314"/>
                </a:cubicBezTo>
                <a:cubicBezTo>
                  <a:pt x="10815342" y="2390340"/>
                  <a:pt x="10779112" y="2418796"/>
                  <a:pt x="10712690" y="2401012"/>
                </a:cubicBezTo>
                <a:cubicBezTo>
                  <a:pt x="10658346" y="2386784"/>
                  <a:pt x="10600982" y="2393898"/>
                  <a:pt x="10543619" y="2401012"/>
                </a:cubicBezTo>
                <a:cubicBezTo>
                  <a:pt x="10480218" y="2408126"/>
                  <a:pt x="10407758" y="2479267"/>
                  <a:pt x="10422854" y="2518395"/>
                </a:cubicBezTo>
                <a:cubicBezTo>
                  <a:pt x="10453044" y="2582422"/>
                  <a:pt x="10504370" y="2550408"/>
                  <a:pt x="10546639" y="2543294"/>
                </a:cubicBezTo>
                <a:cubicBezTo>
                  <a:pt x="10597964" y="2536181"/>
                  <a:pt x="10691556" y="2518395"/>
                  <a:pt x="10691556" y="2525509"/>
                </a:cubicBezTo>
                <a:cubicBezTo>
                  <a:pt x="10724768" y="2685576"/>
                  <a:pt x="10800246" y="2564636"/>
                  <a:pt x="10854590" y="2564636"/>
                </a:cubicBezTo>
                <a:cubicBezTo>
                  <a:pt x="10905916" y="2564636"/>
                  <a:pt x="10957241" y="2546851"/>
                  <a:pt x="11005548" y="2532623"/>
                </a:cubicBezTo>
                <a:cubicBezTo>
                  <a:pt x="11068949" y="2514837"/>
                  <a:pt x="11126312" y="2546851"/>
                  <a:pt x="11186696" y="2553965"/>
                </a:cubicBezTo>
                <a:cubicBezTo>
                  <a:pt x="11241040" y="2561080"/>
                  <a:pt x="11210850" y="2653563"/>
                  <a:pt x="11244060" y="2692689"/>
                </a:cubicBezTo>
                <a:cubicBezTo>
                  <a:pt x="11250097" y="2703362"/>
                  <a:pt x="11256136" y="2703362"/>
                  <a:pt x="11262174" y="2703362"/>
                </a:cubicBezTo>
                <a:cubicBezTo>
                  <a:pt x="11280289" y="2980812"/>
                  <a:pt x="11597299" y="2913227"/>
                  <a:pt x="11597299" y="2923898"/>
                </a:cubicBezTo>
                <a:cubicBezTo>
                  <a:pt x="11624471" y="2941684"/>
                  <a:pt x="11657682" y="2899000"/>
                  <a:pt x="11690892" y="2941684"/>
                </a:cubicBezTo>
                <a:cubicBezTo>
                  <a:pt x="11548993" y="3137322"/>
                  <a:pt x="11331614" y="3183563"/>
                  <a:pt x="11138390" y="3329402"/>
                </a:cubicBezTo>
                <a:cubicBezTo>
                  <a:pt x="11298403" y="3379202"/>
                  <a:pt x="11391998" y="3208463"/>
                  <a:pt x="11509744" y="3229805"/>
                </a:cubicBezTo>
                <a:cubicBezTo>
                  <a:pt x="11567107" y="3283162"/>
                  <a:pt x="11395016" y="3368530"/>
                  <a:pt x="11561068" y="3393429"/>
                </a:cubicBezTo>
                <a:cubicBezTo>
                  <a:pt x="11488610" y="3439672"/>
                  <a:pt x="11437284" y="3485914"/>
                  <a:pt x="11385959" y="3539269"/>
                </a:cubicBezTo>
                <a:cubicBezTo>
                  <a:pt x="11298403" y="3635309"/>
                  <a:pt x="11280289" y="3699337"/>
                  <a:pt x="11322556" y="3827390"/>
                </a:cubicBezTo>
                <a:cubicBezTo>
                  <a:pt x="11349730" y="3912759"/>
                  <a:pt x="11388978" y="3991015"/>
                  <a:pt x="11352748" y="4090612"/>
                </a:cubicBezTo>
                <a:cubicBezTo>
                  <a:pt x="11328595" y="4158196"/>
                  <a:pt x="11337653" y="4204438"/>
                  <a:pt x="11428226" y="4172424"/>
                </a:cubicBezTo>
                <a:cubicBezTo>
                  <a:pt x="11524840" y="4140411"/>
                  <a:pt x="11561068" y="4200882"/>
                  <a:pt x="11536915" y="4321821"/>
                </a:cubicBezTo>
                <a:cubicBezTo>
                  <a:pt x="11521821" y="4400076"/>
                  <a:pt x="11536915" y="4424975"/>
                  <a:pt x="11603338" y="4414305"/>
                </a:cubicBezTo>
                <a:cubicBezTo>
                  <a:pt x="11675796" y="4403633"/>
                  <a:pt x="11745236" y="4353835"/>
                  <a:pt x="11835811" y="4378734"/>
                </a:cubicBezTo>
                <a:cubicBezTo>
                  <a:pt x="11763352" y="4521016"/>
                  <a:pt x="11609374" y="4478331"/>
                  <a:pt x="11524840" y="4613499"/>
                </a:cubicBezTo>
                <a:cubicBezTo>
                  <a:pt x="11624471" y="4613499"/>
                  <a:pt x="11702969" y="4613499"/>
                  <a:pt x="11775427" y="4585042"/>
                </a:cubicBezTo>
                <a:cubicBezTo>
                  <a:pt x="11805619" y="4574373"/>
                  <a:pt x="11838830" y="4560144"/>
                  <a:pt x="11856944" y="4602828"/>
                </a:cubicBezTo>
                <a:cubicBezTo>
                  <a:pt x="11878080" y="4652628"/>
                  <a:pt x="11835811" y="4670412"/>
                  <a:pt x="11811658" y="4677526"/>
                </a:cubicBezTo>
                <a:cubicBezTo>
                  <a:pt x="11742216" y="4702425"/>
                  <a:pt x="11687874" y="4759339"/>
                  <a:pt x="11627490" y="4805580"/>
                </a:cubicBezTo>
                <a:cubicBezTo>
                  <a:pt x="11497668" y="4905177"/>
                  <a:pt x="11355767" y="4990547"/>
                  <a:pt x="11247078" y="5154171"/>
                </a:cubicBezTo>
                <a:cubicBezTo>
                  <a:pt x="11382940" y="5111487"/>
                  <a:pt x="11485590" y="5011889"/>
                  <a:pt x="11615414" y="4994104"/>
                </a:cubicBezTo>
                <a:cubicBezTo>
                  <a:pt x="11503704" y="5143500"/>
                  <a:pt x="11361806" y="5243097"/>
                  <a:pt x="11228964" y="5353367"/>
                </a:cubicBezTo>
                <a:cubicBezTo>
                  <a:pt x="11189714" y="5385379"/>
                  <a:pt x="11150466" y="5406721"/>
                  <a:pt x="11144428" y="5474306"/>
                </a:cubicBezTo>
                <a:cubicBezTo>
                  <a:pt x="11126312" y="5605917"/>
                  <a:pt x="11078008" y="5712629"/>
                  <a:pt x="10969318" y="5769542"/>
                </a:cubicBezTo>
                <a:cubicBezTo>
                  <a:pt x="10969318" y="5769542"/>
                  <a:pt x="10975356" y="5790884"/>
                  <a:pt x="10978374" y="5801555"/>
                </a:cubicBezTo>
                <a:cubicBezTo>
                  <a:pt x="11044797" y="5805112"/>
                  <a:pt x="11096122" y="5726858"/>
                  <a:pt x="11177639" y="5755314"/>
                </a:cubicBezTo>
                <a:cubicBezTo>
                  <a:pt x="11096122" y="5862025"/>
                  <a:pt x="11029702" y="5954508"/>
                  <a:pt x="10917992" y="6004307"/>
                </a:cubicBezTo>
                <a:cubicBezTo>
                  <a:pt x="10827418" y="6043434"/>
                  <a:pt x="10715710" y="6068335"/>
                  <a:pt x="10649289" y="6196388"/>
                </a:cubicBezTo>
                <a:cubicBezTo>
                  <a:pt x="10724768" y="6221287"/>
                  <a:pt x="10782132" y="6189274"/>
                  <a:pt x="10839496" y="6167932"/>
                </a:cubicBezTo>
                <a:cubicBezTo>
                  <a:pt x="10927050" y="6132361"/>
                  <a:pt x="11014605" y="6093234"/>
                  <a:pt x="11102160" y="6057663"/>
                </a:cubicBezTo>
                <a:cubicBezTo>
                  <a:pt x="11135372" y="6043434"/>
                  <a:pt x="11171600" y="6036320"/>
                  <a:pt x="11192734" y="6100347"/>
                </a:cubicBezTo>
                <a:cubicBezTo>
                  <a:pt x="11081026" y="6114575"/>
                  <a:pt x="11014605" y="6199945"/>
                  <a:pt x="10945164" y="6281757"/>
                </a:cubicBezTo>
                <a:cubicBezTo>
                  <a:pt x="10905916" y="6327999"/>
                  <a:pt x="10872705" y="6388469"/>
                  <a:pt x="10803265" y="6367127"/>
                </a:cubicBezTo>
                <a:cubicBezTo>
                  <a:pt x="10767036" y="6356456"/>
                  <a:pt x="10742882" y="6388469"/>
                  <a:pt x="10745901" y="6431153"/>
                </a:cubicBezTo>
                <a:cubicBezTo>
                  <a:pt x="10760998" y="6580550"/>
                  <a:pt x="10673442" y="6630349"/>
                  <a:pt x="10582868" y="6658805"/>
                </a:cubicBezTo>
                <a:cubicBezTo>
                  <a:pt x="10450026" y="6701489"/>
                  <a:pt x="10332280" y="6786859"/>
                  <a:pt x="10208496" y="6858000"/>
                </a:cubicBezTo>
                <a:lnTo>
                  <a:pt x="7272221" y="6858000"/>
                </a:lnTo>
                <a:lnTo>
                  <a:pt x="6362810" y="6858000"/>
                </a:lnTo>
                <a:lnTo>
                  <a:pt x="6139260" y="6858000"/>
                </a:lnTo>
                <a:lnTo>
                  <a:pt x="4282294" y="6858000"/>
                </a:lnTo>
                <a:lnTo>
                  <a:pt x="4114800" y="6858000"/>
                </a:lnTo>
                <a:lnTo>
                  <a:pt x="4038600" y="6858000"/>
                </a:lnTo>
                <a:lnTo>
                  <a:pt x="0" y="6858000"/>
                </a:lnTo>
                <a:close/>
              </a:path>
            </a:pathLst>
          </a:custGeom>
        </p:spPr>
      </p:pic>
    </p:spTree>
    <p:extLst>
      <p:ext uri="{BB962C8B-B14F-4D97-AF65-F5344CB8AC3E}">
        <p14:creationId xmlns:p14="http://schemas.microsoft.com/office/powerpoint/2010/main" val="3557638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B88D450-3225-DA72-1919-F254C2BC0C0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1760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90071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919DE8A7-6E2A-CB88-B02F-E4D6D78B1D5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89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41592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D1416598-F6B4-47A9-4FD8-DAB679254273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19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471702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6E807AD8-2FCF-DCFD-7562-A0C6022425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834" y="0"/>
            <a:ext cx="11532467" cy="5497285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7B948A9-16E3-6CE8-4F23-03F4D986A85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5985" y="5329525"/>
            <a:ext cx="5654530" cy="138696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72A07CBE-8ECF-5D32-184B-27A721F065D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07343" y="1360715"/>
            <a:ext cx="5534580" cy="54972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91501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66526885-9DCC-6DCD-2D2D-AF1A3FC8C85D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204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0433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5B81745D-598E-D425-A37E-D490AAA204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680371" cy="4492256"/>
          </a:xfrm>
          <a:prstGeom prst="rect">
            <a:avLst/>
          </a:prstGeom>
        </p:spPr>
      </p:pic>
      <p:pic>
        <p:nvPicPr>
          <p:cNvPr id="5" name="Obrázek 4">
            <a:extLst>
              <a:ext uri="{FF2B5EF4-FFF2-40B4-BE49-F238E27FC236}">
                <a16:creationId xmlns:a16="http://schemas.microsoft.com/office/drawing/2014/main" id="{D1A7A1A5-0110-54F5-AFE2-8B0B44A0F54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5611" y="4335513"/>
            <a:ext cx="11371020" cy="22882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04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3" name="Obrázek 2">
            <a:extLst>
              <a:ext uri="{FF2B5EF4-FFF2-40B4-BE49-F238E27FC236}">
                <a16:creationId xmlns:a16="http://schemas.microsoft.com/office/drawing/2014/main" id="{34ABD1B8-A3DD-0F44-F090-9BA03319B607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b="1765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5024159"/>
      </p:ext>
    </p:extLst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</Words>
  <Application>Microsoft Office PowerPoint</Application>
  <PresentationFormat>Širokoúhlá obrazovka</PresentationFormat>
  <Paragraphs>2</Paragraphs>
  <Slides>17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1" baseType="lpstr">
      <vt:lpstr>Aptos</vt:lpstr>
      <vt:lpstr>Aptos Display</vt:lpstr>
      <vt:lpstr>Arial</vt:lpstr>
      <vt:lpstr>Motiv Office</vt:lpstr>
      <vt:lpstr>Co je překlad?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Anna Rosova</dc:creator>
  <cp:lastModifiedBy>Anna Rosova</cp:lastModifiedBy>
  <cp:revision>1</cp:revision>
  <dcterms:created xsi:type="dcterms:W3CDTF">2026-02-26T14:15:01Z</dcterms:created>
  <dcterms:modified xsi:type="dcterms:W3CDTF">2026-02-26T15:06:17Z</dcterms:modified>
</cp:coreProperties>
</file>