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78" r:id="rId4"/>
    <p:sldId id="263" r:id="rId5"/>
    <p:sldId id="264" r:id="rId6"/>
    <p:sldId id="259" r:id="rId7"/>
    <p:sldId id="265" r:id="rId8"/>
    <p:sldId id="267" r:id="rId9"/>
    <p:sldId id="260" r:id="rId10"/>
    <p:sldId id="268" r:id="rId11"/>
    <p:sldId id="269" r:id="rId12"/>
    <p:sldId id="272" r:id="rId13"/>
    <p:sldId id="276" r:id="rId14"/>
    <p:sldId id="277" r:id="rId15"/>
    <p:sldId id="274" r:id="rId16"/>
    <p:sldId id="273" r:id="rId17"/>
    <p:sldId id="275" r:id="rId18"/>
    <p:sldId id="27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udmila Huskova" userId="4336ca7b1401924d" providerId="LiveId" clId="{67384F79-B24C-470C-A734-FDD0165A1096}"/>
    <pc:docChg chg="undo custSel addSld delSld modSld sldOrd">
      <pc:chgData name="Liudmila Huskova" userId="4336ca7b1401924d" providerId="LiveId" clId="{67384F79-B24C-470C-A734-FDD0165A1096}" dt="2023-02-22T10:46:26.642" v="5133" actId="2711"/>
      <pc:docMkLst>
        <pc:docMk/>
      </pc:docMkLst>
      <pc:sldChg chg="addSp delSp modSp mod">
        <pc:chgData name="Liudmila Huskova" userId="4336ca7b1401924d" providerId="LiveId" clId="{67384F79-B24C-470C-A734-FDD0165A1096}" dt="2023-02-22T10:45:33.693" v="5128" actId="2711"/>
        <pc:sldMkLst>
          <pc:docMk/>
          <pc:sldMk cId="1807010276" sldId="257"/>
        </pc:sldMkLst>
        <pc:spChg chg="add del mod">
          <ac:chgData name="Liudmila Huskova" userId="4336ca7b1401924d" providerId="LiveId" clId="{67384F79-B24C-470C-A734-FDD0165A1096}" dt="2023-02-15T09:05:55.161" v="5"/>
          <ac:spMkLst>
            <pc:docMk/>
            <pc:sldMk cId="1807010276" sldId="257"/>
            <ac:spMk id="2" creationId="{C5574081-ACB9-F0C7-0A9F-D87A606404E0}"/>
          </ac:spMkLst>
        </pc:spChg>
        <pc:spChg chg="add mod">
          <ac:chgData name="Liudmila Huskova" userId="4336ca7b1401924d" providerId="LiveId" clId="{67384F79-B24C-470C-A734-FDD0165A1096}" dt="2023-02-22T10:45:33.693" v="5128" actId="2711"/>
          <ac:spMkLst>
            <pc:docMk/>
            <pc:sldMk cId="1807010276" sldId="257"/>
            <ac:spMk id="3" creationId="{7F46094C-3A50-2723-5918-C8ECD13F46DD}"/>
          </ac:spMkLst>
        </pc:spChg>
        <pc:spChg chg="add mod">
          <ac:chgData name="Liudmila Huskova" userId="4336ca7b1401924d" providerId="LiveId" clId="{67384F79-B24C-470C-A734-FDD0165A1096}" dt="2023-02-15T09:09:04.370" v="75" actId="1076"/>
          <ac:spMkLst>
            <pc:docMk/>
            <pc:sldMk cId="1807010276" sldId="257"/>
            <ac:spMk id="4" creationId="{00084083-9A02-64A9-B08A-4286BFC301B2}"/>
          </ac:spMkLst>
        </pc:spChg>
        <pc:spChg chg="add mod">
          <ac:chgData name="Liudmila Huskova" userId="4336ca7b1401924d" providerId="LiveId" clId="{67384F79-B24C-470C-A734-FDD0165A1096}" dt="2023-02-15T09:09:07.374" v="76" actId="1076"/>
          <ac:spMkLst>
            <pc:docMk/>
            <pc:sldMk cId="1807010276" sldId="257"/>
            <ac:spMk id="5" creationId="{10BBDEE8-A0A1-DBFD-096F-8106863685CC}"/>
          </ac:spMkLst>
        </pc:spChg>
        <pc:spChg chg="add mod">
          <ac:chgData name="Liudmila Huskova" userId="4336ca7b1401924d" providerId="LiveId" clId="{67384F79-B24C-470C-A734-FDD0165A1096}" dt="2023-02-15T09:09:00.454" v="74" actId="1076"/>
          <ac:spMkLst>
            <pc:docMk/>
            <pc:sldMk cId="1807010276" sldId="257"/>
            <ac:spMk id="6" creationId="{9795182A-152F-8009-1455-1F31594050CF}"/>
          </ac:spMkLst>
        </pc:spChg>
        <pc:spChg chg="add mod">
          <ac:chgData name="Liudmila Huskova" userId="4336ca7b1401924d" providerId="LiveId" clId="{67384F79-B24C-470C-A734-FDD0165A1096}" dt="2023-02-15T09:10:39.175" v="88" actId="20577"/>
          <ac:spMkLst>
            <pc:docMk/>
            <pc:sldMk cId="1807010276" sldId="257"/>
            <ac:spMk id="12" creationId="{A47DEAF2-1512-D2B1-30B6-3DA29289B29F}"/>
          </ac:spMkLst>
        </pc:spChg>
        <pc:cxnChg chg="add mod">
          <ac:chgData name="Liudmila Huskova" userId="4336ca7b1401924d" providerId="LiveId" clId="{67384F79-B24C-470C-A734-FDD0165A1096}" dt="2023-02-15T09:09:39.071" v="78" actId="1582"/>
          <ac:cxnSpMkLst>
            <pc:docMk/>
            <pc:sldMk cId="1807010276" sldId="257"/>
            <ac:cxnSpMk id="8" creationId="{E203946F-FF30-74D9-91C3-E0754AAAD9F0}"/>
          </ac:cxnSpMkLst>
        </pc:cxnChg>
        <pc:cxnChg chg="add mod">
          <ac:chgData name="Liudmila Huskova" userId="4336ca7b1401924d" providerId="LiveId" clId="{67384F79-B24C-470C-A734-FDD0165A1096}" dt="2023-02-15T09:09:50.401" v="81" actId="14100"/>
          <ac:cxnSpMkLst>
            <pc:docMk/>
            <pc:sldMk cId="1807010276" sldId="257"/>
            <ac:cxnSpMk id="9" creationId="{2FB030BC-0F23-F36F-BCD2-7990A1A27DEA}"/>
          </ac:cxnSpMkLst>
        </pc:cxnChg>
        <pc:cxnChg chg="add del mod">
          <ac:chgData name="Liudmila Huskova" userId="4336ca7b1401924d" providerId="LiveId" clId="{67384F79-B24C-470C-A734-FDD0165A1096}" dt="2023-02-15T09:10:21.886" v="83" actId="478"/>
          <ac:cxnSpMkLst>
            <pc:docMk/>
            <pc:sldMk cId="1807010276" sldId="257"/>
            <ac:cxnSpMk id="11" creationId="{E2EE96BB-294E-6FCC-1BF7-95D829FCF9B1}"/>
          </ac:cxnSpMkLst>
        </pc:cxnChg>
        <pc:cxnChg chg="add mod">
          <ac:chgData name="Liudmila Huskova" userId="4336ca7b1401924d" providerId="LiveId" clId="{67384F79-B24C-470C-A734-FDD0165A1096}" dt="2023-02-15T09:10:50.876" v="91" actId="14100"/>
          <ac:cxnSpMkLst>
            <pc:docMk/>
            <pc:sldMk cId="1807010276" sldId="257"/>
            <ac:cxnSpMk id="13" creationId="{4C41BFA2-3B98-14D2-82DB-D15B3DBC8FB7}"/>
          </ac:cxnSpMkLst>
        </pc:cxnChg>
      </pc:sldChg>
      <pc:sldChg chg="del">
        <pc:chgData name="Liudmila Huskova" userId="4336ca7b1401924d" providerId="LiveId" clId="{67384F79-B24C-470C-A734-FDD0165A1096}" dt="2023-02-15T09:05:40.130" v="0" actId="47"/>
        <pc:sldMkLst>
          <pc:docMk/>
          <pc:sldMk cId="355635324" sldId="259"/>
        </pc:sldMkLst>
      </pc:sldChg>
      <pc:sldChg chg="addSp modSp add mod ord">
        <pc:chgData name="Liudmila Huskova" userId="4336ca7b1401924d" providerId="LiveId" clId="{67384F79-B24C-470C-A734-FDD0165A1096}" dt="2023-02-22T10:46:26.642" v="5133" actId="2711"/>
        <pc:sldMkLst>
          <pc:docMk/>
          <pc:sldMk cId="980009132" sldId="259"/>
        </pc:sldMkLst>
        <pc:spChg chg="mod">
          <ac:chgData name="Liudmila Huskova" userId="4336ca7b1401924d" providerId="LiveId" clId="{67384F79-B24C-470C-A734-FDD0165A1096}" dt="2023-02-22T10:46:15.458" v="5132" actId="1076"/>
          <ac:spMkLst>
            <pc:docMk/>
            <pc:sldMk cId="980009132" sldId="259"/>
            <ac:spMk id="3" creationId="{7F46094C-3A50-2723-5918-C8ECD13F46DD}"/>
          </ac:spMkLst>
        </pc:spChg>
        <pc:spChg chg="add mod">
          <ac:chgData name="Liudmila Huskova" userId="4336ca7b1401924d" providerId="LiveId" clId="{67384F79-B24C-470C-A734-FDD0165A1096}" dt="2023-02-22T10:46:26.642" v="5133" actId="2711"/>
          <ac:spMkLst>
            <pc:docMk/>
            <pc:sldMk cId="980009132" sldId="259"/>
            <ac:spMk id="4" creationId="{BAC2360B-C83B-65A9-25DA-24043FAC54D7}"/>
          </ac:spMkLst>
        </pc:spChg>
      </pc:sldChg>
      <pc:sldChg chg="add del">
        <pc:chgData name="Liudmila Huskova" userId="4336ca7b1401924d" providerId="LiveId" clId="{67384F79-B24C-470C-A734-FDD0165A1096}" dt="2023-02-15T09:06:17.675" v="8" actId="47"/>
        <pc:sldMkLst>
          <pc:docMk/>
          <pc:sldMk cId="3986084637" sldId="259"/>
        </pc:sldMkLst>
      </pc:sldChg>
      <pc:sldChg chg="add del">
        <pc:chgData name="Liudmila Huskova" userId="4336ca7b1401924d" providerId="LiveId" clId="{67384F79-B24C-470C-A734-FDD0165A1096}" dt="2023-02-15T09:06:18.029" v="9" actId="47"/>
        <pc:sldMkLst>
          <pc:docMk/>
          <pc:sldMk cId="709259099" sldId="260"/>
        </pc:sldMkLst>
      </pc:sldChg>
      <pc:sldChg chg="addSp delSp modSp add mod">
        <pc:chgData name="Liudmila Huskova" userId="4336ca7b1401924d" providerId="LiveId" clId="{67384F79-B24C-470C-A734-FDD0165A1096}" dt="2023-02-17T10:33:43.755" v="4864" actId="14100"/>
        <pc:sldMkLst>
          <pc:docMk/>
          <pc:sldMk cId="1826724439" sldId="260"/>
        </pc:sldMkLst>
        <pc:spChg chg="add mod">
          <ac:chgData name="Liudmila Huskova" userId="4336ca7b1401924d" providerId="LiveId" clId="{67384F79-B24C-470C-A734-FDD0165A1096}" dt="2023-02-15T11:30:02.590" v="1179" actId="1076"/>
          <ac:spMkLst>
            <pc:docMk/>
            <pc:sldMk cId="1826724439" sldId="260"/>
            <ac:spMk id="2" creationId="{44EF5876-3EFB-00B2-7D3D-479AD236E5F5}"/>
          </ac:spMkLst>
        </pc:spChg>
        <pc:spChg chg="del">
          <ac:chgData name="Liudmila Huskova" userId="4336ca7b1401924d" providerId="LiveId" clId="{67384F79-B24C-470C-A734-FDD0165A1096}" dt="2023-02-15T11:29:39.203" v="1165" actId="478"/>
          <ac:spMkLst>
            <pc:docMk/>
            <pc:sldMk cId="1826724439" sldId="260"/>
            <ac:spMk id="3" creationId="{7F46094C-3A50-2723-5918-C8ECD13F46DD}"/>
          </ac:spMkLst>
        </pc:spChg>
        <pc:spChg chg="add del mod">
          <ac:chgData name="Liudmila Huskova" userId="4336ca7b1401924d" providerId="LiveId" clId="{67384F79-B24C-470C-A734-FDD0165A1096}" dt="2023-02-15T11:30:44.508" v="1182"/>
          <ac:spMkLst>
            <pc:docMk/>
            <pc:sldMk cId="1826724439" sldId="260"/>
            <ac:spMk id="4" creationId="{32CA82DF-EC90-2DFE-5F7D-CF5D5DD07809}"/>
          </ac:spMkLst>
        </pc:spChg>
        <pc:spChg chg="add del mod">
          <ac:chgData name="Liudmila Huskova" userId="4336ca7b1401924d" providerId="LiveId" clId="{67384F79-B24C-470C-A734-FDD0165A1096}" dt="2023-02-15T11:33:42.462" v="1621" actId="478"/>
          <ac:spMkLst>
            <pc:docMk/>
            <pc:sldMk cId="1826724439" sldId="260"/>
            <ac:spMk id="5" creationId="{5C9794B5-FDCB-104B-2F4D-A76C16B4D55D}"/>
          </ac:spMkLst>
        </pc:spChg>
        <pc:spChg chg="add mod">
          <ac:chgData name="Liudmila Huskova" userId="4336ca7b1401924d" providerId="LiveId" clId="{67384F79-B24C-470C-A734-FDD0165A1096}" dt="2023-02-15T11:34:36.490" v="1650" actId="1076"/>
          <ac:spMkLst>
            <pc:docMk/>
            <pc:sldMk cId="1826724439" sldId="260"/>
            <ac:spMk id="6" creationId="{A6589B38-C539-1AB7-DE02-B0DD64DCDDEE}"/>
          </ac:spMkLst>
        </pc:spChg>
        <pc:spChg chg="add mod">
          <ac:chgData name="Liudmila Huskova" userId="4336ca7b1401924d" providerId="LiveId" clId="{67384F79-B24C-470C-A734-FDD0165A1096}" dt="2023-02-15T11:34:51.494" v="1668" actId="1076"/>
          <ac:spMkLst>
            <pc:docMk/>
            <pc:sldMk cId="1826724439" sldId="260"/>
            <ac:spMk id="7" creationId="{AA6C0C03-1966-4D76-12D9-D2042529E6A5}"/>
          </ac:spMkLst>
        </pc:spChg>
        <pc:grpChg chg="del mod">
          <ac:chgData name="Liudmila Huskova" userId="4336ca7b1401924d" providerId="LiveId" clId="{67384F79-B24C-470C-A734-FDD0165A1096}" dt="2023-02-15T11:35:28.249" v="1674" actId="478"/>
          <ac:grpSpMkLst>
            <pc:docMk/>
            <pc:sldMk cId="1826724439" sldId="260"/>
            <ac:grpSpMk id="10" creationId="{0F3A9068-EBC8-4ECE-A533-FC29B07288CA}"/>
          </ac:grpSpMkLst>
        </pc:grpChg>
        <pc:grpChg chg="add del mod">
          <ac:chgData name="Liudmila Huskova" userId="4336ca7b1401924d" providerId="LiveId" clId="{67384F79-B24C-470C-A734-FDD0165A1096}" dt="2023-02-15T11:36:14.450" v="1697"/>
          <ac:grpSpMkLst>
            <pc:docMk/>
            <pc:sldMk cId="1826724439" sldId="260"/>
            <ac:grpSpMk id="14" creationId="{5047D29A-2B15-88D9-5931-84C465F501A8}"/>
          </ac:grpSpMkLst>
        </pc:grpChg>
        <pc:grpChg chg="mod">
          <ac:chgData name="Liudmila Huskova" userId="4336ca7b1401924d" providerId="LiveId" clId="{67384F79-B24C-470C-A734-FDD0165A1096}" dt="2023-02-15T11:35:53.109" v="1683"/>
          <ac:grpSpMkLst>
            <pc:docMk/>
            <pc:sldMk cId="1826724439" sldId="260"/>
            <ac:grpSpMk id="18" creationId="{D4003BCF-DD17-1B24-CE81-FA2BA5D7A477}"/>
          </ac:grpSpMkLst>
        </pc:grpChg>
        <pc:grpChg chg="mod">
          <ac:chgData name="Liudmila Huskova" userId="4336ca7b1401924d" providerId="LiveId" clId="{67384F79-B24C-470C-A734-FDD0165A1096}" dt="2023-02-15T11:36:01.222" v="1690"/>
          <ac:grpSpMkLst>
            <pc:docMk/>
            <pc:sldMk cId="1826724439" sldId="260"/>
            <ac:grpSpMk id="21" creationId="{39614527-731B-0336-9D71-6336EC376394}"/>
          </ac:grpSpMkLst>
        </pc:grpChg>
        <pc:grpChg chg="mod">
          <ac:chgData name="Liudmila Huskova" userId="4336ca7b1401924d" providerId="LiveId" clId="{67384F79-B24C-470C-A734-FDD0165A1096}" dt="2023-02-15T11:36:13.911" v="1695"/>
          <ac:grpSpMkLst>
            <pc:docMk/>
            <pc:sldMk cId="1826724439" sldId="260"/>
            <ac:grpSpMk id="23" creationId="{EB5BC7CC-D13B-E7CF-3DC4-C77651CA6DBA}"/>
          </ac:grpSpMkLst>
        </pc:grpChg>
        <pc:inkChg chg="add mod">
          <ac:chgData name="Liudmila Huskova" userId="4336ca7b1401924d" providerId="LiveId" clId="{67384F79-B24C-470C-A734-FDD0165A1096}" dt="2023-02-15T11:35:12.603" v="1671"/>
          <ac:inkMkLst>
            <pc:docMk/>
            <pc:sldMk cId="1826724439" sldId="260"/>
            <ac:inkMk id="8" creationId="{BB9878D3-7622-F92C-F19E-8337BD3CF656}"/>
          </ac:inkMkLst>
        </pc:inkChg>
        <pc:inkChg chg="add mod">
          <ac:chgData name="Liudmila Huskova" userId="4336ca7b1401924d" providerId="LiveId" clId="{67384F79-B24C-470C-A734-FDD0165A1096}" dt="2023-02-15T11:35:12.603" v="1671"/>
          <ac:inkMkLst>
            <pc:docMk/>
            <pc:sldMk cId="1826724439" sldId="260"/>
            <ac:inkMk id="9" creationId="{CC834164-67AA-B337-BC0F-BB39C825AF04}"/>
          </ac:inkMkLst>
        </pc:inkChg>
        <pc:inkChg chg="add del">
          <ac:chgData name="Liudmila Huskova" userId="4336ca7b1401924d" providerId="LiveId" clId="{67384F79-B24C-470C-A734-FDD0165A1096}" dt="2023-02-15T11:35:25.949" v="1673" actId="478"/>
          <ac:inkMkLst>
            <pc:docMk/>
            <pc:sldMk cId="1826724439" sldId="260"/>
            <ac:inkMk id="11" creationId="{E3369971-7767-F87F-DD5B-618E26DA9F9F}"/>
          </ac:inkMkLst>
        </pc:inkChg>
        <pc:inkChg chg="add del mod">
          <ac:chgData name="Liudmila Huskova" userId="4336ca7b1401924d" providerId="LiveId" clId="{67384F79-B24C-470C-A734-FDD0165A1096}" dt="2023-02-15T11:36:15.070" v="1698" actId="9405"/>
          <ac:inkMkLst>
            <pc:docMk/>
            <pc:sldMk cId="1826724439" sldId="260"/>
            <ac:inkMk id="12" creationId="{6B2D5325-142A-2C41-5DDD-DF41519DFA17}"/>
          </ac:inkMkLst>
        </pc:inkChg>
        <pc:inkChg chg="add del mod">
          <ac:chgData name="Liudmila Huskova" userId="4336ca7b1401924d" providerId="LiveId" clId="{67384F79-B24C-470C-A734-FDD0165A1096}" dt="2023-02-15T11:36:14.450" v="1697"/>
          <ac:inkMkLst>
            <pc:docMk/>
            <pc:sldMk cId="1826724439" sldId="260"/>
            <ac:inkMk id="13" creationId="{2452D880-8B2F-B24E-CE0F-CBCEB3C9F111}"/>
          </ac:inkMkLst>
        </pc:inkChg>
        <pc:inkChg chg="add del mod">
          <ac:chgData name="Liudmila Huskova" userId="4336ca7b1401924d" providerId="LiveId" clId="{67384F79-B24C-470C-A734-FDD0165A1096}" dt="2023-02-15T11:35:54.051" v="1685" actId="9405"/>
          <ac:inkMkLst>
            <pc:docMk/>
            <pc:sldMk cId="1826724439" sldId="260"/>
            <ac:inkMk id="15" creationId="{33C73870-0A17-11AA-2C6E-C728B77DD872}"/>
          </ac:inkMkLst>
        </pc:inkChg>
        <pc:inkChg chg="add del mod">
          <ac:chgData name="Liudmila Huskova" userId="4336ca7b1401924d" providerId="LiveId" clId="{67384F79-B24C-470C-A734-FDD0165A1096}" dt="2023-02-15T11:35:53.572" v="1684" actId="9405"/>
          <ac:inkMkLst>
            <pc:docMk/>
            <pc:sldMk cId="1826724439" sldId="260"/>
            <ac:inkMk id="16" creationId="{E9DD6437-A5C0-7EEA-F331-B5CC12AF10F2}"/>
          </ac:inkMkLst>
        </pc:inkChg>
        <pc:inkChg chg="add del mod">
          <ac:chgData name="Liudmila Huskova" userId="4336ca7b1401924d" providerId="LiveId" clId="{67384F79-B24C-470C-A734-FDD0165A1096}" dt="2023-02-15T11:35:53.109" v="1683"/>
          <ac:inkMkLst>
            <pc:docMk/>
            <pc:sldMk cId="1826724439" sldId="260"/>
            <ac:inkMk id="17" creationId="{E5F7277D-C55B-EBBB-C92A-586F64390F01}"/>
          </ac:inkMkLst>
        </pc:inkChg>
        <pc:inkChg chg="add del mod">
          <ac:chgData name="Liudmila Huskova" userId="4336ca7b1401924d" providerId="LiveId" clId="{67384F79-B24C-470C-A734-FDD0165A1096}" dt="2023-02-15T11:36:01.654" v="1691" actId="9405"/>
          <ac:inkMkLst>
            <pc:docMk/>
            <pc:sldMk cId="1826724439" sldId="260"/>
            <ac:inkMk id="19" creationId="{EE1FBF84-D2FC-D967-3C57-E222F9EC55ED}"/>
          </ac:inkMkLst>
        </pc:inkChg>
        <pc:inkChg chg="add del mod">
          <ac:chgData name="Liudmila Huskova" userId="4336ca7b1401924d" providerId="LiveId" clId="{67384F79-B24C-470C-A734-FDD0165A1096}" dt="2023-02-15T11:36:01.222" v="1690"/>
          <ac:inkMkLst>
            <pc:docMk/>
            <pc:sldMk cId="1826724439" sldId="260"/>
            <ac:inkMk id="20" creationId="{438F40D2-B2FF-4652-6019-0E02E41075C9}"/>
          </ac:inkMkLst>
        </pc:inkChg>
        <pc:inkChg chg="add del mod">
          <ac:chgData name="Liudmila Huskova" userId="4336ca7b1401924d" providerId="LiveId" clId="{67384F79-B24C-470C-A734-FDD0165A1096}" dt="2023-02-15T11:36:13.911" v="1695"/>
          <ac:inkMkLst>
            <pc:docMk/>
            <pc:sldMk cId="1826724439" sldId="260"/>
            <ac:inkMk id="22" creationId="{F7CA561F-B399-2643-852E-9DAB570265D3}"/>
          </ac:inkMkLst>
        </pc:inkChg>
        <pc:cxnChg chg="add mod">
          <ac:chgData name="Liudmila Huskova" userId="4336ca7b1401924d" providerId="LiveId" clId="{67384F79-B24C-470C-A734-FDD0165A1096}" dt="2023-02-15T11:36:49.569" v="1701" actId="14100"/>
          <ac:cxnSpMkLst>
            <pc:docMk/>
            <pc:sldMk cId="1826724439" sldId="260"/>
            <ac:cxnSpMk id="25" creationId="{7A87FB0B-03B2-7632-A4D9-9388C96C407D}"/>
          </ac:cxnSpMkLst>
        </pc:cxnChg>
        <pc:cxnChg chg="add mod">
          <ac:chgData name="Liudmila Huskova" userId="4336ca7b1401924d" providerId="LiveId" clId="{67384F79-B24C-470C-A734-FDD0165A1096}" dt="2023-02-17T10:33:43.755" v="4864" actId="14100"/>
          <ac:cxnSpMkLst>
            <pc:docMk/>
            <pc:sldMk cId="1826724439" sldId="260"/>
            <ac:cxnSpMk id="27" creationId="{E1D1BBD2-E7EE-2D0F-B07A-CDDB18FFDE0B}"/>
          </ac:cxnSpMkLst>
        </pc:cxnChg>
      </pc:sldChg>
      <pc:sldChg chg="addSp delSp modSp add del mod ord">
        <pc:chgData name="Liudmila Huskova" userId="4336ca7b1401924d" providerId="LiveId" clId="{67384F79-B24C-470C-A734-FDD0165A1096}" dt="2023-02-15T12:49:59.709" v="2956" actId="47"/>
        <pc:sldMkLst>
          <pc:docMk/>
          <pc:sldMk cId="1602320906" sldId="261"/>
        </pc:sldMkLst>
        <pc:cxnChg chg="add del mod">
          <ac:chgData name="Liudmila Huskova" userId="4336ca7b1401924d" providerId="LiveId" clId="{67384F79-B24C-470C-A734-FDD0165A1096}" dt="2023-02-15T12:48:50.142" v="2907" actId="478"/>
          <ac:cxnSpMkLst>
            <pc:docMk/>
            <pc:sldMk cId="1602320906" sldId="261"/>
            <ac:cxnSpMk id="2" creationId="{2D2F7356-FAFE-92E5-3647-957695F0955C}"/>
          </ac:cxnSpMkLst>
        </pc:cxnChg>
      </pc:sldChg>
      <pc:sldChg chg="add del">
        <pc:chgData name="Liudmila Huskova" userId="4336ca7b1401924d" providerId="LiveId" clId="{67384F79-B24C-470C-A734-FDD0165A1096}" dt="2023-02-17T10:34:00.163" v="4865" actId="47"/>
        <pc:sldMkLst>
          <pc:docMk/>
          <pc:sldMk cId="938541474" sldId="262"/>
        </pc:sldMkLst>
      </pc:sldChg>
      <pc:sldChg chg="modSp new mod">
        <pc:chgData name="Liudmila Huskova" userId="4336ca7b1401924d" providerId="LiveId" clId="{67384F79-B24C-470C-A734-FDD0165A1096}" dt="2023-02-15T09:28:55.184" v="195" actId="6549"/>
        <pc:sldMkLst>
          <pc:docMk/>
          <pc:sldMk cId="661021599" sldId="263"/>
        </pc:sldMkLst>
        <pc:spChg chg="mod">
          <ac:chgData name="Liudmila Huskova" userId="4336ca7b1401924d" providerId="LiveId" clId="{67384F79-B24C-470C-A734-FDD0165A1096}" dt="2023-02-15T09:22:48.743" v="121" actId="20577"/>
          <ac:spMkLst>
            <pc:docMk/>
            <pc:sldMk cId="661021599" sldId="263"/>
            <ac:spMk id="2" creationId="{A31343C7-A961-D73C-9604-7E9072ABB807}"/>
          </ac:spMkLst>
        </pc:spChg>
        <pc:spChg chg="mod">
          <ac:chgData name="Liudmila Huskova" userId="4336ca7b1401924d" providerId="LiveId" clId="{67384F79-B24C-470C-A734-FDD0165A1096}" dt="2023-02-15T09:28:55.184" v="195" actId="6549"/>
          <ac:spMkLst>
            <pc:docMk/>
            <pc:sldMk cId="661021599" sldId="263"/>
            <ac:spMk id="3" creationId="{ABCE8E72-D1A7-9F0F-858B-98B84A51DED9}"/>
          </ac:spMkLst>
        </pc:spChg>
      </pc:sldChg>
      <pc:sldChg chg="addSp delSp modSp new mod">
        <pc:chgData name="Liudmila Huskova" userId="4336ca7b1401924d" providerId="LiveId" clId="{67384F79-B24C-470C-A734-FDD0165A1096}" dt="2023-02-22T10:46:07.041" v="5130" actId="2711"/>
        <pc:sldMkLst>
          <pc:docMk/>
          <pc:sldMk cId="3233843177" sldId="264"/>
        </pc:sldMkLst>
        <pc:spChg chg="mod">
          <ac:chgData name="Liudmila Huskova" userId="4336ca7b1401924d" providerId="LiveId" clId="{67384F79-B24C-470C-A734-FDD0165A1096}" dt="2023-02-15T09:48:41.005" v="210" actId="20577"/>
          <ac:spMkLst>
            <pc:docMk/>
            <pc:sldMk cId="3233843177" sldId="264"/>
            <ac:spMk id="2" creationId="{424923FB-D6E0-5C1B-AEFB-F5690A0D9EB5}"/>
          </ac:spMkLst>
        </pc:spChg>
        <pc:spChg chg="mod">
          <ac:chgData name="Liudmila Huskova" userId="4336ca7b1401924d" providerId="LiveId" clId="{67384F79-B24C-470C-A734-FDD0165A1096}" dt="2023-02-22T10:46:07.041" v="5130" actId="2711"/>
          <ac:spMkLst>
            <pc:docMk/>
            <pc:sldMk cId="3233843177" sldId="264"/>
            <ac:spMk id="3" creationId="{9ED4A240-0196-611F-DACC-2C9781583E05}"/>
          </ac:spMkLst>
        </pc:spChg>
        <pc:spChg chg="add">
          <ac:chgData name="Liudmila Huskova" userId="4336ca7b1401924d" providerId="LiveId" clId="{67384F79-B24C-470C-A734-FDD0165A1096}" dt="2023-02-15T09:50:07.294" v="352" actId="11529"/>
          <ac:spMkLst>
            <pc:docMk/>
            <pc:sldMk cId="3233843177" sldId="264"/>
            <ac:spMk id="4" creationId="{3F1B9AFF-AFF3-18A7-DE45-61FB7CFC22E3}"/>
          </ac:spMkLst>
        </pc:spChg>
        <pc:spChg chg="add mod">
          <ac:chgData name="Liudmila Huskova" userId="4336ca7b1401924d" providerId="LiveId" clId="{67384F79-B24C-470C-A734-FDD0165A1096}" dt="2023-02-15T09:50:12.204" v="354" actId="1076"/>
          <ac:spMkLst>
            <pc:docMk/>
            <pc:sldMk cId="3233843177" sldId="264"/>
            <ac:spMk id="5" creationId="{C6AB78CB-CF03-71AC-7932-6ADC4FF599B2}"/>
          </ac:spMkLst>
        </pc:spChg>
        <pc:spChg chg="add mod">
          <ac:chgData name="Liudmila Huskova" userId="4336ca7b1401924d" providerId="LiveId" clId="{67384F79-B24C-470C-A734-FDD0165A1096}" dt="2023-02-15T09:50:35.100" v="358" actId="207"/>
          <ac:spMkLst>
            <pc:docMk/>
            <pc:sldMk cId="3233843177" sldId="264"/>
            <ac:spMk id="6" creationId="{8E49698D-2AF1-3A32-8C2A-4CD6EA0ADAE6}"/>
          </ac:spMkLst>
        </pc:spChg>
        <pc:spChg chg="add mod">
          <ac:chgData name="Liudmila Huskova" userId="4336ca7b1401924d" providerId="LiveId" clId="{67384F79-B24C-470C-A734-FDD0165A1096}" dt="2023-02-15T09:51:20.995" v="364" actId="1076"/>
          <ac:spMkLst>
            <pc:docMk/>
            <pc:sldMk cId="3233843177" sldId="264"/>
            <ac:spMk id="10" creationId="{95F308CA-2429-8474-2572-8FDB21DEEC11}"/>
          </ac:spMkLst>
        </pc:spChg>
        <pc:cxnChg chg="add del mod">
          <ac:chgData name="Liudmila Huskova" userId="4336ca7b1401924d" providerId="LiveId" clId="{67384F79-B24C-470C-A734-FDD0165A1096}" dt="2023-02-15T09:50:58.648" v="361" actId="478"/>
          <ac:cxnSpMkLst>
            <pc:docMk/>
            <pc:sldMk cId="3233843177" sldId="264"/>
            <ac:cxnSpMk id="8" creationId="{A14066A3-8CA0-77DC-C418-80E69D71662E}"/>
          </ac:cxnSpMkLst>
        </pc:cxnChg>
      </pc:sldChg>
      <pc:sldChg chg="modSp new mod">
        <pc:chgData name="Liudmila Huskova" userId="4336ca7b1401924d" providerId="LiveId" clId="{67384F79-B24C-470C-A734-FDD0165A1096}" dt="2023-02-15T11:27:45.645" v="1086" actId="20577"/>
        <pc:sldMkLst>
          <pc:docMk/>
          <pc:sldMk cId="2640609911" sldId="265"/>
        </pc:sldMkLst>
        <pc:spChg chg="mod">
          <ac:chgData name="Liudmila Huskova" userId="4336ca7b1401924d" providerId="LiveId" clId="{67384F79-B24C-470C-A734-FDD0165A1096}" dt="2023-02-15T11:16:58.004" v="569" actId="20577"/>
          <ac:spMkLst>
            <pc:docMk/>
            <pc:sldMk cId="2640609911" sldId="265"/>
            <ac:spMk id="2" creationId="{B89E35B3-CAC9-FA55-CA0E-14585F9B5156}"/>
          </ac:spMkLst>
        </pc:spChg>
        <pc:spChg chg="mod">
          <ac:chgData name="Liudmila Huskova" userId="4336ca7b1401924d" providerId="LiveId" clId="{67384F79-B24C-470C-A734-FDD0165A1096}" dt="2023-02-15T11:27:45.645" v="1086" actId="20577"/>
          <ac:spMkLst>
            <pc:docMk/>
            <pc:sldMk cId="2640609911" sldId="265"/>
            <ac:spMk id="3" creationId="{239FD1C8-D343-CE99-CD7C-0CE38AB93F63}"/>
          </ac:spMkLst>
        </pc:spChg>
      </pc:sldChg>
      <pc:sldChg chg="new del ord">
        <pc:chgData name="Liudmila Huskova" userId="4336ca7b1401924d" providerId="LiveId" clId="{67384F79-B24C-470C-A734-FDD0165A1096}" dt="2023-02-15T11:29:36.068" v="1164" actId="47"/>
        <pc:sldMkLst>
          <pc:docMk/>
          <pc:sldMk cId="1453627265" sldId="266"/>
        </pc:sldMkLst>
      </pc:sldChg>
      <pc:sldChg chg="modSp new mod">
        <pc:chgData name="Liudmila Huskova" userId="4336ca7b1401924d" providerId="LiveId" clId="{67384F79-B24C-470C-A734-FDD0165A1096}" dt="2023-02-15T11:33:22.562" v="1619" actId="20577"/>
        <pc:sldMkLst>
          <pc:docMk/>
          <pc:sldMk cId="1707577661" sldId="267"/>
        </pc:sldMkLst>
        <pc:spChg chg="mod">
          <ac:chgData name="Liudmila Huskova" userId="4336ca7b1401924d" providerId="LiveId" clId="{67384F79-B24C-470C-A734-FDD0165A1096}" dt="2023-02-15T11:28:50.591" v="1127" actId="20577"/>
          <ac:spMkLst>
            <pc:docMk/>
            <pc:sldMk cId="1707577661" sldId="267"/>
            <ac:spMk id="2" creationId="{B6EB4C0F-62CF-14F7-9CAD-A25E203C8C5C}"/>
          </ac:spMkLst>
        </pc:spChg>
        <pc:spChg chg="mod">
          <ac:chgData name="Liudmila Huskova" userId="4336ca7b1401924d" providerId="LiveId" clId="{67384F79-B24C-470C-A734-FDD0165A1096}" dt="2023-02-15T11:33:22.562" v="1619" actId="20577"/>
          <ac:spMkLst>
            <pc:docMk/>
            <pc:sldMk cId="1707577661" sldId="267"/>
            <ac:spMk id="3" creationId="{8CAE5717-189D-2B5E-1E48-7DFA12015726}"/>
          </ac:spMkLst>
        </pc:spChg>
      </pc:sldChg>
      <pc:sldChg chg="modSp new mod">
        <pc:chgData name="Liudmila Huskova" userId="4336ca7b1401924d" providerId="LiveId" clId="{67384F79-B24C-470C-A734-FDD0165A1096}" dt="2023-02-15T11:42:37.844" v="2371" actId="20577"/>
        <pc:sldMkLst>
          <pc:docMk/>
          <pc:sldMk cId="2341522466" sldId="268"/>
        </pc:sldMkLst>
        <pc:spChg chg="mod">
          <ac:chgData name="Liudmila Huskova" userId="4336ca7b1401924d" providerId="LiveId" clId="{67384F79-B24C-470C-A734-FDD0165A1096}" dt="2023-02-15T11:37:41.396" v="1754" actId="20577"/>
          <ac:spMkLst>
            <pc:docMk/>
            <pc:sldMk cId="2341522466" sldId="268"/>
            <ac:spMk id="2" creationId="{82DEA515-4E18-8F85-9F4B-8FED669F98C0}"/>
          </ac:spMkLst>
        </pc:spChg>
        <pc:spChg chg="mod">
          <ac:chgData name="Liudmila Huskova" userId="4336ca7b1401924d" providerId="LiveId" clId="{67384F79-B24C-470C-A734-FDD0165A1096}" dt="2023-02-15T11:42:37.844" v="2371" actId="20577"/>
          <ac:spMkLst>
            <pc:docMk/>
            <pc:sldMk cId="2341522466" sldId="268"/>
            <ac:spMk id="3" creationId="{4AE7B24B-B81A-F429-F770-105A3F344C41}"/>
          </ac:spMkLst>
        </pc:spChg>
      </pc:sldChg>
      <pc:sldChg chg="modSp new mod">
        <pc:chgData name="Liudmila Huskova" userId="4336ca7b1401924d" providerId="LiveId" clId="{67384F79-B24C-470C-A734-FDD0165A1096}" dt="2023-02-15T16:12:50.281" v="3858" actId="20577"/>
        <pc:sldMkLst>
          <pc:docMk/>
          <pc:sldMk cId="4099218967" sldId="269"/>
        </pc:sldMkLst>
        <pc:spChg chg="mod">
          <ac:chgData name="Liudmila Huskova" userId="4336ca7b1401924d" providerId="LiveId" clId="{67384F79-B24C-470C-A734-FDD0165A1096}" dt="2023-02-15T11:43:36.824" v="2420" actId="20577"/>
          <ac:spMkLst>
            <pc:docMk/>
            <pc:sldMk cId="4099218967" sldId="269"/>
            <ac:spMk id="2" creationId="{9473BD83-1235-F8DB-2EAD-63CB638AD98E}"/>
          </ac:spMkLst>
        </pc:spChg>
        <pc:spChg chg="mod">
          <ac:chgData name="Liudmila Huskova" userId="4336ca7b1401924d" providerId="LiveId" clId="{67384F79-B24C-470C-A734-FDD0165A1096}" dt="2023-02-15T16:12:50.281" v="3858" actId="20577"/>
          <ac:spMkLst>
            <pc:docMk/>
            <pc:sldMk cId="4099218967" sldId="269"/>
            <ac:spMk id="3" creationId="{C81BDD0C-E7AD-8935-CA69-534D91AF7B25}"/>
          </ac:spMkLst>
        </pc:spChg>
      </pc:sldChg>
      <pc:sldChg chg="addSp modSp new mod">
        <pc:chgData name="Liudmila Huskova" userId="4336ca7b1401924d" providerId="LiveId" clId="{67384F79-B24C-470C-A734-FDD0165A1096}" dt="2023-02-15T11:50:37.308" v="2905" actId="1076"/>
        <pc:sldMkLst>
          <pc:docMk/>
          <pc:sldMk cId="443282468" sldId="270"/>
        </pc:sldMkLst>
        <pc:spChg chg="add mod">
          <ac:chgData name="Liudmila Huskova" userId="4336ca7b1401924d" providerId="LiveId" clId="{67384F79-B24C-470C-A734-FDD0165A1096}" dt="2023-02-15T11:50:37.308" v="2905" actId="1076"/>
          <ac:spMkLst>
            <pc:docMk/>
            <pc:sldMk cId="443282468" sldId="270"/>
            <ac:spMk id="2" creationId="{E8FC960D-57BD-92FF-C1AC-14EF04FAFF6C}"/>
          </ac:spMkLst>
        </pc:spChg>
      </pc:sldChg>
      <pc:sldChg chg="new del">
        <pc:chgData name="Liudmila Huskova" userId="4336ca7b1401924d" providerId="LiveId" clId="{67384F79-B24C-470C-A734-FDD0165A1096}" dt="2023-02-15T11:46:37.977" v="2572" actId="47"/>
        <pc:sldMkLst>
          <pc:docMk/>
          <pc:sldMk cId="2251540136" sldId="271"/>
        </pc:sldMkLst>
      </pc:sldChg>
      <pc:sldChg chg="new del">
        <pc:chgData name="Liudmila Huskova" userId="4336ca7b1401924d" providerId="LiveId" clId="{67384F79-B24C-470C-A734-FDD0165A1096}" dt="2023-02-15T12:50:00.816" v="2957" actId="47"/>
        <pc:sldMkLst>
          <pc:docMk/>
          <pc:sldMk cId="2448786640" sldId="271"/>
        </pc:sldMkLst>
      </pc:sldChg>
      <pc:sldChg chg="new del">
        <pc:chgData name="Liudmila Huskova" userId="4336ca7b1401924d" providerId="LiveId" clId="{67384F79-B24C-470C-A734-FDD0165A1096}" dt="2023-02-15T11:46:33.196" v="2570" actId="47"/>
        <pc:sldMkLst>
          <pc:docMk/>
          <pc:sldMk cId="3426731172" sldId="271"/>
        </pc:sldMkLst>
      </pc:sldChg>
      <pc:sldChg chg="addSp delSp modSp new mod">
        <pc:chgData name="Liudmila Huskova" userId="4336ca7b1401924d" providerId="LiveId" clId="{67384F79-B24C-470C-A734-FDD0165A1096}" dt="2023-02-17T10:09:49.655" v="4117" actId="20577"/>
        <pc:sldMkLst>
          <pc:docMk/>
          <pc:sldMk cId="916755675" sldId="272"/>
        </pc:sldMkLst>
        <pc:spChg chg="mod">
          <ac:chgData name="Liudmila Huskova" userId="4336ca7b1401924d" providerId="LiveId" clId="{67384F79-B24C-470C-A734-FDD0165A1096}" dt="2023-02-15T12:49:04.955" v="2938" actId="20577"/>
          <ac:spMkLst>
            <pc:docMk/>
            <pc:sldMk cId="916755675" sldId="272"/>
            <ac:spMk id="2" creationId="{34237FB1-A5F0-E141-F9D9-1F12F743BA7B}"/>
          </ac:spMkLst>
        </pc:spChg>
        <pc:spChg chg="mod">
          <ac:chgData name="Liudmila Huskova" userId="4336ca7b1401924d" providerId="LiveId" clId="{67384F79-B24C-470C-A734-FDD0165A1096}" dt="2023-02-17T10:09:49.655" v="4117" actId="20577"/>
          <ac:spMkLst>
            <pc:docMk/>
            <pc:sldMk cId="916755675" sldId="272"/>
            <ac:spMk id="3" creationId="{0E9C710B-E8DB-332B-CA84-13A9B1F89C39}"/>
          </ac:spMkLst>
        </pc:spChg>
        <pc:cxnChg chg="add del mod">
          <ac:chgData name="Liudmila Huskova" userId="4336ca7b1401924d" providerId="LiveId" clId="{67384F79-B24C-470C-A734-FDD0165A1096}" dt="2023-02-15T12:49:46.234" v="2940" actId="478"/>
          <ac:cxnSpMkLst>
            <pc:docMk/>
            <pc:sldMk cId="916755675" sldId="272"/>
            <ac:cxnSpMk id="4" creationId="{573631AA-F513-FEB0-31B4-68031917CA55}"/>
          </ac:cxnSpMkLst>
        </pc:cxnChg>
      </pc:sldChg>
      <pc:sldChg chg="new del">
        <pc:chgData name="Liudmila Huskova" userId="4336ca7b1401924d" providerId="LiveId" clId="{67384F79-B24C-470C-A734-FDD0165A1096}" dt="2023-02-15T11:46:30.572" v="2569" actId="47"/>
        <pc:sldMkLst>
          <pc:docMk/>
          <pc:sldMk cId="2659509349" sldId="272"/>
        </pc:sldMkLst>
      </pc:sldChg>
      <pc:sldChg chg="modSp add mod ord">
        <pc:chgData name="Liudmila Huskova" userId="4336ca7b1401924d" providerId="LiveId" clId="{67384F79-B24C-470C-A734-FDD0165A1096}" dt="2023-02-15T13:02:57.159" v="3856" actId="1076"/>
        <pc:sldMkLst>
          <pc:docMk/>
          <pc:sldMk cId="3965563809" sldId="273"/>
        </pc:sldMkLst>
        <pc:spChg chg="mod">
          <ac:chgData name="Liudmila Huskova" userId="4336ca7b1401924d" providerId="LiveId" clId="{67384F79-B24C-470C-A734-FDD0165A1096}" dt="2023-02-15T12:56:26.786" v="3527" actId="14100"/>
          <ac:spMkLst>
            <pc:docMk/>
            <pc:sldMk cId="3965563809" sldId="273"/>
            <ac:spMk id="2" creationId="{34237FB1-A5F0-E141-F9D9-1F12F743BA7B}"/>
          </ac:spMkLst>
        </pc:spChg>
        <pc:spChg chg="mod">
          <ac:chgData name="Liudmila Huskova" userId="4336ca7b1401924d" providerId="LiveId" clId="{67384F79-B24C-470C-A734-FDD0165A1096}" dt="2023-02-15T13:02:57.159" v="3856" actId="1076"/>
          <ac:spMkLst>
            <pc:docMk/>
            <pc:sldMk cId="3965563809" sldId="273"/>
            <ac:spMk id="3" creationId="{0E9C710B-E8DB-332B-CA84-13A9B1F89C39}"/>
          </ac:spMkLst>
        </pc:spChg>
      </pc:sldChg>
      <pc:sldChg chg="modSp add mod">
        <pc:chgData name="Liudmila Huskova" userId="4336ca7b1401924d" providerId="LiveId" clId="{67384F79-B24C-470C-A734-FDD0165A1096}" dt="2023-02-17T10:13:13.454" v="4204" actId="6549"/>
        <pc:sldMkLst>
          <pc:docMk/>
          <pc:sldMk cId="866509111" sldId="274"/>
        </pc:sldMkLst>
        <pc:spChg chg="mod">
          <ac:chgData name="Liudmila Huskova" userId="4336ca7b1401924d" providerId="LiveId" clId="{67384F79-B24C-470C-A734-FDD0165A1096}" dt="2023-02-17T10:13:13.454" v="4204" actId="6549"/>
          <ac:spMkLst>
            <pc:docMk/>
            <pc:sldMk cId="866509111" sldId="274"/>
            <ac:spMk id="3" creationId="{0E9C710B-E8DB-332B-CA84-13A9B1F89C39}"/>
          </ac:spMkLst>
        </pc:spChg>
      </pc:sldChg>
      <pc:sldChg chg="add del">
        <pc:chgData name="Liudmila Huskova" userId="4336ca7b1401924d" providerId="LiveId" clId="{67384F79-B24C-470C-A734-FDD0165A1096}" dt="2023-02-15T12:59:18.950" v="3715" actId="47"/>
        <pc:sldMkLst>
          <pc:docMk/>
          <pc:sldMk cId="3940190429" sldId="274"/>
        </pc:sldMkLst>
      </pc:sldChg>
      <pc:sldChg chg="modSp add mod">
        <pc:chgData name="Liudmila Huskova" userId="4336ca7b1401924d" providerId="LiveId" clId="{67384F79-B24C-470C-A734-FDD0165A1096}" dt="2023-02-15T13:02:51.664" v="3855" actId="1076"/>
        <pc:sldMkLst>
          <pc:docMk/>
          <pc:sldMk cId="2302601525" sldId="275"/>
        </pc:sldMkLst>
        <pc:spChg chg="mod">
          <ac:chgData name="Liudmila Huskova" userId="4336ca7b1401924d" providerId="LiveId" clId="{67384F79-B24C-470C-A734-FDD0165A1096}" dt="2023-02-15T13:02:01.879" v="3853" actId="20577"/>
          <ac:spMkLst>
            <pc:docMk/>
            <pc:sldMk cId="2302601525" sldId="275"/>
            <ac:spMk id="2" creationId="{34237FB1-A5F0-E141-F9D9-1F12F743BA7B}"/>
          </ac:spMkLst>
        </pc:spChg>
        <pc:spChg chg="mod">
          <ac:chgData name="Liudmila Huskova" userId="4336ca7b1401924d" providerId="LiveId" clId="{67384F79-B24C-470C-A734-FDD0165A1096}" dt="2023-02-15T13:02:51.664" v="3855" actId="1076"/>
          <ac:spMkLst>
            <pc:docMk/>
            <pc:sldMk cId="2302601525" sldId="275"/>
            <ac:spMk id="3" creationId="{0E9C710B-E8DB-332B-CA84-13A9B1F89C39}"/>
          </ac:spMkLst>
        </pc:spChg>
      </pc:sldChg>
      <pc:sldChg chg="modSp new mod">
        <pc:chgData name="Liudmila Huskova" userId="4336ca7b1401924d" providerId="LiveId" clId="{67384F79-B24C-470C-A734-FDD0165A1096}" dt="2023-02-17T10:15:58.462" v="4615" actId="20577"/>
        <pc:sldMkLst>
          <pc:docMk/>
          <pc:sldMk cId="1475727929" sldId="276"/>
        </pc:sldMkLst>
        <pc:spChg chg="mod">
          <ac:chgData name="Liudmila Huskova" userId="4336ca7b1401924d" providerId="LiveId" clId="{67384F79-B24C-470C-A734-FDD0165A1096}" dt="2023-02-17T10:12:00.278" v="4139" actId="20577"/>
          <ac:spMkLst>
            <pc:docMk/>
            <pc:sldMk cId="1475727929" sldId="276"/>
            <ac:spMk id="2" creationId="{1BE6691D-28BC-B08F-5707-F79A6F2B2B0E}"/>
          </ac:spMkLst>
        </pc:spChg>
        <pc:spChg chg="mod">
          <ac:chgData name="Liudmila Huskova" userId="4336ca7b1401924d" providerId="LiveId" clId="{67384F79-B24C-470C-A734-FDD0165A1096}" dt="2023-02-17T10:15:58.462" v="4615" actId="20577"/>
          <ac:spMkLst>
            <pc:docMk/>
            <pc:sldMk cId="1475727929" sldId="276"/>
            <ac:spMk id="3" creationId="{AEFCE11C-241C-153C-A2AE-2C6C5994E7D2}"/>
          </ac:spMkLst>
        </pc:spChg>
      </pc:sldChg>
      <pc:sldChg chg="new del">
        <pc:chgData name="Liudmila Huskova" userId="4336ca7b1401924d" providerId="LiveId" clId="{67384F79-B24C-470C-A734-FDD0165A1096}" dt="2023-02-17T10:11:41.110" v="4119" actId="47"/>
        <pc:sldMkLst>
          <pc:docMk/>
          <pc:sldMk cId="3845492600" sldId="276"/>
        </pc:sldMkLst>
      </pc:sldChg>
      <pc:sldChg chg="modSp new mod">
        <pc:chgData name="Liudmila Huskova" userId="4336ca7b1401924d" providerId="LiveId" clId="{67384F79-B24C-470C-A734-FDD0165A1096}" dt="2023-02-17T10:29:50.565" v="4856" actId="20577"/>
        <pc:sldMkLst>
          <pc:docMk/>
          <pc:sldMk cId="3770637553" sldId="277"/>
        </pc:sldMkLst>
        <pc:spChg chg="mod">
          <ac:chgData name="Liudmila Huskova" userId="4336ca7b1401924d" providerId="LiveId" clId="{67384F79-B24C-470C-A734-FDD0165A1096}" dt="2023-02-17T10:16:55.333" v="4632" actId="20577"/>
          <ac:spMkLst>
            <pc:docMk/>
            <pc:sldMk cId="3770637553" sldId="277"/>
            <ac:spMk id="2" creationId="{7EADC8F5-7A28-1495-E842-43CA579D2B84}"/>
          </ac:spMkLst>
        </pc:spChg>
        <pc:spChg chg="mod">
          <ac:chgData name="Liudmila Huskova" userId="4336ca7b1401924d" providerId="LiveId" clId="{67384F79-B24C-470C-A734-FDD0165A1096}" dt="2023-02-17T10:29:50.565" v="4856" actId="20577"/>
          <ac:spMkLst>
            <pc:docMk/>
            <pc:sldMk cId="3770637553" sldId="277"/>
            <ac:spMk id="3" creationId="{6F798F1B-DF12-C145-4CC1-9C4D7B1C22D8}"/>
          </ac:spMkLst>
        </pc:spChg>
      </pc:sldChg>
      <pc:sldChg chg="addSp modSp new mod">
        <pc:chgData name="Liudmila Huskova" userId="4336ca7b1401924d" providerId="LiveId" clId="{67384F79-B24C-470C-A734-FDD0165A1096}" dt="2023-02-22T10:45:52.473" v="5129" actId="2711"/>
        <pc:sldMkLst>
          <pc:docMk/>
          <pc:sldMk cId="1124136114" sldId="278"/>
        </pc:sldMkLst>
        <pc:spChg chg="add mod">
          <ac:chgData name="Liudmila Huskova" userId="4336ca7b1401924d" providerId="LiveId" clId="{67384F79-B24C-470C-A734-FDD0165A1096}" dt="2023-02-22T10:45:52.473" v="5129" actId="2711"/>
          <ac:spMkLst>
            <pc:docMk/>
            <pc:sldMk cId="1124136114" sldId="278"/>
            <ac:spMk id="3" creationId="{3364B369-DA15-E83E-F72B-E695A9BF97BA}"/>
          </ac:spMkLst>
        </pc:spChg>
      </pc:sldChg>
      <pc:sldChg chg="modSp new mod">
        <pc:chgData name="Liudmila Huskova" userId="4336ca7b1401924d" providerId="LiveId" clId="{67384F79-B24C-470C-A734-FDD0165A1096}" dt="2023-02-22T10:44:58.114" v="5127" actId="2711"/>
        <pc:sldMkLst>
          <pc:docMk/>
          <pc:sldMk cId="1907623296" sldId="279"/>
        </pc:sldMkLst>
        <pc:spChg chg="mod">
          <ac:chgData name="Liudmila Huskova" userId="4336ca7b1401924d" providerId="LiveId" clId="{67384F79-B24C-470C-A734-FDD0165A1096}" dt="2023-02-22T10:40:26.173" v="4877" actId="20577"/>
          <ac:spMkLst>
            <pc:docMk/>
            <pc:sldMk cId="1907623296" sldId="279"/>
            <ac:spMk id="2" creationId="{B6D6729B-5EF2-AE47-DBCE-765B76FAD3E6}"/>
          </ac:spMkLst>
        </pc:spChg>
        <pc:spChg chg="mod">
          <ac:chgData name="Liudmila Huskova" userId="4336ca7b1401924d" providerId="LiveId" clId="{67384F79-B24C-470C-A734-FDD0165A1096}" dt="2023-02-22T10:44:58.114" v="5127" actId="2711"/>
          <ac:spMkLst>
            <pc:docMk/>
            <pc:sldMk cId="1907623296" sldId="279"/>
            <ac:spMk id="3" creationId="{48D1C19C-6ED0-1752-052C-13593897E292}"/>
          </ac:spMkLst>
        </pc:spChg>
      </pc:sldChg>
    </pc:docChg>
  </pc:docChgLst>
  <pc:docChgLst>
    <pc:chgData name="Liudmila Huskova" userId="4336ca7b1401924d" providerId="LiveId" clId="{086F8114-6D0E-4745-8DDD-A6051E3576C9}"/>
    <pc:docChg chg="undo custSel delSld modSld">
      <pc:chgData name="Liudmila Huskova" userId="4336ca7b1401924d" providerId="LiveId" clId="{086F8114-6D0E-4745-8DDD-A6051E3576C9}" dt="2024-02-28T09:10:41.484" v="331" actId="478"/>
      <pc:docMkLst>
        <pc:docMk/>
      </pc:docMkLst>
      <pc:sldChg chg="modSp mod">
        <pc:chgData name="Liudmila Huskova" userId="4336ca7b1401924d" providerId="LiveId" clId="{086F8114-6D0E-4745-8DDD-A6051E3576C9}" dt="2024-02-28T08:59:12.645" v="21" actId="1076"/>
        <pc:sldMkLst>
          <pc:docMk/>
          <pc:sldMk cId="980009132" sldId="259"/>
        </pc:sldMkLst>
        <pc:spChg chg="mod">
          <ac:chgData name="Liudmila Huskova" userId="4336ca7b1401924d" providerId="LiveId" clId="{086F8114-6D0E-4745-8DDD-A6051E3576C9}" dt="2024-02-28T08:59:09.166" v="20" actId="1076"/>
          <ac:spMkLst>
            <pc:docMk/>
            <pc:sldMk cId="980009132" sldId="259"/>
            <ac:spMk id="3" creationId="{7F46094C-3A50-2723-5918-C8ECD13F46DD}"/>
          </ac:spMkLst>
        </pc:spChg>
        <pc:spChg chg="mod">
          <ac:chgData name="Liudmila Huskova" userId="4336ca7b1401924d" providerId="LiveId" clId="{086F8114-6D0E-4745-8DDD-A6051E3576C9}" dt="2024-02-28T08:59:12.645" v="21" actId="1076"/>
          <ac:spMkLst>
            <pc:docMk/>
            <pc:sldMk cId="980009132" sldId="259"/>
            <ac:spMk id="4" creationId="{BAC2360B-C83B-65A9-25DA-24043FAC54D7}"/>
          </ac:spMkLst>
        </pc:spChg>
      </pc:sldChg>
      <pc:sldChg chg="del">
        <pc:chgData name="Liudmila Huskova" userId="4336ca7b1401924d" providerId="LiveId" clId="{086F8114-6D0E-4745-8DDD-A6051E3576C9}" dt="2024-02-28T09:01:13.900" v="22" actId="47"/>
        <pc:sldMkLst>
          <pc:docMk/>
          <pc:sldMk cId="443282468" sldId="270"/>
        </pc:sldMkLst>
      </pc:sldChg>
      <pc:sldChg chg="modSp mod">
        <pc:chgData name="Liudmila Huskova" userId="4336ca7b1401924d" providerId="LiveId" clId="{086F8114-6D0E-4745-8DDD-A6051E3576C9}" dt="2024-02-28T09:06:03.102" v="36" actId="20577"/>
        <pc:sldMkLst>
          <pc:docMk/>
          <pc:sldMk cId="866509111" sldId="274"/>
        </pc:sldMkLst>
        <pc:spChg chg="mod">
          <ac:chgData name="Liudmila Huskova" userId="4336ca7b1401924d" providerId="LiveId" clId="{086F8114-6D0E-4745-8DDD-A6051E3576C9}" dt="2024-02-28T09:06:03.102" v="36" actId="20577"/>
          <ac:spMkLst>
            <pc:docMk/>
            <pc:sldMk cId="866509111" sldId="274"/>
            <ac:spMk id="3" creationId="{0E9C710B-E8DB-332B-CA84-13A9B1F89C39}"/>
          </ac:spMkLst>
        </pc:spChg>
      </pc:sldChg>
      <pc:sldChg chg="addSp delSp modSp mod">
        <pc:chgData name="Liudmila Huskova" userId="4336ca7b1401924d" providerId="LiveId" clId="{086F8114-6D0E-4745-8DDD-A6051E3576C9}" dt="2024-02-28T09:10:41.484" v="331" actId="478"/>
        <pc:sldMkLst>
          <pc:docMk/>
          <pc:sldMk cId="2302601525" sldId="275"/>
        </pc:sldMkLst>
        <pc:spChg chg="del">
          <ac:chgData name="Liudmila Huskova" userId="4336ca7b1401924d" providerId="LiveId" clId="{086F8114-6D0E-4745-8DDD-A6051E3576C9}" dt="2024-02-28T09:07:20.563" v="37" actId="478"/>
          <ac:spMkLst>
            <pc:docMk/>
            <pc:sldMk cId="2302601525" sldId="275"/>
            <ac:spMk id="2" creationId="{34237FB1-A5F0-E141-F9D9-1F12F743BA7B}"/>
          </ac:spMkLst>
        </pc:spChg>
        <pc:spChg chg="mod">
          <ac:chgData name="Liudmila Huskova" userId="4336ca7b1401924d" providerId="LiveId" clId="{086F8114-6D0E-4745-8DDD-A6051E3576C9}" dt="2024-02-28T09:10:34.747" v="330" actId="1076"/>
          <ac:spMkLst>
            <pc:docMk/>
            <pc:sldMk cId="2302601525" sldId="275"/>
            <ac:spMk id="3" creationId="{0E9C710B-E8DB-332B-CA84-13A9B1F89C39}"/>
          </ac:spMkLst>
        </pc:spChg>
        <pc:spChg chg="add del mod">
          <ac:chgData name="Liudmila Huskova" userId="4336ca7b1401924d" providerId="LiveId" clId="{086F8114-6D0E-4745-8DDD-A6051E3576C9}" dt="2024-02-28T09:10:41.484" v="331" actId="478"/>
          <ac:spMkLst>
            <pc:docMk/>
            <pc:sldMk cId="2302601525" sldId="275"/>
            <ac:spMk id="5" creationId="{0538F065-DC9D-6FE8-074F-EEF735F7844D}"/>
          </ac:spMkLst>
        </pc:spChg>
      </pc:sldChg>
      <pc:sldChg chg="modSp mod">
        <pc:chgData name="Liudmila Huskova" userId="4336ca7b1401924d" providerId="LiveId" clId="{086F8114-6D0E-4745-8DDD-A6051E3576C9}" dt="2024-02-28T08:56:07.666" v="11" actId="20577"/>
        <pc:sldMkLst>
          <pc:docMk/>
          <pc:sldMk cId="1124136114" sldId="278"/>
        </pc:sldMkLst>
        <pc:spChg chg="mod">
          <ac:chgData name="Liudmila Huskova" userId="4336ca7b1401924d" providerId="LiveId" clId="{086F8114-6D0E-4745-8DDD-A6051E3576C9}" dt="2024-02-28T08:56:07.666" v="11" actId="20577"/>
          <ac:spMkLst>
            <pc:docMk/>
            <pc:sldMk cId="1124136114" sldId="278"/>
            <ac:spMk id="3" creationId="{3364B369-DA15-E83E-F72B-E695A9BF97B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821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0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2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9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20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0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1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1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0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79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95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2/28/2024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09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3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680">
          <p15:clr>
            <a:srgbClr val="F26B43"/>
          </p15:clr>
        </p15:guide>
        <p15:guide id="4" pos="7000">
          <p15:clr>
            <a:srgbClr val="F26B43"/>
          </p15:clr>
        </p15:guide>
        <p15:guide id="5" orient="horz" pos="679">
          <p15:clr>
            <a:srgbClr val="F26B43"/>
          </p15:clr>
        </p15:guide>
        <p15:guide id="6" orient="horz" pos="3640">
          <p15:clr>
            <a:srgbClr val="F26B43"/>
          </p15:clr>
        </p15:guide>
        <p15:guide id="7" pos="6644">
          <p15:clr>
            <a:srgbClr val="F26B43"/>
          </p15:clr>
        </p15:guide>
        <p15:guide id="8" pos="6289">
          <p15:clr>
            <a:srgbClr val="F26B43"/>
          </p15:clr>
        </p15:guide>
        <p15:guide id="9" pos="5945">
          <p15:clr>
            <a:srgbClr val="F26B43"/>
          </p15:clr>
        </p15:guide>
        <p15:guide id="10" pos="1391">
          <p15:clr>
            <a:srgbClr val="F26B43"/>
          </p15:clr>
        </p15:guide>
        <p15:guide id="11" pos="1032">
          <p15:clr>
            <a:srgbClr val="F26B43"/>
          </p15:clr>
        </p15:guide>
        <p15:guide id="12" pos="1732">
          <p15:clr>
            <a:srgbClr val="F26B43"/>
          </p15:clr>
        </p15:guide>
        <p15:guide id="13" pos="2084">
          <p15:clr>
            <a:srgbClr val="F26B43"/>
          </p15:clr>
        </p15:guide>
        <p15:guide id="14" pos="5596">
          <p15:clr>
            <a:srgbClr val="F26B43"/>
          </p15:clr>
        </p15:guide>
        <p15:guide id="15" pos="2436">
          <p15:clr>
            <a:srgbClr val="F26B43"/>
          </p15:clr>
        </p15:guide>
        <p15:guide id="16" pos="5244">
          <p15:clr>
            <a:srgbClr val="F26B43"/>
          </p15:clr>
        </p15:guide>
        <p15:guide id="17" pos="2792">
          <p15:clr>
            <a:srgbClr val="F26B43"/>
          </p15:clr>
        </p15:guide>
        <p15:guide id="18" pos="4892">
          <p15:clr>
            <a:srgbClr val="F26B43"/>
          </p15:clr>
        </p15:guide>
        <p15:guide id="19" pos="4543">
          <p15:clr>
            <a:srgbClr val="F26B43"/>
          </p15:clr>
        </p15:guide>
        <p15:guide id="20" pos="3488">
          <p15:clr>
            <a:srgbClr val="F26B43"/>
          </p15:clr>
        </p15:guide>
        <p15:guide id="21" pos="4192">
          <p15:clr>
            <a:srgbClr val="F26B43"/>
          </p15:clr>
        </p15:guide>
        <p15:guide id="22" pos="3840">
          <p15:clr>
            <a:srgbClr val="F26B43"/>
          </p15:clr>
        </p15:guide>
        <p15:guide id="23" pos="340">
          <p15:clr>
            <a:srgbClr val="A4A3A4"/>
          </p15:clr>
        </p15:guide>
        <p15:guide id="24" pos="7340">
          <p15:clr>
            <a:srgbClr val="A4A3A4"/>
          </p15:clr>
        </p15:guide>
        <p15:guide id="25" orient="horz" pos="1062">
          <p15:clr>
            <a:srgbClr val="5ACBF0"/>
          </p15:clr>
        </p15:guide>
        <p15:guide id="26" orient="horz" pos="3982">
          <p15:clr>
            <a:srgbClr val="A4A3A4"/>
          </p15:clr>
        </p15:guide>
        <p15:guide id="27" orient="horz" pos="338">
          <p15:clr>
            <a:srgbClr val="A4A3A4"/>
          </p15:clr>
        </p15:guide>
        <p15:guide id="28" orient="horz" pos="950">
          <p15:clr>
            <a:srgbClr val="5ACBF0"/>
          </p15:clr>
        </p15:guide>
        <p15:guide id="29" orient="horz" pos="249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32FCD-0247-05EB-CB48-E485D36971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Предмет синтаксиса.</a:t>
            </a:r>
            <a:br>
              <a:rPr lang="ru-RU" dirty="0"/>
            </a:br>
            <a:r>
              <a:rPr lang="ru-RU" dirty="0"/>
              <a:t>Словосочетание.</a:t>
            </a:r>
          </a:p>
        </p:txBody>
      </p:sp>
    </p:spTree>
    <p:extLst>
      <p:ext uri="{BB962C8B-B14F-4D97-AF65-F5344CB8AC3E}">
        <p14:creationId xmlns:p14="http://schemas.microsoft.com/office/powerpoint/2010/main" val="3778354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DEA515-4E18-8F85-9F4B-8FED669F9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Группы слов, склонные к сильному управлению: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E7B24B-B81A-F429-F770-105A3F34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переходный глагол+ существительное в </a:t>
            </a:r>
            <a:r>
              <a:rPr lang="ru-RU" dirty="0" err="1"/>
              <a:t>В</a:t>
            </a:r>
            <a:r>
              <a:rPr lang="ru-RU" dirty="0"/>
              <a:t>. п. без предлога (построить дом)</a:t>
            </a:r>
          </a:p>
          <a:p>
            <a:r>
              <a:rPr lang="ru-RU" dirty="0"/>
              <a:t>существительное, образованное от переходного глагола + существительное в В. п. без предлога (постройка дома)</a:t>
            </a:r>
          </a:p>
          <a:p>
            <a:r>
              <a:rPr lang="ru-RU" dirty="0"/>
              <a:t>глагол со значением желания, ожидания, опасения + существительное в Р. п. без предлога (ожидать встречи)</a:t>
            </a:r>
          </a:p>
          <a:p>
            <a:r>
              <a:rPr lang="ru-RU" dirty="0"/>
              <a:t>отглагольное существительное со значением желания, требования, ожидания + существительное в Р. п. без предлога (ожидание встречи)</a:t>
            </a:r>
          </a:p>
          <a:p>
            <a:r>
              <a:rPr lang="ru-RU" dirty="0"/>
              <a:t>приставочный глагол + существительное (перескочить через лужу)</a:t>
            </a:r>
          </a:p>
          <a:p>
            <a:r>
              <a:rPr lang="ru-RU" dirty="0"/>
              <a:t>сравнительная степень прилагательного или наречия + существительное в Р. п. (лучше меня)</a:t>
            </a:r>
          </a:p>
        </p:txBody>
      </p:sp>
    </p:spTree>
    <p:extLst>
      <p:ext uri="{BB962C8B-B14F-4D97-AF65-F5344CB8AC3E}">
        <p14:creationId xmlns:p14="http://schemas.microsoft.com/office/powerpoint/2010/main" val="2341522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73BD83-1235-F8DB-2EAD-63CB638AD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словосочетаний по характеру главного члена: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1BDD0C-E7AD-8935-CA69-534D91AF7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глагольные</a:t>
            </a:r>
          </a:p>
          <a:p>
            <a:r>
              <a:rPr lang="ru-RU" dirty="0"/>
              <a:t>субстантивные (существительное)</a:t>
            </a:r>
          </a:p>
          <a:p>
            <a:r>
              <a:rPr lang="ru-RU" dirty="0"/>
              <a:t>адъективные (прилагательное)</a:t>
            </a:r>
          </a:p>
          <a:p>
            <a:r>
              <a:rPr lang="ru-RU" dirty="0"/>
              <a:t>наречные</a:t>
            </a:r>
          </a:p>
          <a:p>
            <a:r>
              <a:rPr lang="ru-RU" dirty="0"/>
              <a:t>с категорией состояния</a:t>
            </a:r>
          </a:p>
          <a:p>
            <a:r>
              <a:rPr lang="ru-RU" dirty="0"/>
              <a:t>местоименные</a:t>
            </a:r>
          </a:p>
          <a:p>
            <a:r>
              <a:rPr lang="ru-RU" dirty="0"/>
              <a:t>с числительным</a:t>
            </a:r>
          </a:p>
        </p:txBody>
      </p:sp>
    </p:spTree>
    <p:extLst>
      <p:ext uri="{BB962C8B-B14F-4D97-AF65-F5344CB8AC3E}">
        <p14:creationId xmlns:p14="http://schemas.microsoft.com/office/powerpoint/2010/main" val="4099218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237FB1-A5F0-E141-F9D9-1F12F743B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Глагольные словосочетания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9C710B-E8DB-332B-CA84-13A9B1F89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Объектные отношения</a:t>
            </a:r>
          </a:p>
          <a:p>
            <a:r>
              <a:rPr lang="ru-RU" dirty="0"/>
              <a:t>Временные отношения</a:t>
            </a:r>
          </a:p>
          <a:p>
            <a:r>
              <a:rPr lang="ru-RU" dirty="0"/>
              <a:t>Пространственные отношения</a:t>
            </a:r>
          </a:p>
          <a:p>
            <a:r>
              <a:rPr lang="ru-RU" dirty="0"/>
              <a:t>Качественно-обстоятельственные отношения</a:t>
            </a:r>
          </a:p>
          <a:p>
            <a:r>
              <a:rPr lang="ru-RU" dirty="0"/>
              <a:t>Количественно-обстоятельственные отношения</a:t>
            </a:r>
          </a:p>
          <a:p>
            <a:r>
              <a:rPr lang="ru-RU" dirty="0"/>
              <a:t>Причинные отношения</a:t>
            </a:r>
          </a:p>
          <a:p>
            <a:r>
              <a:rPr lang="ru-RU" dirty="0"/>
              <a:t>Целевые отношения</a:t>
            </a:r>
          </a:p>
          <a:p>
            <a:r>
              <a:rPr lang="ru-RU" dirty="0"/>
              <a:t>Уступительные и условные отношения (реже)</a:t>
            </a:r>
          </a:p>
        </p:txBody>
      </p:sp>
    </p:spTree>
    <p:extLst>
      <p:ext uri="{BB962C8B-B14F-4D97-AF65-F5344CB8AC3E}">
        <p14:creationId xmlns:p14="http://schemas.microsoft.com/office/powerpoint/2010/main" val="916755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E6691D-28BC-B08F-5707-F79A6F2B2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Выражение причины: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FCE11C-241C-153C-A2AE-2C6C5994E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Благодаря + Д. п. (учусь благодаря родителям)</a:t>
            </a:r>
          </a:p>
          <a:p>
            <a:r>
              <a:rPr lang="ru-RU" dirty="0"/>
              <a:t>Из-за + Р. п. (не поехали из-за дождя)</a:t>
            </a:r>
          </a:p>
          <a:p>
            <a:r>
              <a:rPr lang="ru-RU" dirty="0"/>
              <a:t>Из + Р. п. (поступил из интереса)</a:t>
            </a:r>
          </a:p>
          <a:p>
            <a:r>
              <a:rPr lang="ru-RU" dirty="0"/>
              <a:t>От + Р. п. (прыгать от радости)</a:t>
            </a:r>
          </a:p>
          <a:p>
            <a:r>
              <a:rPr lang="ru-RU" dirty="0"/>
              <a:t>По + Д. п. (уволиться по состоянию здоровья)</a:t>
            </a:r>
          </a:p>
        </p:txBody>
      </p:sp>
    </p:spTree>
    <p:extLst>
      <p:ext uri="{BB962C8B-B14F-4D97-AF65-F5344CB8AC3E}">
        <p14:creationId xmlns:p14="http://schemas.microsoft.com/office/powerpoint/2010/main" val="1475727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ADC8F5-7A28-1495-E842-43CA579D2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Выражение цели: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798F1B-DF12-C145-4CC1-9C4D7B1C2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Инфинитив (поехать отдыхать, поехать отдохнуть и полечиться)</a:t>
            </a:r>
          </a:p>
          <a:p>
            <a:r>
              <a:rPr lang="ru-RU" dirty="0"/>
              <a:t>За + Т. п. (пойти за хлебом)</a:t>
            </a:r>
          </a:p>
          <a:p>
            <a:r>
              <a:rPr lang="ru-RU" dirty="0"/>
              <a:t>На + В. п. (поехать в музей на выставку)</a:t>
            </a:r>
          </a:p>
          <a:p>
            <a:r>
              <a:rPr lang="ru-RU" dirty="0"/>
              <a:t>Для + Р. п. (приехал для участия в конференции)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0637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237FB1-A5F0-E141-F9D9-1F12F743B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640409"/>
          </a:xfrm>
        </p:spPr>
        <p:txBody>
          <a:bodyPr/>
          <a:lstStyle/>
          <a:p>
            <a:r>
              <a:rPr lang="ru-RU" dirty="0"/>
              <a:t>Субстантивные словосочетания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9C710B-E8DB-332B-CA84-13A9B1F89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126089"/>
            <a:ext cx="10213200" cy="5246719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атрибутивные отношения: существительное + прилагательное</a:t>
            </a:r>
          </a:p>
          <a:p>
            <a:r>
              <a:rPr lang="ru-RU" dirty="0"/>
              <a:t>+  Р. п. (комната сестры, рёв мотора, походка лисы, букет роз)</a:t>
            </a:r>
          </a:p>
          <a:p>
            <a:r>
              <a:rPr lang="ru-RU" dirty="0"/>
              <a:t>+ Д. п. (письмо сыну)</a:t>
            </a:r>
          </a:p>
          <a:p>
            <a:r>
              <a:rPr lang="ru-RU" dirty="0"/>
              <a:t>+ с + Т. п. (стол с геранью, мороженое с шоколадом)</a:t>
            </a:r>
          </a:p>
          <a:p>
            <a:r>
              <a:rPr lang="ru-RU" dirty="0"/>
              <a:t>+ без + Р. п. (кофе без молока)</a:t>
            </a:r>
          </a:p>
          <a:p>
            <a:r>
              <a:rPr lang="ru-RU" dirty="0"/>
              <a:t>+ из-под + Р. п. (коробка из-под конфет)</a:t>
            </a:r>
          </a:p>
          <a:p>
            <a:r>
              <a:rPr lang="ru-RU" dirty="0"/>
              <a:t>+ из + Р. п. (бусы из янтаря, салат из помидоров)</a:t>
            </a:r>
          </a:p>
          <a:p>
            <a:r>
              <a:rPr lang="ru-RU" dirty="0"/>
              <a:t>+ до + Р. п. (юбка до колена)</a:t>
            </a:r>
          </a:p>
          <a:p>
            <a:r>
              <a:rPr lang="ru-RU" dirty="0"/>
              <a:t>+ на, в, с + В. п. (ростом с папу)</a:t>
            </a:r>
          </a:p>
          <a:p>
            <a:r>
              <a:rPr lang="ru-RU" dirty="0"/>
              <a:t>+ в + П. п. (щёки в веснушках)</a:t>
            </a:r>
          </a:p>
          <a:p>
            <a:r>
              <a:rPr lang="ru-RU" dirty="0"/>
              <a:t>+ с + Т. п. (человек с седыми волосами)</a:t>
            </a:r>
          </a:p>
        </p:txBody>
      </p:sp>
    </p:spTree>
    <p:extLst>
      <p:ext uri="{BB962C8B-B14F-4D97-AF65-F5344CB8AC3E}">
        <p14:creationId xmlns:p14="http://schemas.microsoft.com/office/powerpoint/2010/main" val="866509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237FB1-A5F0-E141-F9D9-1F12F743B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640409"/>
          </a:xfrm>
        </p:spPr>
        <p:txBody>
          <a:bodyPr/>
          <a:lstStyle/>
          <a:p>
            <a:r>
              <a:rPr lang="ru-RU" dirty="0"/>
              <a:t>Субстантивные словосочетания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9C710B-E8DB-332B-CA84-13A9B1F89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937852"/>
            <a:ext cx="10213200" cy="5246719"/>
          </a:xfrm>
        </p:spPr>
        <p:txBody>
          <a:bodyPr>
            <a:normAutofit/>
          </a:bodyPr>
          <a:lstStyle/>
          <a:p>
            <a:r>
              <a:rPr lang="ru-RU" dirty="0"/>
              <a:t>объектные отношения:</a:t>
            </a:r>
          </a:p>
          <a:p>
            <a:r>
              <a:rPr lang="ru-RU" dirty="0"/>
              <a:t>отглагольное существительное + существительное с предлогом или без (забота о друге)</a:t>
            </a:r>
          </a:p>
        </p:txBody>
      </p:sp>
    </p:spTree>
    <p:extLst>
      <p:ext uri="{BB962C8B-B14F-4D97-AF65-F5344CB8AC3E}">
        <p14:creationId xmlns:p14="http://schemas.microsoft.com/office/powerpoint/2010/main" val="3965563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E9C710B-E8DB-332B-CA84-13A9B1F89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405488"/>
            <a:ext cx="10213200" cy="5246719"/>
          </a:xfrm>
        </p:spPr>
        <p:txBody>
          <a:bodyPr>
            <a:norm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Адъективные (видный с холма, верный до гроба);</a:t>
            </a:r>
          </a:p>
          <a:p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Наречные (грязно до ужаса, очень чисто);</a:t>
            </a:r>
          </a:p>
          <a:p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С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предикативом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 (очень больно);</a:t>
            </a:r>
          </a:p>
          <a:p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Местоименные (кто-то независимый);</a:t>
            </a:r>
          </a:p>
          <a:p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С числительным (два студента).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601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D6729B-5EF2-AE47-DBCE-765B76FAD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D1C19C-6ED0-1752-052C-13593897E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Бабайцева</a:t>
            </a:r>
            <a:r>
              <a:rPr lang="ru-RU" dirty="0"/>
              <a:t>, В. В. Максимов, Л. Ю. Современный русский язык. Учеб. для студентов пед. ин-тов. – М.: Просвещение, 1987</a:t>
            </a:r>
          </a:p>
          <a:p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Синтаксис: практическое пособие по русскому языку как иностранному. СПб.: Златоуст, 2018</a:t>
            </a:r>
            <a:endParaRPr lang="ru-RU" dirty="0"/>
          </a:p>
          <a:p>
            <a:r>
              <a:rPr lang="ru-RU" dirty="0"/>
              <a:t>Современный русский язык: учеб. для студ. вузов, под ред. П. А. </a:t>
            </a:r>
            <a:r>
              <a:rPr lang="ru-RU" dirty="0" err="1"/>
              <a:t>Леканта</a:t>
            </a:r>
            <a:r>
              <a:rPr lang="ru-RU" dirty="0"/>
              <a:t>. – М.: Дрофа, 2007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623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46094C-3A50-2723-5918-C8ECD13F46DD}"/>
              </a:ext>
            </a:extLst>
          </p:cNvPr>
          <p:cNvSpPr txBox="1"/>
          <p:nvPr/>
        </p:nvSpPr>
        <p:spPr>
          <a:xfrm>
            <a:off x="1103150" y="874356"/>
            <a:ext cx="74019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Синтаксис – это наука об отношениях и связях слова с другими словами. </a:t>
            </a:r>
          </a:p>
          <a:p>
            <a:r>
              <a:rPr lang="ru-RU" dirty="0"/>
              <a:t>Он изучает жизнь слова в речи, его употребление с другими словами, </a:t>
            </a:r>
          </a:p>
          <a:p>
            <a:r>
              <a:rPr lang="ru-RU" dirty="0"/>
              <a:t>построение синтаксических единиц.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0084083-9A02-64A9-B08A-4286BFC301B2}"/>
              </a:ext>
            </a:extLst>
          </p:cNvPr>
          <p:cNvSpPr/>
          <p:nvPr/>
        </p:nvSpPr>
        <p:spPr>
          <a:xfrm>
            <a:off x="1102389" y="4226968"/>
            <a:ext cx="49936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3"/>
                </a:solidFill>
                <a:effectLst/>
              </a:rPr>
              <a:t>словосочетание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0BBDEE8-A0A1-DBFD-096F-8106863685CC}"/>
              </a:ext>
            </a:extLst>
          </p:cNvPr>
          <p:cNvSpPr/>
          <p:nvPr/>
        </p:nvSpPr>
        <p:spPr>
          <a:xfrm>
            <a:off x="6900011" y="4226968"/>
            <a:ext cx="43515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3"/>
                </a:solidFill>
                <a:effectLst/>
              </a:rPr>
              <a:t>предложение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795182A-152F-8009-1455-1F31594050CF}"/>
              </a:ext>
            </a:extLst>
          </p:cNvPr>
          <p:cNvSpPr/>
          <p:nvPr/>
        </p:nvSpPr>
        <p:spPr>
          <a:xfrm>
            <a:off x="2649553" y="2100189"/>
            <a:ext cx="64262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Единицы синтаксиса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E203946F-FF30-74D9-91C3-E0754AAAD9F0}"/>
              </a:ext>
            </a:extLst>
          </p:cNvPr>
          <p:cNvCxnSpPr/>
          <p:nvPr/>
        </p:nvCxnSpPr>
        <p:spPr>
          <a:xfrm flipH="1">
            <a:off x="3349690" y="3013788"/>
            <a:ext cx="1454441" cy="121318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2FB030BC-0F23-F36F-BCD2-7990A1A27DEA}"/>
              </a:ext>
            </a:extLst>
          </p:cNvPr>
          <p:cNvCxnSpPr>
            <a:cxnSpLocks/>
          </p:cNvCxnSpPr>
          <p:nvPr/>
        </p:nvCxnSpPr>
        <p:spPr>
          <a:xfrm>
            <a:off x="7143939" y="3013788"/>
            <a:ext cx="1570853" cy="113833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47DEAF2-1512-D2B1-30B6-3DA29289B29F}"/>
              </a:ext>
            </a:extLst>
          </p:cNvPr>
          <p:cNvSpPr/>
          <p:nvPr/>
        </p:nvSpPr>
        <p:spPr>
          <a:xfrm>
            <a:off x="5726464" y="5430417"/>
            <a:ext cx="1368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3"/>
                </a:solidFill>
                <a:effectLst/>
              </a:rPr>
              <a:t>ССЦ</a:t>
            </a: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4C41BFA2-3B98-14D2-82DB-D15B3DBC8FB7}"/>
              </a:ext>
            </a:extLst>
          </p:cNvPr>
          <p:cNvCxnSpPr>
            <a:cxnSpLocks/>
          </p:cNvCxnSpPr>
          <p:nvPr/>
        </p:nvCxnSpPr>
        <p:spPr>
          <a:xfrm>
            <a:off x="6195326" y="3069772"/>
            <a:ext cx="0" cy="215537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010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64B369-DA15-E83E-F72B-E695A9BF97BA}"/>
              </a:ext>
            </a:extLst>
          </p:cNvPr>
          <p:cNvSpPr txBox="1"/>
          <p:nvPr/>
        </p:nvSpPr>
        <p:spPr>
          <a:xfrm>
            <a:off x="1425250" y="1573107"/>
            <a:ext cx="9370267" cy="2375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Всё притаилось... всё изнывало под зловещим блеском последних солнечных лучей. Не слыхать, не видать ни одной птицы; попрятались даже воробьи. Только где-то вблизи упорно шептал и хлопал одинокий крупный лист лопуха. (Тургенев)</a:t>
            </a:r>
            <a:endParaRPr lang="ru-RU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136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343C7-A961-D73C-9604-7E9072ABB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Средства синтаксической связи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CE8E72-D1A7-9F0F-858B-98B84A51D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 словоформы</a:t>
            </a:r>
          </a:p>
          <a:p>
            <a:r>
              <a:rPr lang="ru-RU" dirty="0"/>
              <a:t>- союзы</a:t>
            </a:r>
          </a:p>
          <a:p>
            <a:r>
              <a:rPr lang="ru-RU" dirty="0"/>
              <a:t>- частицы</a:t>
            </a:r>
          </a:p>
          <a:p>
            <a:r>
              <a:rPr lang="ru-RU" dirty="0"/>
              <a:t>- порядок слов</a:t>
            </a:r>
          </a:p>
          <a:p>
            <a:r>
              <a:rPr lang="ru-RU" dirty="0"/>
              <a:t>- интонация и др.</a:t>
            </a:r>
          </a:p>
        </p:txBody>
      </p:sp>
    </p:spTree>
    <p:extLst>
      <p:ext uri="{BB962C8B-B14F-4D97-AF65-F5344CB8AC3E}">
        <p14:creationId xmlns:p14="http://schemas.microsoft.com/office/powerpoint/2010/main" val="661021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923FB-D6E0-5C1B-AEFB-F5690A0D9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Словосочетание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D4A240-0196-611F-DACC-2C9781583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706" y="1685925"/>
            <a:ext cx="10213200" cy="4040191"/>
          </a:xfrm>
        </p:spPr>
        <p:txBody>
          <a:bodyPr/>
          <a:lstStyle/>
          <a:p>
            <a:r>
              <a:rPr lang="ru-RU" sz="1800" dirty="0">
                <a:effectLst/>
                <a:ea typeface="Calibri" panose="020F0502020204030204" pitchFamily="34" charset="0"/>
              </a:rPr>
              <a:t>Словосочетание – это смысловое и грамматическое единство, синтаксическая единица, подчинённая предложению. </a:t>
            </a:r>
          </a:p>
          <a:p>
            <a:r>
              <a:rPr lang="ru-RU" sz="1800" dirty="0">
                <a:ea typeface="Calibri" panose="020F0502020204030204" pitchFamily="34" charset="0"/>
              </a:rPr>
              <a:t>Выполняет номинативную функцию.</a:t>
            </a:r>
          </a:p>
          <a:p>
            <a:r>
              <a:rPr lang="ru-RU" sz="1800" dirty="0">
                <a:ea typeface="Calibri" panose="020F0502020204030204" pitchFamily="34" charset="0"/>
              </a:rPr>
              <a:t>К словосочетанию не относятся формы слов (бежал бы), фразеологизмы, предикативная основа предложения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3F1B9AFF-AFF3-18A7-DE45-61FB7CFC22E3}"/>
              </a:ext>
            </a:extLst>
          </p:cNvPr>
          <p:cNvSpPr/>
          <p:nvPr/>
        </p:nvSpPr>
        <p:spPr>
          <a:xfrm>
            <a:off x="2985796" y="4786604"/>
            <a:ext cx="933061" cy="8397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C6AB78CB-CF03-71AC-7932-6ADC4FF599B2}"/>
              </a:ext>
            </a:extLst>
          </p:cNvPr>
          <p:cNvSpPr/>
          <p:nvPr/>
        </p:nvSpPr>
        <p:spPr>
          <a:xfrm>
            <a:off x="5753522" y="4786604"/>
            <a:ext cx="933061" cy="8397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нак умножения 5">
            <a:extLst>
              <a:ext uri="{FF2B5EF4-FFF2-40B4-BE49-F238E27FC236}">
                <a16:creationId xmlns:a16="http://schemas.microsoft.com/office/drawing/2014/main" id="{8E49698D-2AF1-3A32-8C2A-4CD6EA0ADAE6}"/>
              </a:ext>
            </a:extLst>
          </p:cNvPr>
          <p:cNvSpPr/>
          <p:nvPr/>
        </p:nvSpPr>
        <p:spPr>
          <a:xfrm>
            <a:off x="3163077" y="4905022"/>
            <a:ext cx="559837" cy="578498"/>
          </a:xfrm>
          <a:prstGeom prst="mathMultiply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Стрелка: изогнутая вниз 9">
            <a:extLst>
              <a:ext uri="{FF2B5EF4-FFF2-40B4-BE49-F238E27FC236}">
                <a16:creationId xmlns:a16="http://schemas.microsoft.com/office/drawing/2014/main" id="{95F308CA-2429-8474-2572-8FDB21DEEC11}"/>
              </a:ext>
            </a:extLst>
          </p:cNvPr>
          <p:cNvSpPr/>
          <p:nvPr/>
        </p:nvSpPr>
        <p:spPr>
          <a:xfrm>
            <a:off x="3900195" y="4366727"/>
            <a:ext cx="2030608" cy="53829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843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46094C-3A50-2723-5918-C8ECD13F46DD}"/>
              </a:ext>
            </a:extLst>
          </p:cNvPr>
          <p:cNvSpPr txBox="1"/>
          <p:nvPr/>
        </p:nvSpPr>
        <p:spPr>
          <a:xfrm>
            <a:off x="1118295" y="619285"/>
            <a:ext cx="1056821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Я едва домой добежал. Визжит ветер, мечется как </a:t>
            </a:r>
          </a:p>
          <a:p>
            <a:r>
              <a:rPr lang="ru-RU" sz="3200" dirty="0"/>
              <a:t>бешеный, мчатся рыжие, низкие, словно в клочья </a:t>
            </a:r>
          </a:p>
          <a:p>
            <a:r>
              <a:rPr lang="ru-RU" sz="3200" dirty="0"/>
              <a:t>разорванные облака, всё закрутилось, смешалось, </a:t>
            </a:r>
          </a:p>
          <a:p>
            <a:r>
              <a:rPr lang="ru-RU" sz="3200" dirty="0"/>
              <a:t>захлестал, закачался отвесными столбами рьяный ливень, </a:t>
            </a:r>
          </a:p>
          <a:p>
            <a:r>
              <a:rPr lang="ru-RU" sz="3200" dirty="0"/>
              <a:t>молнии слепят огнистой зеленью, </a:t>
            </a:r>
          </a:p>
          <a:p>
            <a:r>
              <a:rPr lang="ru-RU" sz="3200" dirty="0"/>
              <a:t>стреляет как из пушки отрывистый гром, запахло серой...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C2360B-C83B-65A9-25DA-24043FAC54D7}"/>
              </a:ext>
            </a:extLst>
          </p:cNvPr>
          <p:cNvSpPr txBox="1"/>
          <p:nvPr/>
        </p:nvSpPr>
        <p:spPr>
          <a:xfrm>
            <a:off x="3047223" y="4142134"/>
            <a:ext cx="6097554" cy="155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Словосочетание является номинативной единицей: оно называет предметы вместе с их признаками (любимый синтаксис), действия с их признаками (бежать быстро), действия и обстоятельства их протекания (учить дома), действия и их объекты (писать лекцию).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009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9E35B3-CAC9-FA55-CA0E-14585F9B5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Синтаксические отношения в словосочетании: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9FD1C8-D343-CE99-CD7C-0CE38AB93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Атрибутивные – отношение предмета и его признака (интересный рассказ)</a:t>
            </a:r>
          </a:p>
          <a:p>
            <a:r>
              <a:rPr lang="ru-RU" dirty="0"/>
              <a:t>Объектные – отношения между действием или признаком и объектом, на который они направлены (играющий в мяч, читать журнал)</a:t>
            </a:r>
          </a:p>
          <a:p>
            <a:r>
              <a:rPr lang="ru-RU" dirty="0"/>
              <a:t>Релятивные – отношение действия и его разнообразных признаков (поехать на неделю, остановились отдохнуть</a:t>
            </a:r>
          </a:p>
          <a:p>
            <a:r>
              <a:rPr lang="ru-RU" dirty="0"/>
              <a:t>Аппозитивные – отношение двух имён существительных, одно из которых является приложением (шкаф-купе)</a:t>
            </a:r>
          </a:p>
          <a:p>
            <a:r>
              <a:rPr lang="ru-RU" dirty="0" err="1"/>
              <a:t>Комплетивные</a:t>
            </a:r>
            <a:r>
              <a:rPr lang="ru-RU" dirty="0"/>
              <a:t> – отношение предмета и его количества (три пальмы)</a:t>
            </a:r>
          </a:p>
        </p:txBody>
      </p:sp>
    </p:spTree>
    <p:extLst>
      <p:ext uri="{BB962C8B-B14F-4D97-AF65-F5344CB8AC3E}">
        <p14:creationId xmlns:p14="http://schemas.microsoft.com/office/powerpoint/2010/main" val="2640609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EB4C0F-62CF-14F7-9CAD-A25E203C8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связи слов в словосочетании: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AE5717-189D-2B5E-1E48-7DFA12015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согласование – тип синтаксической связи, при котором зависимое слово уподобляется по форме господствующему;</a:t>
            </a:r>
          </a:p>
          <a:p>
            <a:r>
              <a:rPr lang="ru-RU" dirty="0"/>
              <a:t>управление – тип синтаксической связи, при котором зависимое слово употребляется в падежной форме, требуемой грамматическими и семантическими особенностями главного слова;</a:t>
            </a:r>
          </a:p>
          <a:p>
            <a:r>
              <a:rPr lang="ru-RU" dirty="0"/>
              <a:t>примыкание – тип синтаксической связи, при котором примыкающие зависимые слова являются неизменяемыми (наречие, деепричастие, инфинитив)</a:t>
            </a:r>
          </a:p>
        </p:txBody>
      </p:sp>
    </p:spTree>
    <p:extLst>
      <p:ext uri="{BB962C8B-B14F-4D97-AF65-F5344CB8AC3E}">
        <p14:creationId xmlns:p14="http://schemas.microsoft.com/office/powerpoint/2010/main" val="1707577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4EF5876-3EFB-00B2-7D3D-479AD236E5F5}"/>
              </a:ext>
            </a:extLst>
          </p:cNvPr>
          <p:cNvSpPr/>
          <p:nvPr/>
        </p:nvSpPr>
        <p:spPr>
          <a:xfrm>
            <a:off x="3358513" y="485392"/>
            <a:ext cx="37581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3"/>
                </a:solidFill>
                <a:effectLst/>
              </a:rPr>
              <a:t>управление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6589B38-C539-1AB7-DE02-B0DD64DCDDEE}"/>
              </a:ext>
            </a:extLst>
          </p:cNvPr>
          <p:cNvSpPr/>
          <p:nvPr/>
        </p:nvSpPr>
        <p:spPr>
          <a:xfrm>
            <a:off x="653648" y="2276870"/>
            <a:ext cx="556626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предложное </a:t>
            </a:r>
          </a:p>
          <a:p>
            <a:pPr algn="ctr"/>
            <a:r>
              <a:rPr lang="ru-RU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и беспредложное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A6C0C03-1966-4D76-12D9-D2042529E6A5}"/>
              </a:ext>
            </a:extLst>
          </p:cNvPr>
          <p:cNvSpPr/>
          <p:nvPr/>
        </p:nvSpPr>
        <p:spPr>
          <a:xfrm>
            <a:off x="7323356" y="2276870"/>
            <a:ext cx="282641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сильное</a:t>
            </a:r>
          </a:p>
          <a:p>
            <a:pPr algn="ctr"/>
            <a:r>
              <a:rPr lang="ru-RU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и слабое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7A87FB0B-03B2-7632-A4D9-9388C96C407D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3436782" y="1408722"/>
            <a:ext cx="1088565" cy="86814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E1D1BBD2-E7EE-2D0F-B07A-CDDB18FFDE0B}"/>
              </a:ext>
            </a:extLst>
          </p:cNvPr>
          <p:cNvCxnSpPr>
            <a:cxnSpLocks/>
          </p:cNvCxnSpPr>
          <p:nvPr/>
        </p:nvCxnSpPr>
        <p:spPr>
          <a:xfrm>
            <a:off x="6484776" y="1408722"/>
            <a:ext cx="989044" cy="86814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724439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Мороз</Template>
  <TotalTime>916</TotalTime>
  <Words>914</Words>
  <Application>Microsoft Office PowerPoint</Application>
  <PresentationFormat>Широкоэкранный</PresentationFormat>
  <Paragraphs>100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Avenir Next LT Pro</vt:lpstr>
      <vt:lpstr>Calibri</vt:lpstr>
      <vt:lpstr>Goudy Old Style</vt:lpstr>
      <vt:lpstr>Times New Roman</vt:lpstr>
      <vt:lpstr>Wingdings</vt:lpstr>
      <vt:lpstr>FrostyVTI</vt:lpstr>
      <vt:lpstr>Предмет синтаксиса. Словосочетание.</vt:lpstr>
      <vt:lpstr>Презентация PowerPoint</vt:lpstr>
      <vt:lpstr>Презентация PowerPoint</vt:lpstr>
      <vt:lpstr>Средства синтаксической связи</vt:lpstr>
      <vt:lpstr>Словосочетание</vt:lpstr>
      <vt:lpstr>Презентация PowerPoint</vt:lpstr>
      <vt:lpstr>Синтаксические отношения в словосочетании:</vt:lpstr>
      <vt:lpstr>Типы связи слов в словосочетании:</vt:lpstr>
      <vt:lpstr>Презентация PowerPoint</vt:lpstr>
      <vt:lpstr>Группы слов, склонные к сильному управлению:</vt:lpstr>
      <vt:lpstr>Типы словосочетаний по характеру главного члена:</vt:lpstr>
      <vt:lpstr>Глагольные словосочетания</vt:lpstr>
      <vt:lpstr>Выражение причины: </vt:lpstr>
      <vt:lpstr>Выражение цели: </vt:lpstr>
      <vt:lpstr>Субстантивные словосочетания</vt:lpstr>
      <vt:lpstr>Субстантивные словосочетания</vt:lpstr>
      <vt:lpstr>Презентация PowerPoint</vt:lpstr>
      <vt:lpstr>Литература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синтаксиса. Словосочетание.</dc:title>
  <dc:creator>Liudmila Huskova</dc:creator>
  <cp:lastModifiedBy>Liudmila Huskova</cp:lastModifiedBy>
  <cp:revision>1</cp:revision>
  <dcterms:created xsi:type="dcterms:W3CDTF">2023-02-14T12:55:58Z</dcterms:created>
  <dcterms:modified xsi:type="dcterms:W3CDTF">2024-02-28T09:10:45Z</dcterms:modified>
</cp:coreProperties>
</file>