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59" r:id="rId6"/>
    <p:sldId id="260" r:id="rId7"/>
    <p:sldId id="267" r:id="rId8"/>
    <p:sldId id="261" r:id="rId9"/>
    <p:sldId id="262" r:id="rId10"/>
    <p:sldId id="263" r:id="rId11"/>
    <p:sldId id="265" r:id="rId12"/>
    <p:sldId id="266" r:id="rId13"/>
    <p:sldId id="268" r:id="rId14"/>
    <p:sldId id="271" r:id="rId15"/>
    <p:sldId id="273" r:id="rId16"/>
    <p:sldId id="269" r:id="rId17"/>
    <p:sldId id="274" r:id="rId18"/>
    <p:sldId id="270" r:id="rId19"/>
    <p:sldId id="272" r:id="rId20"/>
    <p:sldId id="276" r:id="rId21"/>
    <p:sldId id="275" r:id="rId22"/>
    <p:sldId id="279" r:id="rId23"/>
    <p:sldId id="277" r:id="rId24"/>
    <p:sldId id="278" r:id="rId25"/>
    <p:sldId id="280" r:id="rId2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F8FDCE-8532-456E-B40A-9907D87ABE02}" v="60" dt="2026-04-27T12:03:41.5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62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romír Soukup" userId="17917fa7-362a-4daa-a72c-1a6b3cad42e6" providerId="ADAL" clId="{4C47E0D4-7F59-4082-9B1F-31A242C66FBA}"/>
    <pc:docChg chg="custSel addSld modSld sldOrd">
      <pc:chgData name="Jaromír Soukup" userId="17917fa7-362a-4daa-a72c-1a6b3cad42e6" providerId="ADAL" clId="{4C47E0D4-7F59-4082-9B1F-31A242C66FBA}" dt="2026-04-27T12:03:41.633" v="237" actId="27636"/>
      <pc:docMkLst>
        <pc:docMk/>
      </pc:docMkLst>
      <pc:sldChg chg="modSp mod">
        <pc:chgData name="Jaromír Soukup" userId="17917fa7-362a-4daa-a72c-1a6b3cad42e6" providerId="ADAL" clId="{4C47E0D4-7F59-4082-9B1F-31A242C66FBA}" dt="2026-04-27T10:53:57.922" v="22" actId="113"/>
        <pc:sldMkLst>
          <pc:docMk/>
          <pc:sldMk cId="838808732" sldId="259"/>
        </pc:sldMkLst>
        <pc:spChg chg="mod">
          <ac:chgData name="Jaromír Soukup" userId="17917fa7-362a-4daa-a72c-1a6b3cad42e6" providerId="ADAL" clId="{4C47E0D4-7F59-4082-9B1F-31A242C66FBA}" dt="2026-04-27T10:53:57.922" v="22" actId="113"/>
          <ac:spMkLst>
            <pc:docMk/>
            <pc:sldMk cId="838808732" sldId="259"/>
            <ac:spMk id="3" creationId="{00851B84-E06D-D7FB-F262-7D3A72725B81}"/>
          </ac:spMkLst>
        </pc:spChg>
      </pc:sldChg>
      <pc:sldChg chg="addSp delSp modSp mod">
        <pc:chgData name="Jaromír Soukup" userId="17917fa7-362a-4daa-a72c-1a6b3cad42e6" providerId="ADAL" clId="{4C47E0D4-7F59-4082-9B1F-31A242C66FBA}" dt="2026-04-27T10:58:02.091" v="35" actId="14100"/>
        <pc:sldMkLst>
          <pc:docMk/>
          <pc:sldMk cId="4238440355" sldId="261"/>
        </pc:sldMkLst>
        <pc:spChg chg="mod">
          <ac:chgData name="Jaromír Soukup" userId="17917fa7-362a-4daa-a72c-1a6b3cad42e6" providerId="ADAL" clId="{4C47E0D4-7F59-4082-9B1F-31A242C66FBA}" dt="2026-04-27T10:58:02.091" v="35" actId="14100"/>
          <ac:spMkLst>
            <pc:docMk/>
            <pc:sldMk cId="4238440355" sldId="261"/>
            <ac:spMk id="2" creationId="{B7D26C55-495D-DB86-0632-36ECD1780C14}"/>
          </ac:spMkLst>
        </pc:spChg>
        <pc:spChg chg="mod">
          <ac:chgData name="Jaromír Soukup" userId="17917fa7-362a-4daa-a72c-1a6b3cad42e6" providerId="ADAL" clId="{4C47E0D4-7F59-4082-9B1F-31A242C66FBA}" dt="2026-04-27T10:57:46.412" v="33" actId="26606"/>
          <ac:spMkLst>
            <pc:docMk/>
            <pc:sldMk cId="4238440355" sldId="261"/>
            <ac:spMk id="3" creationId="{EA204C2B-D36F-5928-2936-3ECED59D5006}"/>
          </ac:spMkLst>
        </pc:spChg>
        <pc:spChg chg="del">
          <ac:chgData name="Jaromír Soukup" userId="17917fa7-362a-4daa-a72c-1a6b3cad42e6" providerId="ADAL" clId="{4C47E0D4-7F59-4082-9B1F-31A242C66FBA}" dt="2026-04-27T10:57:46.412" v="33" actId="26606"/>
          <ac:spMkLst>
            <pc:docMk/>
            <pc:sldMk cId="4238440355" sldId="261"/>
            <ac:spMk id="15" creationId="{E880AC5C-E426-5856-4F41-34943C1D28BB}"/>
          </ac:spMkLst>
        </pc:spChg>
        <pc:spChg chg="del">
          <ac:chgData name="Jaromír Soukup" userId="17917fa7-362a-4daa-a72c-1a6b3cad42e6" providerId="ADAL" clId="{4C47E0D4-7F59-4082-9B1F-31A242C66FBA}" dt="2026-04-27T10:57:46.412" v="33" actId="26606"/>
          <ac:spMkLst>
            <pc:docMk/>
            <pc:sldMk cId="4238440355" sldId="261"/>
            <ac:spMk id="17" creationId="{68E61FD0-2570-9116-F5A4-DE424FC7A2D0}"/>
          </ac:spMkLst>
        </pc:spChg>
        <pc:spChg chg="add">
          <ac:chgData name="Jaromír Soukup" userId="17917fa7-362a-4daa-a72c-1a6b3cad42e6" providerId="ADAL" clId="{4C47E0D4-7F59-4082-9B1F-31A242C66FBA}" dt="2026-04-27T10:57:46.412" v="33" actId="26606"/>
          <ac:spMkLst>
            <pc:docMk/>
            <pc:sldMk cId="4238440355" sldId="261"/>
            <ac:spMk id="2055" creationId="{45D37F4E-DDB4-456B-97E0-9937730A039F}"/>
          </ac:spMkLst>
        </pc:spChg>
        <pc:spChg chg="add">
          <ac:chgData name="Jaromír Soukup" userId="17917fa7-362a-4daa-a72c-1a6b3cad42e6" providerId="ADAL" clId="{4C47E0D4-7F59-4082-9B1F-31A242C66FBA}" dt="2026-04-27T10:57:46.412" v="33" actId="26606"/>
          <ac:spMkLst>
            <pc:docMk/>
            <pc:sldMk cId="4238440355" sldId="261"/>
            <ac:spMk id="2057" creationId="{B2DD41CD-8F47-4F56-AD12-4E2FF7696987}"/>
          </ac:spMkLst>
        </pc:spChg>
        <pc:picChg chg="add mod">
          <ac:chgData name="Jaromír Soukup" userId="17917fa7-362a-4daa-a72c-1a6b3cad42e6" providerId="ADAL" clId="{4C47E0D4-7F59-4082-9B1F-31A242C66FBA}" dt="2026-04-27T10:57:46.412" v="33" actId="26606"/>
          <ac:picMkLst>
            <pc:docMk/>
            <pc:sldMk cId="4238440355" sldId="261"/>
            <ac:picMk id="2050" creationId="{D34EBC87-4614-CC22-79EF-7639B547ABC5}"/>
          </ac:picMkLst>
        </pc:picChg>
      </pc:sldChg>
      <pc:sldChg chg="addSp delSp modSp mod">
        <pc:chgData name="Jaromír Soukup" userId="17917fa7-362a-4daa-a72c-1a6b3cad42e6" providerId="ADAL" clId="{4C47E0D4-7F59-4082-9B1F-31A242C66FBA}" dt="2026-04-27T10:59:35.130" v="44" actId="26606"/>
        <pc:sldMkLst>
          <pc:docMk/>
          <pc:sldMk cId="422210274" sldId="262"/>
        </pc:sldMkLst>
        <pc:spChg chg="mod">
          <ac:chgData name="Jaromír Soukup" userId="17917fa7-362a-4daa-a72c-1a6b3cad42e6" providerId="ADAL" clId="{4C47E0D4-7F59-4082-9B1F-31A242C66FBA}" dt="2026-04-27T10:59:35.130" v="44" actId="26606"/>
          <ac:spMkLst>
            <pc:docMk/>
            <pc:sldMk cId="422210274" sldId="262"/>
            <ac:spMk id="2" creationId="{A687990E-9D16-375B-56B7-361B24A50414}"/>
          </ac:spMkLst>
        </pc:spChg>
        <pc:spChg chg="mod">
          <ac:chgData name="Jaromír Soukup" userId="17917fa7-362a-4daa-a72c-1a6b3cad42e6" providerId="ADAL" clId="{4C47E0D4-7F59-4082-9B1F-31A242C66FBA}" dt="2026-04-27T10:59:35.130" v="44" actId="26606"/>
          <ac:spMkLst>
            <pc:docMk/>
            <pc:sldMk cId="422210274" sldId="262"/>
            <ac:spMk id="3" creationId="{FFA0143F-ABDA-532D-0E10-AD88B77E358B}"/>
          </ac:spMkLst>
        </pc:spChg>
        <pc:spChg chg="del">
          <ac:chgData name="Jaromír Soukup" userId="17917fa7-362a-4daa-a72c-1a6b3cad42e6" providerId="ADAL" clId="{4C47E0D4-7F59-4082-9B1F-31A242C66FBA}" dt="2026-04-27T10:59:35.130" v="44" actId="26606"/>
          <ac:spMkLst>
            <pc:docMk/>
            <pc:sldMk cId="422210274" sldId="262"/>
            <ac:spMk id="15" creationId="{ADEBDD77-28BD-FA1F-E5D5-64ECE341A119}"/>
          </ac:spMkLst>
        </pc:spChg>
        <pc:spChg chg="del">
          <ac:chgData name="Jaromír Soukup" userId="17917fa7-362a-4daa-a72c-1a6b3cad42e6" providerId="ADAL" clId="{4C47E0D4-7F59-4082-9B1F-31A242C66FBA}" dt="2026-04-27T10:59:35.130" v="44" actId="26606"/>
          <ac:spMkLst>
            <pc:docMk/>
            <pc:sldMk cId="422210274" sldId="262"/>
            <ac:spMk id="17" creationId="{44F53D1E-3211-F39A-EDD3-94D1D3A43D91}"/>
          </ac:spMkLst>
        </pc:spChg>
        <pc:spChg chg="add">
          <ac:chgData name="Jaromír Soukup" userId="17917fa7-362a-4daa-a72c-1a6b3cad42e6" providerId="ADAL" clId="{4C47E0D4-7F59-4082-9B1F-31A242C66FBA}" dt="2026-04-27T10:59:35.130" v="44" actId="26606"/>
          <ac:spMkLst>
            <pc:docMk/>
            <pc:sldMk cId="422210274" sldId="262"/>
            <ac:spMk id="3079" creationId="{45D37F4E-DDB4-456B-97E0-9937730A039F}"/>
          </ac:spMkLst>
        </pc:spChg>
        <pc:spChg chg="add">
          <ac:chgData name="Jaromír Soukup" userId="17917fa7-362a-4daa-a72c-1a6b3cad42e6" providerId="ADAL" clId="{4C47E0D4-7F59-4082-9B1F-31A242C66FBA}" dt="2026-04-27T10:59:35.130" v="44" actId="26606"/>
          <ac:spMkLst>
            <pc:docMk/>
            <pc:sldMk cId="422210274" sldId="262"/>
            <ac:spMk id="3081" creationId="{B2DD41CD-8F47-4F56-AD12-4E2FF7696987}"/>
          </ac:spMkLst>
        </pc:spChg>
        <pc:picChg chg="add mod">
          <ac:chgData name="Jaromír Soukup" userId="17917fa7-362a-4daa-a72c-1a6b3cad42e6" providerId="ADAL" clId="{4C47E0D4-7F59-4082-9B1F-31A242C66FBA}" dt="2026-04-27T10:59:35.130" v="44" actId="26606"/>
          <ac:picMkLst>
            <pc:docMk/>
            <pc:sldMk cId="422210274" sldId="262"/>
            <ac:picMk id="3074" creationId="{FA74AFFD-E9A2-8603-BBB9-F2562BBE9372}"/>
          </ac:picMkLst>
        </pc:picChg>
      </pc:sldChg>
      <pc:sldChg chg="modSp mod">
        <pc:chgData name="Jaromír Soukup" userId="17917fa7-362a-4daa-a72c-1a6b3cad42e6" providerId="ADAL" clId="{4C47E0D4-7F59-4082-9B1F-31A242C66FBA}" dt="2026-04-27T11:01:50.746" v="68" actId="20577"/>
        <pc:sldMkLst>
          <pc:docMk/>
          <pc:sldMk cId="2680085886" sldId="263"/>
        </pc:sldMkLst>
        <pc:spChg chg="mod">
          <ac:chgData name="Jaromír Soukup" userId="17917fa7-362a-4daa-a72c-1a6b3cad42e6" providerId="ADAL" clId="{4C47E0D4-7F59-4082-9B1F-31A242C66FBA}" dt="2026-04-27T11:00:33.695" v="45"/>
          <ac:spMkLst>
            <pc:docMk/>
            <pc:sldMk cId="2680085886" sldId="263"/>
            <ac:spMk id="2" creationId="{656C5082-0E4A-78DC-D3EA-A9F89349194B}"/>
          </ac:spMkLst>
        </pc:spChg>
        <pc:spChg chg="mod">
          <ac:chgData name="Jaromír Soukup" userId="17917fa7-362a-4daa-a72c-1a6b3cad42e6" providerId="ADAL" clId="{4C47E0D4-7F59-4082-9B1F-31A242C66FBA}" dt="2026-04-27T11:01:50.746" v="68" actId="20577"/>
          <ac:spMkLst>
            <pc:docMk/>
            <pc:sldMk cId="2680085886" sldId="263"/>
            <ac:spMk id="3" creationId="{A40BB781-2B8D-290C-68CB-F60250C34195}"/>
          </ac:spMkLst>
        </pc:spChg>
      </pc:sldChg>
      <pc:sldChg chg="addSp modSp new mod">
        <pc:chgData name="Jaromír Soukup" userId="17917fa7-362a-4daa-a72c-1a6b3cad42e6" providerId="ADAL" clId="{4C47E0D4-7F59-4082-9B1F-31A242C66FBA}" dt="2026-04-27T10:55:20.561" v="31" actId="1076"/>
        <pc:sldMkLst>
          <pc:docMk/>
          <pc:sldMk cId="2587369954" sldId="264"/>
        </pc:sldMkLst>
        <pc:picChg chg="add mod">
          <ac:chgData name="Jaromír Soukup" userId="17917fa7-362a-4daa-a72c-1a6b3cad42e6" providerId="ADAL" clId="{4C47E0D4-7F59-4082-9B1F-31A242C66FBA}" dt="2026-04-27T10:55:16.981" v="30" actId="1076"/>
          <ac:picMkLst>
            <pc:docMk/>
            <pc:sldMk cId="2587369954" sldId="264"/>
            <ac:picMk id="2" creationId="{C39FCF38-2194-8342-1E7D-5CEEFF413D8C}"/>
          </ac:picMkLst>
        </pc:picChg>
        <pc:picChg chg="add mod">
          <ac:chgData name="Jaromír Soukup" userId="17917fa7-362a-4daa-a72c-1a6b3cad42e6" providerId="ADAL" clId="{4C47E0D4-7F59-4082-9B1F-31A242C66FBA}" dt="2026-04-27T10:55:20.561" v="31" actId="1076"/>
          <ac:picMkLst>
            <pc:docMk/>
            <pc:sldMk cId="2587369954" sldId="264"/>
            <ac:picMk id="3" creationId="{2E5EBAC4-469B-73B8-196F-23B8DE33AAF5}"/>
          </ac:picMkLst>
        </pc:picChg>
      </pc:sldChg>
      <pc:sldChg chg="modSp add mod">
        <pc:chgData name="Jaromír Soukup" userId="17917fa7-362a-4daa-a72c-1a6b3cad42e6" providerId="ADAL" clId="{4C47E0D4-7F59-4082-9B1F-31A242C66FBA}" dt="2026-04-27T11:06:19.768" v="85" actId="115"/>
        <pc:sldMkLst>
          <pc:docMk/>
          <pc:sldMk cId="4068198023" sldId="265"/>
        </pc:sldMkLst>
        <pc:spChg chg="mod">
          <ac:chgData name="Jaromír Soukup" userId="17917fa7-362a-4daa-a72c-1a6b3cad42e6" providerId="ADAL" clId="{4C47E0D4-7F59-4082-9B1F-31A242C66FBA}" dt="2026-04-27T11:05:32.674" v="76"/>
          <ac:spMkLst>
            <pc:docMk/>
            <pc:sldMk cId="4068198023" sldId="265"/>
            <ac:spMk id="2" creationId="{A9452C9E-7A17-C9BC-9BE5-DD8EBD3614A1}"/>
          </ac:spMkLst>
        </pc:spChg>
        <pc:spChg chg="mod">
          <ac:chgData name="Jaromír Soukup" userId="17917fa7-362a-4daa-a72c-1a6b3cad42e6" providerId="ADAL" clId="{4C47E0D4-7F59-4082-9B1F-31A242C66FBA}" dt="2026-04-27T11:06:19.768" v="85" actId="115"/>
          <ac:spMkLst>
            <pc:docMk/>
            <pc:sldMk cId="4068198023" sldId="265"/>
            <ac:spMk id="3" creationId="{99859A3A-E5CF-F9E9-3B06-325CE1099403}"/>
          </ac:spMkLst>
        </pc:spChg>
      </pc:sldChg>
      <pc:sldChg chg="addSp delSp modSp add mod">
        <pc:chgData name="Jaromír Soukup" userId="17917fa7-362a-4daa-a72c-1a6b3cad42e6" providerId="ADAL" clId="{4C47E0D4-7F59-4082-9B1F-31A242C66FBA}" dt="2026-04-27T11:12:28.188" v="113" actId="27636"/>
        <pc:sldMkLst>
          <pc:docMk/>
          <pc:sldMk cId="1468009246" sldId="266"/>
        </pc:sldMkLst>
        <pc:spChg chg="mod">
          <ac:chgData name="Jaromír Soukup" userId="17917fa7-362a-4daa-a72c-1a6b3cad42e6" providerId="ADAL" clId="{4C47E0D4-7F59-4082-9B1F-31A242C66FBA}" dt="2026-04-27T11:12:21.117" v="111" actId="26606"/>
          <ac:spMkLst>
            <pc:docMk/>
            <pc:sldMk cId="1468009246" sldId="266"/>
            <ac:spMk id="2" creationId="{2177E90A-D0DA-64ED-458A-1C1ED2396F58}"/>
          </ac:spMkLst>
        </pc:spChg>
        <pc:spChg chg="mod">
          <ac:chgData name="Jaromír Soukup" userId="17917fa7-362a-4daa-a72c-1a6b3cad42e6" providerId="ADAL" clId="{4C47E0D4-7F59-4082-9B1F-31A242C66FBA}" dt="2026-04-27T11:12:28.188" v="113" actId="27636"/>
          <ac:spMkLst>
            <pc:docMk/>
            <pc:sldMk cId="1468009246" sldId="266"/>
            <ac:spMk id="3" creationId="{026E899E-749A-52E5-8647-9F140F76BA96}"/>
          </ac:spMkLst>
        </pc:spChg>
        <pc:spChg chg="del">
          <ac:chgData name="Jaromír Soukup" userId="17917fa7-362a-4daa-a72c-1a6b3cad42e6" providerId="ADAL" clId="{4C47E0D4-7F59-4082-9B1F-31A242C66FBA}" dt="2026-04-27T11:12:21.117" v="111" actId="26606"/>
          <ac:spMkLst>
            <pc:docMk/>
            <pc:sldMk cId="1468009246" sldId="266"/>
            <ac:spMk id="15" creationId="{CF504E01-4177-E6ED-647D-AFB7909CD537}"/>
          </ac:spMkLst>
        </pc:spChg>
        <pc:spChg chg="del">
          <ac:chgData name="Jaromír Soukup" userId="17917fa7-362a-4daa-a72c-1a6b3cad42e6" providerId="ADAL" clId="{4C47E0D4-7F59-4082-9B1F-31A242C66FBA}" dt="2026-04-27T11:12:21.117" v="111" actId="26606"/>
          <ac:spMkLst>
            <pc:docMk/>
            <pc:sldMk cId="1468009246" sldId="266"/>
            <ac:spMk id="17" creationId="{0815E71B-74A2-147B-ABEA-CFD5549AA6B6}"/>
          </ac:spMkLst>
        </pc:spChg>
        <pc:spChg chg="add">
          <ac:chgData name="Jaromír Soukup" userId="17917fa7-362a-4daa-a72c-1a6b3cad42e6" providerId="ADAL" clId="{4C47E0D4-7F59-4082-9B1F-31A242C66FBA}" dt="2026-04-27T11:12:21.117" v="111" actId="26606"/>
          <ac:spMkLst>
            <pc:docMk/>
            <pc:sldMk cId="1468009246" sldId="266"/>
            <ac:spMk id="5127" creationId="{45D37F4E-DDB4-456B-97E0-9937730A039F}"/>
          </ac:spMkLst>
        </pc:spChg>
        <pc:spChg chg="add">
          <ac:chgData name="Jaromír Soukup" userId="17917fa7-362a-4daa-a72c-1a6b3cad42e6" providerId="ADAL" clId="{4C47E0D4-7F59-4082-9B1F-31A242C66FBA}" dt="2026-04-27T11:12:21.117" v="111" actId="26606"/>
          <ac:spMkLst>
            <pc:docMk/>
            <pc:sldMk cId="1468009246" sldId="266"/>
            <ac:spMk id="5129" creationId="{B2DD41CD-8F47-4F56-AD12-4E2FF7696987}"/>
          </ac:spMkLst>
        </pc:spChg>
        <pc:picChg chg="add mod">
          <ac:chgData name="Jaromír Soukup" userId="17917fa7-362a-4daa-a72c-1a6b3cad42e6" providerId="ADAL" clId="{4C47E0D4-7F59-4082-9B1F-31A242C66FBA}" dt="2026-04-27T11:12:21.117" v="111" actId="26606"/>
          <ac:picMkLst>
            <pc:docMk/>
            <pc:sldMk cId="1468009246" sldId="266"/>
            <ac:picMk id="5122" creationId="{B322A280-8114-57EB-F7B0-B5978CE380C1}"/>
          </ac:picMkLst>
        </pc:picChg>
      </pc:sldChg>
      <pc:sldChg chg="addSp modSp new mod setBg">
        <pc:chgData name="Jaromír Soukup" userId="17917fa7-362a-4daa-a72c-1a6b3cad42e6" providerId="ADAL" clId="{4C47E0D4-7F59-4082-9B1F-31A242C66FBA}" dt="2026-04-27T11:04:33.337" v="75" actId="26606"/>
        <pc:sldMkLst>
          <pc:docMk/>
          <pc:sldMk cId="3591499304" sldId="267"/>
        </pc:sldMkLst>
        <pc:spChg chg="add">
          <ac:chgData name="Jaromír Soukup" userId="17917fa7-362a-4daa-a72c-1a6b3cad42e6" providerId="ADAL" clId="{4C47E0D4-7F59-4082-9B1F-31A242C66FBA}" dt="2026-04-27T11:04:19.958" v="72"/>
          <ac:spMkLst>
            <pc:docMk/>
            <pc:sldMk cId="3591499304" sldId="267"/>
            <ac:spMk id="3" creationId="{A4392215-CD35-9543-4018-595C3EC2FFF4}"/>
          </ac:spMkLst>
        </pc:spChg>
        <pc:spChg chg="add">
          <ac:chgData name="Jaromír Soukup" userId="17917fa7-362a-4daa-a72c-1a6b3cad42e6" providerId="ADAL" clId="{4C47E0D4-7F59-4082-9B1F-31A242C66FBA}" dt="2026-04-27T11:04:33.337" v="75" actId="26606"/>
          <ac:spMkLst>
            <pc:docMk/>
            <pc:sldMk cId="3591499304" sldId="267"/>
            <ac:spMk id="9" creationId="{5F9CFCE6-877F-4858-B8BD-2C52CA8AFBC4}"/>
          </ac:spMkLst>
        </pc:spChg>
        <pc:spChg chg="add">
          <ac:chgData name="Jaromír Soukup" userId="17917fa7-362a-4daa-a72c-1a6b3cad42e6" providerId="ADAL" clId="{4C47E0D4-7F59-4082-9B1F-31A242C66FBA}" dt="2026-04-27T11:04:33.337" v="75" actId="26606"/>
          <ac:spMkLst>
            <pc:docMk/>
            <pc:sldMk cId="3591499304" sldId="267"/>
            <ac:spMk id="11" creationId="{8213F8A0-12AE-4514-8372-0DD766EC28EE}"/>
          </ac:spMkLst>
        </pc:spChg>
        <pc:spChg chg="add">
          <ac:chgData name="Jaromír Soukup" userId="17917fa7-362a-4daa-a72c-1a6b3cad42e6" providerId="ADAL" clId="{4C47E0D4-7F59-4082-9B1F-31A242C66FBA}" dt="2026-04-27T11:04:33.337" v="75" actId="26606"/>
          <ac:spMkLst>
            <pc:docMk/>
            <pc:sldMk cId="3591499304" sldId="267"/>
            <ac:spMk id="13" creationId="{9EFF17D4-9A8C-4CE5-B096-D8CCD4400437}"/>
          </ac:spMkLst>
        </pc:spChg>
        <pc:picChg chg="add mod">
          <ac:chgData name="Jaromír Soukup" userId="17917fa7-362a-4daa-a72c-1a6b3cad42e6" providerId="ADAL" clId="{4C47E0D4-7F59-4082-9B1F-31A242C66FBA}" dt="2026-04-27T11:04:33.337" v="75" actId="26606"/>
          <ac:picMkLst>
            <pc:docMk/>
            <pc:sldMk cId="3591499304" sldId="267"/>
            <ac:picMk id="2" creationId="{29EDE1EC-60E6-FC7E-8081-D5320B44FCC5}"/>
          </ac:picMkLst>
        </pc:picChg>
        <pc:picChg chg="add mod">
          <ac:chgData name="Jaromír Soukup" userId="17917fa7-362a-4daa-a72c-1a6b3cad42e6" providerId="ADAL" clId="{4C47E0D4-7F59-4082-9B1F-31A242C66FBA}" dt="2026-04-27T11:04:33.337" v="75" actId="26606"/>
          <ac:picMkLst>
            <pc:docMk/>
            <pc:sldMk cId="3591499304" sldId="267"/>
            <ac:picMk id="4" creationId="{296AE183-091F-D458-A81D-0D728A291E88}"/>
          </ac:picMkLst>
        </pc:picChg>
      </pc:sldChg>
      <pc:sldChg chg="modSp add mod">
        <pc:chgData name="Jaromír Soukup" userId="17917fa7-362a-4daa-a72c-1a6b3cad42e6" providerId="ADAL" clId="{4C47E0D4-7F59-4082-9B1F-31A242C66FBA}" dt="2026-04-27T11:13:27.145" v="118" actId="113"/>
        <pc:sldMkLst>
          <pc:docMk/>
          <pc:sldMk cId="4255155053" sldId="268"/>
        </pc:sldMkLst>
        <pc:spChg chg="mod">
          <ac:chgData name="Jaromír Soukup" userId="17917fa7-362a-4daa-a72c-1a6b3cad42e6" providerId="ADAL" clId="{4C47E0D4-7F59-4082-9B1F-31A242C66FBA}" dt="2026-04-27T11:12:53.006" v="115"/>
          <ac:spMkLst>
            <pc:docMk/>
            <pc:sldMk cId="4255155053" sldId="268"/>
            <ac:spMk id="2" creationId="{5AB948BB-6A35-B542-5393-F3D053DB2003}"/>
          </ac:spMkLst>
        </pc:spChg>
        <pc:spChg chg="mod">
          <ac:chgData name="Jaromír Soukup" userId="17917fa7-362a-4daa-a72c-1a6b3cad42e6" providerId="ADAL" clId="{4C47E0D4-7F59-4082-9B1F-31A242C66FBA}" dt="2026-04-27T11:13:27.145" v="118" actId="113"/>
          <ac:spMkLst>
            <pc:docMk/>
            <pc:sldMk cId="4255155053" sldId="268"/>
            <ac:spMk id="3" creationId="{87E899D1-C154-C6C7-F0BF-C7F65EE214BB}"/>
          </ac:spMkLst>
        </pc:spChg>
      </pc:sldChg>
      <pc:sldChg chg="modSp add mod">
        <pc:chgData name="Jaromír Soukup" userId="17917fa7-362a-4daa-a72c-1a6b3cad42e6" providerId="ADAL" clId="{4C47E0D4-7F59-4082-9B1F-31A242C66FBA}" dt="2026-04-27T11:49:53.253" v="151" actId="113"/>
        <pc:sldMkLst>
          <pc:docMk/>
          <pc:sldMk cId="3108868117" sldId="269"/>
        </pc:sldMkLst>
        <pc:spChg chg="mod">
          <ac:chgData name="Jaromír Soukup" userId="17917fa7-362a-4daa-a72c-1a6b3cad42e6" providerId="ADAL" clId="{4C47E0D4-7F59-4082-9B1F-31A242C66FBA}" dt="2026-04-27T11:49:17.129" v="145"/>
          <ac:spMkLst>
            <pc:docMk/>
            <pc:sldMk cId="3108868117" sldId="269"/>
            <ac:spMk id="2" creationId="{B9664791-CC6F-A093-E287-4DC37AC1EF1E}"/>
          </ac:spMkLst>
        </pc:spChg>
        <pc:spChg chg="mod">
          <ac:chgData name="Jaromír Soukup" userId="17917fa7-362a-4daa-a72c-1a6b3cad42e6" providerId="ADAL" clId="{4C47E0D4-7F59-4082-9B1F-31A242C66FBA}" dt="2026-04-27T11:49:53.253" v="151" actId="113"/>
          <ac:spMkLst>
            <pc:docMk/>
            <pc:sldMk cId="3108868117" sldId="269"/>
            <ac:spMk id="3" creationId="{3AB9A339-C5E2-27C1-86ED-1B09736F84EE}"/>
          </ac:spMkLst>
        </pc:spChg>
      </pc:sldChg>
      <pc:sldChg chg="modSp add mod">
        <pc:chgData name="Jaromír Soukup" userId="17917fa7-362a-4daa-a72c-1a6b3cad42e6" providerId="ADAL" clId="{4C47E0D4-7F59-4082-9B1F-31A242C66FBA}" dt="2026-04-27T11:54:05.879" v="180" actId="113"/>
        <pc:sldMkLst>
          <pc:docMk/>
          <pc:sldMk cId="666628345" sldId="270"/>
        </pc:sldMkLst>
        <pc:spChg chg="mod">
          <ac:chgData name="Jaromír Soukup" userId="17917fa7-362a-4daa-a72c-1a6b3cad42e6" providerId="ADAL" clId="{4C47E0D4-7F59-4082-9B1F-31A242C66FBA}" dt="2026-04-27T11:52:42.909" v="168" actId="20577"/>
          <ac:spMkLst>
            <pc:docMk/>
            <pc:sldMk cId="666628345" sldId="270"/>
            <ac:spMk id="2" creationId="{1110D95B-8C49-D826-3AF9-ADCD1DBF46B6}"/>
          </ac:spMkLst>
        </pc:spChg>
        <pc:spChg chg="mod">
          <ac:chgData name="Jaromír Soukup" userId="17917fa7-362a-4daa-a72c-1a6b3cad42e6" providerId="ADAL" clId="{4C47E0D4-7F59-4082-9B1F-31A242C66FBA}" dt="2026-04-27T11:54:05.879" v="180" actId="113"/>
          <ac:spMkLst>
            <pc:docMk/>
            <pc:sldMk cId="666628345" sldId="270"/>
            <ac:spMk id="3" creationId="{73A2544A-4509-27EE-BC67-2866C0B47DD1}"/>
          </ac:spMkLst>
        </pc:spChg>
      </pc:sldChg>
      <pc:sldChg chg="addSp delSp modSp new mod">
        <pc:chgData name="Jaromír Soukup" userId="17917fa7-362a-4daa-a72c-1a6b3cad42e6" providerId="ADAL" clId="{4C47E0D4-7F59-4082-9B1F-31A242C66FBA}" dt="2026-04-27T11:18:33.970" v="132" actId="1076"/>
        <pc:sldMkLst>
          <pc:docMk/>
          <pc:sldMk cId="3513567457" sldId="271"/>
        </pc:sldMkLst>
        <pc:graphicFrameChg chg="add mod">
          <ac:chgData name="Jaromír Soukup" userId="17917fa7-362a-4daa-a72c-1a6b3cad42e6" providerId="ADAL" clId="{4C47E0D4-7F59-4082-9B1F-31A242C66FBA}" dt="2026-04-27T11:18:22.074" v="128"/>
          <ac:graphicFrameMkLst>
            <pc:docMk/>
            <pc:sldMk cId="3513567457" sldId="271"/>
            <ac:graphicFrameMk id="2" creationId="{9281989A-4E12-CED7-2E40-381A742B57FF}"/>
          </ac:graphicFrameMkLst>
        </pc:graphicFrameChg>
        <pc:graphicFrameChg chg="add del mod">
          <ac:chgData name="Jaromír Soukup" userId="17917fa7-362a-4daa-a72c-1a6b3cad42e6" providerId="ADAL" clId="{4C47E0D4-7F59-4082-9B1F-31A242C66FBA}" dt="2026-04-27T11:18:28.889" v="130" actId="478"/>
          <ac:graphicFrameMkLst>
            <pc:docMk/>
            <pc:sldMk cId="3513567457" sldId="271"/>
            <ac:graphicFrameMk id="3" creationId="{45F4E549-F498-496F-A540-CDB70A154FA6}"/>
          </ac:graphicFrameMkLst>
        </pc:graphicFrameChg>
        <pc:picChg chg="add mod">
          <ac:chgData name="Jaromír Soukup" userId="17917fa7-362a-4daa-a72c-1a6b3cad42e6" providerId="ADAL" clId="{4C47E0D4-7F59-4082-9B1F-31A242C66FBA}" dt="2026-04-27T11:18:33.970" v="132" actId="1076"/>
          <ac:picMkLst>
            <pc:docMk/>
            <pc:sldMk cId="3513567457" sldId="271"/>
            <ac:picMk id="6146" creationId="{A2302BF5-7404-2811-A430-0F382404F137}"/>
          </ac:picMkLst>
        </pc:picChg>
      </pc:sldChg>
      <pc:sldChg chg="modSp add mod">
        <pc:chgData name="Jaromír Soukup" userId="17917fa7-362a-4daa-a72c-1a6b3cad42e6" providerId="ADAL" clId="{4C47E0D4-7F59-4082-9B1F-31A242C66FBA}" dt="2026-04-27T11:55:09.720" v="187" actId="113"/>
        <pc:sldMkLst>
          <pc:docMk/>
          <pc:sldMk cId="1135986551" sldId="272"/>
        </pc:sldMkLst>
        <pc:spChg chg="mod">
          <ac:chgData name="Jaromír Soukup" userId="17917fa7-362a-4daa-a72c-1a6b3cad42e6" providerId="ADAL" clId="{4C47E0D4-7F59-4082-9B1F-31A242C66FBA}" dt="2026-04-27T11:54:25.904" v="181"/>
          <ac:spMkLst>
            <pc:docMk/>
            <pc:sldMk cId="1135986551" sldId="272"/>
            <ac:spMk id="2" creationId="{AD06B7A4-DC2A-75A6-D468-36D09B7B8ACE}"/>
          </ac:spMkLst>
        </pc:spChg>
        <pc:spChg chg="mod">
          <ac:chgData name="Jaromír Soukup" userId="17917fa7-362a-4daa-a72c-1a6b3cad42e6" providerId="ADAL" clId="{4C47E0D4-7F59-4082-9B1F-31A242C66FBA}" dt="2026-04-27T11:55:09.720" v="187" actId="113"/>
          <ac:spMkLst>
            <pc:docMk/>
            <pc:sldMk cId="1135986551" sldId="272"/>
            <ac:spMk id="3" creationId="{AAD59478-05B2-2D8E-DDD8-E26D552B2898}"/>
          </ac:spMkLst>
        </pc:spChg>
      </pc:sldChg>
      <pc:sldChg chg="modSp add mod ord">
        <pc:chgData name="Jaromír Soukup" userId="17917fa7-362a-4daa-a72c-1a6b3cad42e6" providerId="ADAL" clId="{4C47E0D4-7F59-4082-9B1F-31A242C66FBA}" dt="2026-04-27T11:47:59.135" v="144"/>
        <pc:sldMkLst>
          <pc:docMk/>
          <pc:sldMk cId="3995242741" sldId="273"/>
        </pc:sldMkLst>
        <pc:spChg chg="mod">
          <ac:chgData name="Jaromír Soukup" userId="17917fa7-362a-4daa-a72c-1a6b3cad42e6" providerId="ADAL" clId="{4C47E0D4-7F59-4082-9B1F-31A242C66FBA}" dt="2026-04-27T11:46:51.708" v="135"/>
          <ac:spMkLst>
            <pc:docMk/>
            <pc:sldMk cId="3995242741" sldId="273"/>
            <ac:spMk id="2" creationId="{B09A4BF9-21A9-4233-7DD7-5A90BC225C55}"/>
          </ac:spMkLst>
        </pc:spChg>
        <pc:spChg chg="mod">
          <ac:chgData name="Jaromír Soukup" userId="17917fa7-362a-4daa-a72c-1a6b3cad42e6" providerId="ADAL" clId="{4C47E0D4-7F59-4082-9B1F-31A242C66FBA}" dt="2026-04-27T11:47:46.777" v="142" actId="113"/>
          <ac:spMkLst>
            <pc:docMk/>
            <pc:sldMk cId="3995242741" sldId="273"/>
            <ac:spMk id="3" creationId="{F882823B-0216-AFF9-B3FD-B3E94CA447E5}"/>
          </ac:spMkLst>
        </pc:spChg>
      </pc:sldChg>
      <pc:sldChg chg="addSp modSp new mod setBg">
        <pc:chgData name="Jaromír Soukup" userId="17917fa7-362a-4daa-a72c-1a6b3cad42e6" providerId="ADAL" clId="{4C47E0D4-7F59-4082-9B1F-31A242C66FBA}" dt="2026-04-27T11:50:59.490" v="154" actId="26606"/>
        <pc:sldMkLst>
          <pc:docMk/>
          <pc:sldMk cId="3405895548" sldId="274"/>
        </pc:sldMkLst>
        <pc:spChg chg="add">
          <ac:chgData name="Jaromír Soukup" userId="17917fa7-362a-4daa-a72c-1a6b3cad42e6" providerId="ADAL" clId="{4C47E0D4-7F59-4082-9B1F-31A242C66FBA}" dt="2026-04-27T11:50:59.490" v="154" actId="26606"/>
          <ac:spMkLst>
            <pc:docMk/>
            <pc:sldMk cId="3405895548" sldId="274"/>
            <ac:spMk id="7" creationId="{42A4FC2C-047E-45A5-965D-8E1E3BF09BC6}"/>
          </ac:spMkLst>
        </pc:spChg>
        <pc:picChg chg="add mod">
          <ac:chgData name="Jaromír Soukup" userId="17917fa7-362a-4daa-a72c-1a6b3cad42e6" providerId="ADAL" clId="{4C47E0D4-7F59-4082-9B1F-31A242C66FBA}" dt="2026-04-27T11:50:59.490" v="154" actId="26606"/>
          <ac:picMkLst>
            <pc:docMk/>
            <pc:sldMk cId="3405895548" sldId="274"/>
            <ac:picMk id="2" creationId="{E545E318-3F62-5475-517B-E0CCBEB31E8B}"/>
          </ac:picMkLst>
        </pc:picChg>
      </pc:sldChg>
      <pc:sldChg chg="modSp add mod">
        <pc:chgData name="Jaromír Soukup" userId="17917fa7-362a-4daa-a72c-1a6b3cad42e6" providerId="ADAL" clId="{4C47E0D4-7F59-4082-9B1F-31A242C66FBA}" dt="2026-04-27T11:57:35.154" v="203" actId="20577"/>
        <pc:sldMkLst>
          <pc:docMk/>
          <pc:sldMk cId="4159397523" sldId="275"/>
        </pc:sldMkLst>
        <pc:spChg chg="mod">
          <ac:chgData name="Jaromír Soukup" userId="17917fa7-362a-4daa-a72c-1a6b3cad42e6" providerId="ADAL" clId="{4C47E0D4-7F59-4082-9B1F-31A242C66FBA}" dt="2026-04-27T11:56:59.155" v="196"/>
          <ac:spMkLst>
            <pc:docMk/>
            <pc:sldMk cId="4159397523" sldId="275"/>
            <ac:spMk id="2" creationId="{118E4E6C-06DB-AD3B-E242-AA50A4052062}"/>
          </ac:spMkLst>
        </pc:spChg>
        <pc:spChg chg="mod">
          <ac:chgData name="Jaromír Soukup" userId="17917fa7-362a-4daa-a72c-1a6b3cad42e6" providerId="ADAL" clId="{4C47E0D4-7F59-4082-9B1F-31A242C66FBA}" dt="2026-04-27T11:57:35.154" v="203" actId="20577"/>
          <ac:spMkLst>
            <pc:docMk/>
            <pc:sldMk cId="4159397523" sldId="275"/>
            <ac:spMk id="3" creationId="{FA7FDBC3-8C5B-8EC2-54F0-0C36B9C71F8A}"/>
          </ac:spMkLst>
        </pc:spChg>
      </pc:sldChg>
      <pc:sldChg chg="modSp add mod">
        <pc:chgData name="Jaromír Soukup" userId="17917fa7-362a-4daa-a72c-1a6b3cad42e6" providerId="ADAL" clId="{4C47E0D4-7F59-4082-9B1F-31A242C66FBA}" dt="2026-04-27T11:56:43.087" v="195" actId="20577"/>
        <pc:sldMkLst>
          <pc:docMk/>
          <pc:sldMk cId="390532369" sldId="276"/>
        </pc:sldMkLst>
        <pc:spChg chg="mod">
          <ac:chgData name="Jaromír Soukup" userId="17917fa7-362a-4daa-a72c-1a6b3cad42e6" providerId="ADAL" clId="{4C47E0D4-7F59-4082-9B1F-31A242C66FBA}" dt="2026-04-27T11:56:06.556" v="189"/>
          <ac:spMkLst>
            <pc:docMk/>
            <pc:sldMk cId="390532369" sldId="276"/>
            <ac:spMk id="2" creationId="{8D0C806A-1B65-4F1A-BEE0-D0069FCAD98D}"/>
          </ac:spMkLst>
        </pc:spChg>
        <pc:spChg chg="mod">
          <ac:chgData name="Jaromír Soukup" userId="17917fa7-362a-4daa-a72c-1a6b3cad42e6" providerId="ADAL" clId="{4C47E0D4-7F59-4082-9B1F-31A242C66FBA}" dt="2026-04-27T11:56:43.087" v="195" actId="20577"/>
          <ac:spMkLst>
            <pc:docMk/>
            <pc:sldMk cId="390532369" sldId="276"/>
            <ac:spMk id="3" creationId="{656DD3C3-61EA-1439-C6CB-F972EDE668D0}"/>
          </ac:spMkLst>
        </pc:spChg>
      </pc:sldChg>
      <pc:sldChg chg="modSp add mod">
        <pc:chgData name="Jaromír Soukup" userId="17917fa7-362a-4daa-a72c-1a6b3cad42e6" providerId="ADAL" clId="{4C47E0D4-7F59-4082-9B1F-31A242C66FBA}" dt="2026-04-27T12:00:39.645" v="222" actId="115"/>
        <pc:sldMkLst>
          <pc:docMk/>
          <pc:sldMk cId="3033003042" sldId="277"/>
        </pc:sldMkLst>
        <pc:spChg chg="mod">
          <ac:chgData name="Jaromír Soukup" userId="17917fa7-362a-4daa-a72c-1a6b3cad42e6" providerId="ADAL" clId="{4C47E0D4-7F59-4082-9B1F-31A242C66FBA}" dt="2026-04-27T11:59:37.771" v="210" actId="255"/>
          <ac:spMkLst>
            <pc:docMk/>
            <pc:sldMk cId="3033003042" sldId="277"/>
            <ac:spMk id="2" creationId="{0BF21671-7AE2-F976-FEED-7C92AC17CC4F}"/>
          </ac:spMkLst>
        </pc:spChg>
        <pc:spChg chg="mod">
          <ac:chgData name="Jaromír Soukup" userId="17917fa7-362a-4daa-a72c-1a6b3cad42e6" providerId="ADAL" clId="{4C47E0D4-7F59-4082-9B1F-31A242C66FBA}" dt="2026-04-27T12:00:39.645" v="222" actId="115"/>
          <ac:spMkLst>
            <pc:docMk/>
            <pc:sldMk cId="3033003042" sldId="277"/>
            <ac:spMk id="3" creationId="{3152B92B-F0F4-5F8F-7E41-5374E614AAAF}"/>
          </ac:spMkLst>
        </pc:spChg>
      </pc:sldChg>
      <pc:sldChg chg="modSp add mod">
        <pc:chgData name="Jaromír Soukup" userId="17917fa7-362a-4daa-a72c-1a6b3cad42e6" providerId="ADAL" clId="{4C47E0D4-7F59-4082-9B1F-31A242C66FBA}" dt="2026-04-27T12:02:14.789" v="234" actId="113"/>
        <pc:sldMkLst>
          <pc:docMk/>
          <pc:sldMk cId="3042598276" sldId="278"/>
        </pc:sldMkLst>
        <pc:spChg chg="mod">
          <ac:chgData name="Jaromír Soukup" userId="17917fa7-362a-4daa-a72c-1a6b3cad42e6" providerId="ADAL" clId="{4C47E0D4-7F59-4082-9B1F-31A242C66FBA}" dt="2026-04-27T12:01:24.138" v="224"/>
          <ac:spMkLst>
            <pc:docMk/>
            <pc:sldMk cId="3042598276" sldId="278"/>
            <ac:spMk id="2" creationId="{76403E2A-8E34-B60E-8319-99D5247E478D}"/>
          </ac:spMkLst>
        </pc:spChg>
        <pc:spChg chg="mod">
          <ac:chgData name="Jaromír Soukup" userId="17917fa7-362a-4daa-a72c-1a6b3cad42e6" providerId="ADAL" clId="{4C47E0D4-7F59-4082-9B1F-31A242C66FBA}" dt="2026-04-27T12:02:14.789" v="234" actId="113"/>
          <ac:spMkLst>
            <pc:docMk/>
            <pc:sldMk cId="3042598276" sldId="278"/>
            <ac:spMk id="3" creationId="{6270723F-25D2-0D14-841A-9B9F185E1680}"/>
          </ac:spMkLst>
        </pc:spChg>
      </pc:sldChg>
      <pc:sldChg chg="addSp delSp modSp new mod setBg">
        <pc:chgData name="Jaromír Soukup" userId="17917fa7-362a-4daa-a72c-1a6b3cad42e6" providerId="ADAL" clId="{4C47E0D4-7F59-4082-9B1F-31A242C66FBA}" dt="2026-04-27T11:58:25.108" v="207" actId="26606"/>
        <pc:sldMkLst>
          <pc:docMk/>
          <pc:sldMk cId="127830865" sldId="279"/>
        </pc:sldMkLst>
        <pc:spChg chg="add del">
          <ac:chgData name="Jaromír Soukup" userId="17917fa7-362a-4daa-a72c-1a6b3cad42e6" providerId="ADAL" clId="{4C47E0D4-7F59-4082-9B1F-31A242C66FBA}" dt="2026-04-27T11:58:25.108" v="207" actId="26606"/>
          <ac:spMkLst>
            <pc:docMk/>
            <pc:sldMk cId="127830865" sldId="279"/>
            <ac:spMk id="7" creationId="{42A4FC2C-047E-45A5-965D-8E1E3BF09BC6}"/>
          </ac:spMkLst>
        </pc:spChg>
        <pc:spChg chg="add">
          <ac:chgData name="Jaromír Soukup" userId="17917fa7-362a-4daa-a72c-1a6b3cad42e6" providerId="ADAL" clId="{4C47E0D4-7F59-4082-9B1F-31A242C66FBA}" dt="2026-04-27T11:58:25.108" v="207" actId="26606"/>
          <ac:spMkLst>
            <pc:docMk/>
            <pc:sldMk cId="127830865" sldId="279"/>
            <ac:spMk id="12" creationId="{8950AD4C-6AF3-49F8-94E1-DBCAFB39478B}"/>
          </ac:spMkLst>
        </pc:spChg>
        <pc:spChg chg="add">
          <ac:chgData name="Jaromír Soukup" userId="17917fa7-362a-4daa-a72c-1a6b3cad42e6" providerId="ADAL" clId="{4C47E0D4-7F59-4082-9B1F-31A242C66FBA}" dt="2026-04-27T11:58:25.108" v="207" actId="26606"/>
          <ac:spMkLst>
            <pc:docMk/>
            <pc:sldMk cId="127830865" sldId="279"/>
            <ac:spMk id="14" creationId="{8DBEAE55-3EA1-41D7-A212-5F7D8986C1F2}"/>
          </ac:spMkLst>
        </pc:spChg>
        <pc:spChg chg="add">
          <ac:chgData name="Jaromír Soukup" userId="17917fa7-362a-4daa-a72c-1a6b3cad42e6" providerId="ADAL" clId="{4C47E0D4-7F59-4082-9B1F-31A242C66FBA}" dt="2026-04-27T11:58:25.108" v="207" actId="26606"/>
          <ac:spMkLst>
            <pc:docMk/>
            <pc:sldMk cId="127830865" sldId="279"/>
            <ac:spMk id="16" creationId="{CFC5F0E7-644F-4101-BE72-12825CF537E7}"/>
          </ac:spMkLst>
        </pc:spChg>
        <pc:spChg chg="add">
          <ac:chgData name="Jaromír Soukup" userId="17917fa7-362a-4daa-a72c-1a6b3cad42e6" providerId="ADAL" clId="{4C47E0D4-7F59-4082-9B1F-31A242C66FBA}" dt="2026-04-27T11:58:25.108" v="207" actId="26606"/>
          <ac:spMkLst>
            <pc:docMk/>
            <pc:sldMk cId="127830865" sldId="279"/>
            <ac:spMk id="18" creationId="{B1F9B6B4-B0C4-45C6-A086-901C960D03E7}"/>
          </ac:spMkLst>
        </pc:spChg>
        <pc:picChg chg="add mod">
          <ac:chgData name="Jaromír Soukup" userId="17917fa7-362a-4daa-a72c-1a6b3cad42e6" providerId="ADAL" clId="{4C47E0D4-7F59-4082-9B1F-31A242C66FBA}" dt="2026-04-27T11:58:25.108" v="207" actId="26606"/>
          <ac:picMkLst>
            <pc:docMk/>
            <pc:sldMk cId="127830865" sldId="279"/>
            <ac:picMk id="2" creationId="{4BABE9E5-C96E-BA62-3678-2AC8E387177E}"/>
          </ac:picMkLst>
        </pc:picChg>
      </pc:sldChg>
      <pc:sldChg chg="modSp add mod">
        <pc:chgData name="Jaromír Soukup" userId="17917fa7-362a-4daa-a72c-1a6b3cad42e6" providerId="ADAL" clId="{4C47E0D4-7F59-4082-9B1F-31A242C66FBA}" dt="2026-04-27T12:03:41.633" v="237" actId="27636"/>
        <pc:sldMkLst>
          <pc:docMk/>
          <pc:sldMk cId="3463839525" sldId="280"/>
        </pc:sldMkLst>
        <pc:spChg chg="mod">
          <ac:chgData name="Jaromír Soukup" userId="17917fa7-362a-4daa-a72c-1a6b3cad42e6" providerId="ADAL" clId="{4C47E0D4-7F59-4082-9B1F-31A242C66FBA}" dt="2026-04-27T12:03:31.850" v="235"/>
          <ac:spMkLst>
            <pc:docMk/>
            <pc:sldMk cId="3463839525" sldId="280"/>
            <ac:spMk id="2" creationId="{B0A243A8-5F8D-97E1-B607-6A5B8F466488}"/>
          </ac:spMkLst>
        </pc:spChg>
        <pc:spChg chg="mod">
          <ac:chgData name="Jaromír Soukup" userId="17917fa7-362a-4daa-a72c-1a6b3cad42e6" providerId="ADAL" clId="{4C47E0D4-7F59-4082-9B1F-31A242C66FBA}" dt="2026-04-27T12:03:41.633" v="237" actId="27636"/>
          <ac:spMkLst>
            <pc:docMk/>
            <pc:sldMk cId="3463839525" sldId="280"/>
            <ac:spMk id="3" creationId="{7EF10EA0-F56A-4BB3-BC8D-4F723BCD6B8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AC0575-B9F7-F411-E332-CF96B92F24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433AEF2-A5C0-E408-5FFA-93BC0ECACD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4197D74-A1AA-D923-ED6C-19FCDD925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2A27B-6632-420F-85AA-4884365EC092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A4DCB83-DF09-1087-5FAB-3D1CF7069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C34E36C-9CC0-F3D5-ED22-E1EC370EB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19E63-943A-47C3-B374-03E636F51F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690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459762-D9A8-6314-6DAD-23A9718F8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5859C65-466D-5DEA-EAD2-592A0C7202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DD7363B-75E2-8C7C-6774-1099EAF70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2A27B-6632-420F-85AA-4884365EC092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6C23206-29C5-0828-C0E5-B8D7A19B0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69FF0D0-5024-7443-E698-CC74F3550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19E63-943A-47C3-B374-03E636F51F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8260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B66B6C65-17D0-6564-6509-596494926A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163321F-5F5D-BE10-2CAD-1B816CE391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857A78A-7E4F-9F8E-4A40-13D94551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2A27B-6632-420F-85AA-4884365EC092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45D8A39-8433-CA15-9C0D-84984AB24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C9FB77E-7E28-59E4-15AD-EB0A80191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19E63-943A-47C3-B374-03E636F51F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420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864C9D-B88C-2D6B-E4B4-B449B3B4B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D72CCF7-E67E-31FB-D2A8-FEE763C36E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6DFBD96-FD77-1B3C-51F2-FC965E45F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2A27B-6632-420F-85AA-4884365EC092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0796C94-966D-2B06-8A8C-E3F99B888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92DB1B-73BB-9CE5-6B9A-CB7EF5B06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19E63-943A-47C3-B374-03E636F51F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5912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6873F2-8426-AB42-312B-33EB4D5D6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59407B1-FFBD-743F-7EB8-32F250D45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76200AB-1461-A295-4B29-7A31F7116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2A27B-6632-420F-85AA-4884365EC092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287437B-6C10-B2AD-534F-D941B187B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A938742-3EE5-8C4E-6449-4D201EC5B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19E63-943A-47C3-B374-03E636F51F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301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FF263B-A847-3DBF-9811-0694EFA12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EA942F-6FE9-5C63-ACF1-A9EE3F86AB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7CBBC62-929A-757F-A31F-6F0E8BA832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1639380-6F72-02F3-F2AB-AEDA1954C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2A27B-6632-420F-85AA-4884365EC092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12D1603-3CF8-845F-915D-E3B4AFECC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823233F-870F-D2E0-735C-8EE8FB724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19E63-943A-47C3-B374-03E636F51F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6390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C6070E-76F3-5DF6-B634-826A145FF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0980C3C-C382-8199-6387-E397EB0694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D61672C-11FF-E04C-7243-2D2DEE5F3F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821ACE91-4674-6D30-A265-D5A3943FF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8E98269-0B63-CB10-197E-3910F28E88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FFE4E01-CD27-22AB-72B5-6A2FC1010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2A27B-6632-420F-85AA-4884365EC092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033FCC4-9804-F21B-5159-5E959A955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682903A-EBF3-A981-F16D-CA1DF585F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19E63-943A-47C3-B374-03E636F51F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2800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C03C2E-AF60-6F15-3D6D-926D03D3F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7D1E5D6-E013-9D81-9E41-88C5BAD0A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2A27B-6632-420F-85AA-4884365EC092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B1481E2-56D8-DD97-665D-6CC9A4994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2B655B5-4E64-8F60-A77F-AFB1FCAA5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19E63-943A-47C3-B374-03E636F51F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508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5476768-4969-0596-B820-7E0154C1D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2A27B-6632-420F-85AA-4884365EC092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4EA1D42-A16A-7325-1A3A-3DB6C226D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448B14F-8690-4316-F522-B2D8F2AE5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19E63-943A-47C3-B374-03E636F51F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0470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D0D2A8-83FC-42C2-6287-60504E6E4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C130180-D3C0-3D6F-EF4D-0708F56BF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C8D9B78-4E5F-061F-3757-A1F254F5EC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1BA855D-1084-E90A-E7D3-6E4A7151A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2A27B-6632-420F-85AA-4884365EC092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D875B54-B447-D463-64FC-F408FA012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10632C2-B5CE-818F-30AA-99577CA8B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19E63-943A-47C3-B374-03E636F51F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85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9B891E-A010-7498-C178-02409B508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C0A6330-152F-EDF1-4A71-E0DD43F342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8B1EAC2-080D-948F-7563-8D190105CF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85E292F-FBD6-5306-187D-2871E09FC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2A27B-6632-420F-85AA-4884365EC092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3738A83-12C9-25AB-DA1B-A77D2DC5D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91F8AAA-1C73-C047-A013-F86C0578D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19E63-943A-47C3-B374-03E636F51F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9556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DCF60309-3248-AD29-8B1B-5B36DDDF1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F1074C6-0FA4-08DA-7746-7DDBA545F9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E5B4780-E6EA-437C-EAA6-CCF93F04CD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62A27B-6632-420F-85AA-4884365EC092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D83A337-4568-7A78-53DB-1556BEF5EC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158C354-0346-C694-B666-EE9A008B6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719E63-943A-47C3-B374-03E636F51F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3346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3" name="Rectangle 1032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What is Jerusalem and why is it so important to Israel and Palestine? | Vox">
            <a:extLst>
              <a:ext uri="{FF2B5EF4-FFF2-40B4-BE49-F238E27FC236}">
                <a16:creationId xmlns:a16="http://schemas.microsoft.com/office/drawing/2014/main" id="{A9961766-25F5-11AE-130F-EBC4845249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" t="9091" r="23867"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Rectangle 1034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2F50E4C-B344-884A-3046-EF17A2A457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cs-CZ" sz="4800">
                <a:solidFill>
                  <a:schemeClr val="bg1"/>
                </a:solidFill>
              </a:rPr>
              <a:t>Izrael a Blízký východ ve světové politice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26850BF-05CF-DF00-45F2-F73C27F4E7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cs-CZ" sz="2000">
                <a:solidFill>
                  <a:schemeClr val="bg1"/>
                </a:solidFill>
              </a:rPr>
              <a:t>Mezinárodní vztahy po 1945</a:t>
            </a: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39" name="Rectangle 1038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5764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53214F-BA1F-CDF0-5DFD-4FB88BB5ED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AA8AF93C-A426-0660-1738-6C2D1D192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56C5082-0E4A-78DC-D3EA-A9F893491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dirty="0"/>
              <a:t>Válka za nezávislost (1948–1949)</a:t>
            </a:r>
            <a:endParaRPr lang="cs-CZ" sz="4200" dirty="0"/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4E9D066E-3948-3740-A493-689838978B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0BB781-2B8D-290C-68CB-F60250C341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 fontScale="92500" lnSpcReduction="20000"/>
          </a:bodyPr>
          <a:lstStyle/>
          <a:p>
            <a:r>
              <a:rPr lang="cs-CZ" sz="2400" dirty="0"/>
              <a:t>Po rozhodnutí OSN o rozdělení Palestiny v roce 1947 </a:t>
            </a:r>
            <a:r>
              <a:rPr lang="cs-CZ" sz="2400" b="1" dirty="0"/>
              <a:t>vypukly boje mezi Židy a Araby </a:t>
            </a:r>
            <a:r>
              <a:rPr lang="cs-CZ" sz="2400" dirty="0"/>
              <a:t>ještě před odchodem Britů. Arabské síly blokovaly komunikace a obléhaly židovská města, zatímco </a:t>
            </a:r>
            <a:r>
              <a:rPr lang="cs-CZ" sz="2400" dirty="0" err="1"/>
              <a:t>Hagana</a:t>
            </a:r>
            <a:r>
              <a:rPr lang="cs-CZ" sz="2400" dirty="0"/>
              <a:t> postupně přecházela do protiútoku a získávala kontrolu nad klíčovými oblastmi. </a:t>
            </a:r>
          </a:p>
          <a:p>
            <a:r>
              <a:rPr lang="cs-CZ" sz="2400" dirty="0"/>
              <a:t>Dne </a:t>
            </a:r>
            <a:r>
              <a:rPr lang="cs-CZ" sz="2400" b="1" dirty="0"/>
              <a:t>14. května 1948 </a:t>
            </a:r>
            <a:r>
              <a:rPr lang="cs-CZ" sz="2400" dirty="0"/>
              <a:t>vyhlásil David Ben Gurion </a:t>
            </a:r>
            <a:r>
              <a:rPr lang="cs-CZ" sz="2400" b="1" dirty="0"/>
              <a:t>vznik státu Izrael</a:t>
            </a:r>
            <a:r>
              <a:rPr lang="cs-CZ" sz="2400" dirty="0"/>
              <a:t>, který byl okamžitě uznán USA i Sovětským svazem. Následující den zaútočily armády okolních arabských států. Izrael se zpočátku nacházel v kritické situaci, ale dokázal se stabilizovat mimo jiné díky zahraniční podpoře, zejména dodávkám zbraní z Československa.</a:t>
            </a:r>
          </a:p>
          <a:p>
            <a:r>
              <a:rPr lang="cs-CZ" sz="2400" dirty="0"/>
              <a:t>Po </a:t>
            </a:r>
            <a:r>
              <a:rPr lang="cs-CZ" sz="2400" b="1" dirty="0"/>
              <a:t>příměří v roce 1948 </a:t>
            </a:r>
            <a:r>
              <a:rPr lang="cs-CZ" sz="2400" dirty="0"/>
              <a:t>Izrael reorganizoval armádu a přešel do ofenzívy, čímž získal rozsáhlá území nad rámec plánu OSN. </a:t>
            </a:r>
          </a:p>
          <a:p>
            <a:r>
              <a:rPr lang="cs-CZ" sz="2400" b="1" dirty="0"/>
              <a:t>V roce 1949 </a:t>
            </a:r>
            <a:r>
              <a:rPr lang="cs-CZ" sz="2400" dirty="0"/>
              <a:t>byly uzavřeny dohody o příměří, ale palestinský stát nevznikl a území byla rozdělena mezi Izrael, Jordánsko a Egypt.</a:t>
            </a:r>
          </a:p>
          <a:p>
            <a:r>
              <a:rPr lang="cs-CZ" sz="2400" b="1" dirty="0"/>
              <a:t>Vznik Izraele byl spojen s vítězstvím ve válce, ale zároveň s dlouhodobým konfliktem a vznikem palestinského uprchlického problému.</a:t>
            </a:r>
            <a:endParaRPr lang="cs-CZ" sz="2400" dirty="0"/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6800858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555781-0B31-F048-D3B5-5DED91228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F93A2BF8-151D-60DF-EF77-BE272575D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9452C9E-7A17-C9BC-9BE5-DD8EBD361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dirty="0"/>
              <a:t>Suezská krize (1956)</a:t>
            </a:r>
            <a:endParaRPr lang="cs-CZ" sz="4200" dirty="0"/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7BAEC351-BA1C-BC9B-9FE6-F3F9F5048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9859A3A-E5CF-F9E9-3B06-325CE10994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 fontScale="92500"/>
          </a:bodyPr>
          <a:lstStyle/>
          <a:p>
            <a:r>
              <a:rPr lang="cs-CZ" sz="2400" dirty="0"/>
              <a:t>Po porážce v roce 1948 došlo v Egyptě k převratu (</a:t>
            </a:r>
            <a:r>
              <a:rPr lang="cs-CZ" sz="2400" b="1" dirty="0"/>
              <a:t>1952</a:t>
            </a:r>
            <a:r>
              <a:rPr lang="cs-CZ" sz="2400" dirty="0"/>
              <a:t>) a k moci se dostal </a:t>
            </a:r>
            <a:r>
              <a:rPr lang="cs-CZ" sz="2400" b="1" dirty="0" err="1"/>
              <a:t>Gamál</a:t>
            </a:r>
            <a:r>
              <a:rPr lang="cs-CZ" sz="2400" b="1" dirty="0"/>
              <a:t> </a:t>
            </a:r>
            <a:r>
              <a:rPr lang="cs-CZ" sz="2400" b="1" dirty="0" err="1"/>
              <a:t>Abd</a:t>
            </a:r>
            <a:r>
              <a:rPr lang="cs-CZ" sz="2400" b="1" dirty="0"/>
              <a:t> </a:t>
            </a:r>
            <a:r>
              <a:rPr lang="cs-CZ" sz="2400" b="1" dirty="0" err="1"/>
              <a:t>an-Násir</a:t>
            </a:r>
            <a:r>
              <a:rPr lang="cs-CZ" sz="2400" dirty="0"/>
              <a:t>, který prosazoval </a:t>
            </a:r>
            <a:r>
              <a:rPr lang="cs-CZ" sz="2400" u="sng" dirty="0"/>
              <a:t>panarabský nacionalismus a modernizaci země</a:t>
            </a:r>
            <a:r>
              <a:rPr lang="cs-CZ" sz="2400" dirty="0"/>
              <a:t>. Klíčovým projektem byla Asuánská přehrada, jejíž financování Západ zrušil poté, co se Egypt přiblížil k Sovětskému svazu.</a:t>
            </a:r>
          </a:p>
          <a:p>
            <a:r>
              <a:rPr lang="cs-CZ" sz="2400" dirty="0" err="1"/>
              <a:t>Násir</a:t>
            </a:r>
            <a:r>
              <a:rPr lang="cs-CZ" sz="2400" dirty="0"/>
              <a:t> reagoval v červenci </a:t>
            </a:r>
            <a:r>
              <a:rPr lang="cs-CZ" sz="2400" b="1" dirty="0"/>
              <a:t>1956 </a:t>
            </a:r>
            <a:r>
              <a:rPr lang="cs-CZ" sz="2400" u="sng" dirty="0"/>
              <a:t>znárodněním Suezského průplavu</a:t>
            </a:r>
            <a:r>
              <a:rPr lang="cs-CZ" sz="2400" dirty="0"/>
              <a:t>, což vyvolalo konflikt s Británií a Francií. Ty se tajně dohodly s Izraelem a po jeho útoku na Sinaj zahájily vojenskou intervenci. Operace byla vojensky úspěšná, ale politicky selhala.</a:t>
            </a:r>
          </a:p>
          <a:p>
            <a:r>
              <a:rPr lang="cs-CZ" sz="2400" dirty="0"/>
              <a:t>Spojené státy i Sovětský svaz vyvinuly tlak na ukončení operace, což donutilo Británii a Francii ustoupit. </a:t>
            </a:r>
            <a:r>
              <a:rPr lang="cs-CZ" sz="2400" dirty="0" err="1"/>
              <a:t>Násir</a:t>
            </a:r>
            <a:r>
              <a:rPr lang="cs-CZ" sz="2400" dirty="0"/>
              <a:t> z krize vyšel jako vítěz a symbol arabského odporu proti Západu.</a:t>
            </a:r>
          </a:p>
          <a:p>
            <a:r>
              <a:rPr lang="cs-CZ" sz="2400" b="1" dirty="0"/>
              <a:t>Suezská krize ukázala úpadek koloniálních mocností a posílení nových globálních hráčů.</a:t>
            </a:r>
            <a:endParaRPr lang="cs-CZ" sz="2400" dirty="0"/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4068198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5C9D02-FB93-D3E1-CE0D-9C728809D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177E90A-D0DA-64ED-458A-1C1ED2396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cs-CZ" sz="5400"/>
              <a:t>Cesta k Šestidenní válce (1958–1967)</a:t>
            </a:r>
          </a:p>
        </p:txBody>
      </p:sp>
      <p:sp>
        <p:nvSpPr>
          <p:cNvPr id="5129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26E899E-749A-52E5-8647-9F140F76B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 lnSpcReduction="10000"/>
          </a:bodyPr>
          <a:lstStyle/>
          <a:p>
            <a:r>
              <a:rPr lang="cs-CZ" sz="1900" dirty="0"/>
              <a:t>Po suezské krizi se </a:t>
            </a:r>
            <a:r>
              <a:rPr lang="cs-CZ" sz="1900" dirty="0" err="1"/>
              <a:t>Gamál</a:t>
            </a:r>
            <a:r>
              <a:rPr lang="cs-CZ" sz="1900" dirty="0"/>
              <a:t> </a:t>
            </a:r>
            <a:r>
              <a:rPr lang="cs-CZ" sz="1900" dirty="0" err="1"/>
              <a:t>Abd</a:t>
            </a:r>
            <a:r>
              <a:rPr lang="cs-CZ" sz="1900" dirty="0"/>
              <a:t> </a:t>
            </a:r>
            <a:r>
              <a:rPr lang="cs-CZ" sz="1900" dirty="0" err="1"/>
              <a:t>an-Násir</a:t>
            </a:r>
            <a:r>
              <a:rPr lang="cs-CZ" sz="1900" dirty="0"/>
              <a:t> stal symbolem arabského nacionalismu a pokusil se o sjednocení arabského světa, například vytvořením </a:t>
            </a:r>
            <a:r>
              <a:rPr lang="cs-CZ" sz="1900" b="1" dirty="0"/>
              <a:t>Sjednocené arabské republiky</a:t>
            </a:r>
            <a:r>
              <a:rPr lang="cs-CZ" sz="1900" dirty="0"/>
              <a:t> se Sýrií. I když tento projekt zanikl, spolupráce Egypta a Sýrie pokračovala a vyústila ve vojenské spojenectví.</a:t>
            </a:r>
          </a:p>
          <a:p>
            <a:r>
              <a:rPr lang="cs-CZ" sz="1900" dirty="0"/>
              <a:t>Současně rostlo </a:t>
            </a:r>
            <a:r>
              <a:rPr lang="cs-CZ" sz="1900" b="1" dirty="0"/>
              <a:t>palestinské hnutí</a:t>
            </a:r>
            <a:r>
              <a:rPr lang="cs-CZ" sz="1900" dirty="0"/>
              <a:t>. V roce </a:t>
            </a:r>
            <a:r>
              <a:rPr lang="cs-CZ" sz="1900" b="1" dirty="0"/>
              <a:t>1964 </a:t>
            </a:r>
            <a:r>
              <a:rPr lang="cs-CZ" sz="1900" dirty="0"/>
              <a:t>vznikla </a:t>
            </a:r>
            <a:r>
              <a:rPr lang="cs-CZ" sz="1900" b="1" dirty="0"/>
              <a:t>Organizace pro osvobození Palestiny (OOP)</a:t>
            </a:r>
            <a:r>
              <a:rPr lang="cs-CZ" sz="1900" dirty="0"/>
              <a:t>, jejímž cílem bylo zničení Izraele. Paralelně působily radikálnější skupiny jako </a:t>
            </a:r>
            <a:r>
              <a:rPr lang="cs-CZ" sz="1900" b="1" dirty="0"/>
              <a:t>Fatah</a:t>
            </a:r>
            <a:r>
              <a:rPr lang="cs-CZ" sz="1900" dirty="0"/>
              <a:t> vedený Jásirem Arafatem, které zahájily ozbrojené útoky.</a:t>
            </a:r>
          </a:p>
          <a:p>
            <a:r>
              <a:rPr lang="cs-CZ" sz="1900" dirty="0"/>
              <a:t>Na jaře </a:t>
            </a:r>
            <a:r>
              <a:rPr lang="cs-CZ" sz="1900" b="1" dirty="0"/>
              <a:t>1967</a:t>
            </a:r>
            <a:r>
              <a:rPr lang="cs-CZ" sz="1900" dirty="0"/>
              <a:t> napětí eskalovalo. </a:t>
            </a:r>
            <a:r>
              <a:rPr lang="cs-CZ" sz="1900" dirty="0" err="1"/>
              <a:t>Násir</a:t>
            </a:r>
            <a:r>
              <a:rPr lang="cs-CZ" sz="1900" dirty="0"/>
              <a:t> vyhostil jednotky OSN ze Sinaje a uzavřel </a:t>
            </a:r>
            <a:r>
              <a:rPr lang="cs-CZ" sz="1900" dirty="0" err="1"/>
              <a:t>Akabský</a:t>
            </a:r>
            <a:r>
              <a:rPr lang="cs-CZ" sz="1900" dirty="0"/>
              <a:t> záliv, zatímco arabské státy vytvořily vojenskou koalici proti Izraeli.</a:t>
            </a:r>
          </a:p>
          <a:p>
            <a:r>
              <a:rPr lang="cs-CZ" sz="1900" b="1" dirty="0"/>
              <a:t>Blízký východ se ocitl na prahu otevřené války.</a:t>
            </a:r>
            <a:endParaRPr lang="cs-CZ" sz="1900" dirty="0"/>
          </a:p>
          <a:p>
            <a:endParaRPr lang="cs-CZ" sz="1700" dirty="0"/>
          </a:p>
        </p:txBody>
      </p:sp>
      <p:pic>
        <p:nvPicPr>
          <p:cNvPr id="5122" name="Picture 2" descr="Arafat, in images">
            <a:extLst>
              <a:ext uri="{FF2B5EF4-FFF2-40B4-BE49-F238E27FC236}">
                <a16:creationId xmlns:a16="http://schemas.microsoft.com/office/drawing/2014/main" id="{B322A280-8114-57EB-F7B0-B5978CE380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27238"/>
          <a:stretch>
            <a:fillRect/>
          </a:stretch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80092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17272E-538A-14D2-A954-60EC0A841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13799363-243B-2A35-EC29-17F0CB5868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AB948BB-6A35-B542-5393-F3D053DB2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dirty="0"/>
              <a:t>Šestidenní válka (1967) a její důsledky</a:t>
            </a:r>
            <a:endParaRPr lang="cs-CZ" sz="4200" dirty="0"/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5E235292-BC60-77D7-F432-9745FFD0EA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E899D1-C154-C6C7-F0BF-C7F65EE21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cs-CZ" sz="2400" dirty="0"/>
              <a:t>Izrael zahájil </a:t>
            </a:r>
            <a:r>
              <a:rPr lang="cs-CZ" sz="2400" b="1" dirty="0"/>
              <a:t>5. června 1967 </a:t>
            </a:r>
            <a:r>
              <a:rPr lang="cs-CZ" sz="2400" dirty="0"/>
              <a:t>preventivní útok, při němž zničil většinu egyptského letectva. Bez vzdušné podpory arabské armády rychle podlehly.</a:t>
            </a:r>
          </a:p>
          <a:p>
            <a:r>
              <a:rPr lang="cs-CZ" sz="2400" dirty="0"/>
              <a:t>Během šesti dnů Izrael </a:t>
            </a:r>
            <a:r>
              <a:rPr lang="cs-CZ" sz="2400" b="1" dirty="0"/>
              <a:t>obsadil Sinajský poloostrov, pásmo Gazy, Západní břeh včetně východního Jeruzaléma a Golanské výšiny</a:t>
            </a:r>
            <a:r>
              <a:rPr lang="cs-CZ" sz="2400" dirty="0"/>
              <a:t>. Dobytí Jeruzaléma mělo zásadní symbolický význam.</a:t>
            </a:r>
          </a:p>
          <a:p>
            <a:r>
              <a:rPr lang="cs-CZ" sz="2400" dirty="0"/>
              <a:t>Válka dramaticky změnila poměry v regionu. Izrael výrazně rozšířil své území, ale zároveň převzal kontrolu nad velkým palestinským obyvatelstvem.</a:t>
            </a:r>
          </a:p>
          <a:p>
            <a:r>
              <a:rPr lang="cs-CZ" sz="2400" b="1" dirty="0"/>
              <a:t>Vítězství Izraele vytvořilo nové napětí, které se stalo základem dalších konfliktů.</a:t>
            </a:r>
            <a:endParaRPr lang="cs-CZ" sz="2400" dirty="0"/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42551550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A2302BF5-7404-2811-A430-0F382404F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349" y="0"/>
            <a:ext cx="4559301" cy="6861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35674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1611E5-1009-015D-1BC0-3F1BE52DA8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E5D45DA4-C53C-D2AC-6383-9A4ED3B39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09A4BF9-21A9-4233-7DD7-5A90BC225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dirty="0" err="1"/>
              <a:t>Jomkipurská</a:t>
            </a:r>
            <a:r>
              <a:rPr lang="cs-CZ" sz="4000" dirty="0"/>
              <a:t> válka (1973)</a:t>
            </a:r>
            <a:endParaRPr lang="cs-CZ" sz="4200" dirty="0"/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303EAF5E-83FB-67EC-AA83-060162D5D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82823B-0216-AFF9-B3FD-B3E94CA447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 lnSpcReduction="10000"/>
          </a:bodyPr>
          <a:lstStyle/>
          <a:p>
            <a:r>
              <a:rPr lang="cs-CZ" sz="2400" dirty="0"/>
              <a:t>Po porážce v roce 1967 se Egypt a Sýrie rozhodly získat zpět ztracená území. Prezident </a:t>
            </a:r>
            <a:r>
              <a:rPr lang="cs-CZ" sz="2400" b="1" dirty="0" err="1"/>
              <a:t>Anvar</a:t>
            </a:r>
            <a:r>
              <a:rPr lang="cs-CZ" sz="2400" b="1" dirty="0"/>
              <a:t> </a:t>
            </a:r>
            <a:r>
              <a:rPr lang="cs-CZ" sz="2400" b="1" dirty="0" err="1"/>
              <a:t>Sadat</a:t>
            </a:r>
            <a:r>
              <a:rPr lang="cs-CZ" sz="2400" b="1" dirty="0"/>
              <a:t> </a:t>
            </a:r>
            <a:r>
              <a:rPr lang="cs-CZ" sz="2400" dirty="0"/>
              <a:t>a </a:t>
            </a:r>
            <a:r>
              <a:rPr lang="cs-CZ" sz="2400" b="1" dirty="0"/>
              <a:t>Háfiz al-Asad </a:t>
            </a:r>
            <a:r>
              <a:rPr lang="cs-CZ" sz="2400" dirty="0"/>
              <a:t>připravili překvapivý útok, který začal </a:t>
            </a:r>
            <a:r>
              <a:rPr lang="cs-CZ" sz="2400" b="1" dirty="0"/>
              <a:t>6. října 1973</a:t>
            </a:r>
            <a:r>
              <a:rPr lang="cs-CZ" sz="2400" dirty="0"/>
              <a:t> </a:t>
            </a:r>
            <a:r>
              <a:rPr lang="cs-CZ" sz="2400" b="1" dirty="0"/>
              <a:t>během svátku </a:t>
            </a:r>
            <a:r>
              <a:rPr lang="cs-CZ" sz="2400" b="1" dirty="0" err="1"/>
              <a:t>Jom</a:t>
            </a:r>
            <a:r>
              <a:rPr lang="cs-CZ" sz="2400" b="1" dirty="0"/>
              <a:t> </a:t>
            </a:r>
            <a:r>
              <a:rPr lang="cs-CZ" sz="2400" b="1" dirty="0" err="1"/>
              <a:t>kipur</a:t>
            </a:r>
            <a:r>
              <a:rPr lang="cs-CZ" sz="2400" dirty="0"/>
              <a:t>, kdy byl Izrael nepřipraven. Egypt prolomil obranu na Suezském průplavu a Sýrie zaútočila na Golanské výšiny.</a:t>
            </a:r>
          </a:p>
          <a:p>
            <a:r>
              <a:rPr lang="cs-CZ" sz="2400" dirty="0"/>
              <a:t>První dny byly pro Izrael kritické, ale postupně se mu podařilo situaci zvrátit. Izraelská armáda zastavila syrský postup a na Sinaji přešla do protiútoku, obklíčila egyptskou armádu a přiblížila se k rozhodujícímu vítězství.</a:t>
            </a:r>
          </a:p>
          <a:p>
            <a:r>
              <a:rPr lang="cs-CZ" sz="2400" dirty="0"/>
              <a:t>Konflikt měl silný mezinárodní dopad – </a:t>
            </a:r>
            <a:r>
              <a:rPr lang="cs-CZ" sz="2400" b="1" dirty="0"/>
              <a:t>USA podpořily Izrael</a:t>
            </a:r>
            <a:r>
              <a:rPr lang="cs-CZ" sz="2400" dirty="0"/>
              <a:t>, zatímco arabské státy vyhlásily ropné embargo, které vyvolalo globální krizi. Válka skončila příměřím pod tlakem velmocí.</a:t>
            </a:r>
          </a:p>
          <a:p>
            <a:r>
              <a:rPr lang="cs-CZ" sz="2400" b="1" dirty="0"/>
              <a:t>Válka ukázala zranitelnost Izraele, ale zároveň otevřela cestu k pozdějšímu mírovému řešení.</a:t>
            </a:r>
            <a:endParaRPr lang="cs-CZ" sz="2400" dirty="0"/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9952427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0BE3CF-EAAE-370F-97A4-1AE2E0316D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1F00B678-5636-DEF5-5211-394F41CEB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9664791-CC6F-A093-E287-4DC37AC1E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dirty="0"/>
              <a:t>Egyptsko-izraelský mír a Camp David (1978–1979)</a:t>
            </a:r>
            <a:endParaRPr lang="cs-CZ" sz="4200" dirty="0"/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49143918-1320-85F6-B891-B884416369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B9A339-C5E2-27C1-86ED-1B09736F8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 fontScale="92500" lnSpcReduction="10000"/>
          </a:bodyPr>
          <a:lstStyle/>
          <a:p>
            <a:r>
              <a:rPr lang="cs-CZ" sz="2400" dirty="0"/>
              <a:t>Egyptský prezident </a:t>
            </a:r>
            <a:r>
              <a:rPr lang="cs-CZ" sz="2400" b="1" dirty="0" err="1"/>
              <a:t>Anvar</a:t>
            </a:r>
            <a:r>
              <a:rPr lang="cs-CZ" sz="2400" b="1" dirty="0"/>
              <a:t> </a:t>
            </a:r>
            <a:r>
              <a:rPr lang="cs-CZ" sz="2400" b="1" dirty="0" err="1"/>
              <a:t>Sadat</a:t>
            </a:r>
            <a:r>
              <a:rPr lang="cs-CZ" sz="2400" b="1" dirty="0"/>
              <a:t> </a:t>
            </a:r>
            <a:r>
              <a:rPr lang="cs-CZ" sz="2400" dirty="0"/>
              <a:t>učinil v roce </a:t>
            </a:r>
            <a:r>
              <a:rPr lang="cs-CZ" sz="2400" b="1" dirty="0"/>
              <a:t>1977 </a:t>
            </a:r>
            <a:r>
              <a:rPr lang="cs-CZ" sz="2400" dirty="0"/>
              <a:t>historický krok, když navštívil Izrael a vystoupil v </a:t>
            </a:r>
            <a:r>
              <a:rPr lang="cs-CZ" sz="2400" dirty="0" err="1"/>
              <a:t>Knesetu</a:t>
            </a:r>
            <a:r>
              <a:rPr lang="cs-CZ" sz="2400" dirty="0"/>
              <a:t>. Tím poprvé arabský vůdce uznal existenci Izraele a otevřel cestu k jednání, výměnou za vrácení okupovaných území a řešení palestinské otázky.</a:t>
            </a:r>
          </a:p>
          <a:p>
            <a:r>
              <a:rPr lang="cs-CZ" sz="2400" dirty="0"/>
              <a:t>Za zprostředkování amerického prezidenta </a:t>
            </a:r>
            <a:r>
              <a:rPr lang="cs-CZ" sz="2400" b="1" dirty="0"/>
              <a:t>Jimmyho Cartera proběhla v roce 1978 jednání v Camp Davidu mezi </a:t>
            </a:r>
            <a:r>
              <a:rPr lang="cs-CZ" sz="2400" b="1" dirty="0" err="1"/>
              <a:t>Sadatem</a:t>
            </a:r>
            <a:r>
              <a:rPr lang="cs-CZ" sz="2400" b="1" dirty="0"/>
              <a:t> a izraelským premiérem </a:t>
            </a:r>
            <a:r>
              <a:rPr lang="cs-CZ" sz="2400" b="1" dirty="0" err="1"/>
              <a:t>Menachemem</a:t>
            </a:r>
            <a:r>
              <a:rPr lang="cs-CZ" sz="2400" b="1" dirty="0"/>
              <a:t> </a:t>
            </a:r>
            <a:r>
              <a:rPr lang="cs-CZ" sz="2400" b="1" dirty="0" err="1"/>
              <a:t>Beginem</a:t>
            </a:r>
            <a:r>
              <a:rPr lang="cs-CZ" sz="2400" dirty="0"/>
              <a:t>. Výsledkem byla </a:t>
            </a:r>
            <a:r>
              <a:rPr lang="cs-CZ" sz="2400" b="1" dirty="0"/>
              <a:t>mírová smlouva z roku 1979</a:t>
            </a:r>
            <a:r>
              <a:rPr lang="cs-CZ" sz="2400" dirty="0"/>
              <a:t>, na jejímž základě Izrael vrátil Sinaj Egyptu a Egypt Izrael oficiálně uznal.</a:t>
            </a:r>
          </a:p>
          <a:p>
            <a:r>
              <a:rPr lang="cs-CZ" sz="2400" dirty="0"/>
              <a:t>Dohoda znamenala průlom v arabsko-izraelském konfliktu, ale zároveň izolovala Egypt v arabském světě. </a:t>
            </a:r>
            <a:r>
              <a:rPr lang="cs-CZ" sz="2400" dirty="0" err="1"/>
              <a:t>Sadat</a:t>
            </a:r>
            <a:r>
              <a:rPr lang="cs-CZ" sz="2400" dirty="0"/>
              <a:t> byl později zavražděn, zatímco Egypt se stal klíčovým spojencem USA v regionu.</a:t>
            </a:r>
          </a:p>
          <a:p>
            <a:r>
              <a:rPr lang="cs-CZ" sz="2400" b="1" dirty="0"/>
              <a:t>Mírová smlouva ukázala, že konflikt lze řešit diplomacií, ale za vysokou politickou cenu.</a:t>
            </a:r>
            <a:endParaRPr lang="cs-CZ" sz="2400" dirty="0"/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1088681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E545E318-3F62-5475-517B-E0CCBEB31E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434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8955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EDC23B-594A-4B6B-73B2-4B4C2B199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83C97EC-0A8F-E37F-119D-0C79B37DAE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110D95B-8C49-D826-3AF9-ADCD1DBF4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dirty="0"/>
              <a:t>Přesun OOP do Libanonu a cesta k válce</a:t>
            </a:r>
            <a:endParaRPr lang="cs-CZ" sz="4200" dirty="0"/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82F10419-B6E4-876E-9794-55FC645495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A2544A-4509-27EE-BC67-2866C0B47D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cs-CZ" sz="2400" dirty="0"/>
              <a:t>Po roce 1948 se palestinská otázka přesunula do </a:t>
            </a:r>
            <a:r>
              <a:rPr lang="cs-CZ" sz="2400" b="1" dirty="0"/>
              <a:t>Jordánska</a:t>
            </a:r>
            <a:r>
              <a:rPr lang="cs-CZ" sz="2400" dirty="0"/>
              <a:t>, kde OOP vytvořila „stát ve státě“. To vedlo k </a:t>
            </a:r>
            <a:r>
              <a:rPr lang="cs-CZ" sz="2400" u="sng" dirty="0"/>
              <a:t>konfliktu s králem Husajnem </a:t>
            </a:r>
            <a:r>
              <a:rPr lang="cs-CZ" sz="2400" dirty="0"/>
              <a:t>a k vojenskému zásahu v roce </a:t>
            </a:r>
            <a:r>
              <a:rPr lang="cs-CZ" sz="2400" b="1" dirty="0"/>
              <a:t>1970 </a:t>
            </a:r>
            <a:r>
              <a:rPr lang="cs-CZ" sz="2400" dirty="0"/>
              <a:t>(</a:t>
            </a:r>
            <a:r>
              <a:rPr lang="cs-CZ" sz="2400" b="1" dirty="0"/>
              <a:t>Černé září</a:t>
            </a:r>
            <a:r>
              <a:rPr lang="cs-CZ" sz="2400" dirty="0"/>
              <a:t>), po kterém byla OOP vyhnána.</a:t>
            </a:r>
          </a:p>
          <a:p>
            <a:r>
              <a:rPr lang="cs-CZ" sz="2400" dirty="0"/>
              <a:t>OOP se přesunula do </a:t>
            </a:r>
            <a:r>
              <a:rPr lang="cs-CZ" sz="2400" b="1" dirty="0"/>
              <a:t>Libanonu</a:t>
            </a:r>
            <a:r>
              <a:rPr lang="cs-CZ" sz="2400" dirty="0"/>
              <a:t>, kde využila slabosti státu a </a:t>
            </a:r>
            <a:r>
              <a:rPr lang="cs-CZ" sz="2400" b="1" dirty="0"/>
              <a:t>vybudovala nové základny</a:t>
            </a:r>
            <a:r>
              <a:rPr lang="cs-CZ" sz="2400" dirty="0"/>
              <a:t>. Odtud podnikala </a:t>
            </a:r>
            <a:r>
              <a:rPr lang="cs-CZ" sz="2400" b="1" dirty="0"/>
              <a:t>útoky proti Izraeli i teroristické akce v zahraničí</a:t>
            </a:r>
            <a:r>
              <a:rPr lang="cs-CZ" sz="2400" dirty="0"/>
              <a:t>, například atentát na olympiádě v Mnichově 1972.</a:t>
            </a:r>
          </a:p>
          <a:p>
            <a:r>
              <a:rPr lang="cs-CZ" sz="2400" dirty="0"/>
              <a:t>Izrael reagoval operacemi proti OOP a v roce </a:t>
            </a:r>
            <a:r>
              <a:rPr lang="cs-CZ" sz="2400" b="1" dirty="0"/>
              <a:t>1982</a:t>
            </a:r>
            <a:r>
              <a:rPr lang="cs-CZ" sz="2400" dirty="0"/>
              <a:t> zahájil </a:t>
            </a:r>
            <a:r>
              <a:rPr lang="cs-CZ" sz="2400" b="1" dirty="0"/>
              <a:t>invazi do Libanonu </a:t>
            </a:r>
            <a:r>
              <a:rPr lang="cs-CZ" sz="2400" dirty="0"/>
              <a:t>s cílem zničit palestinské struktury. Armáda postoupila až k Bejrútu, čímž konflikt výrazně eskaloval.</a:t>
            </a:r>
          </a:p>
          <a:p>
            <a:r>
              <a:rPr lang="cs-CZ" sz="2400" b="1" dirty="0"/>
              <a:t>Libanon se stal centrem palestinského odporu i regionálního konfliktu.</a:t>
            </a:r>
            <a:endParaRPr lang="cs-CZ" sz="2400" dirty="0"/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6666283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750DC9-B853-C3D3-8E75-CADFDF372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EE110F49-008A-D8BE-88D1-189B29D4A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D06B7A4-DC2A-75A6-D468-36D09B7B8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dirty="0"/>
              <a:t>Invaze a vznik Hizballáhu</a:t>
            </a:r>
            <a:endParaRPr lang="cs-CZ" sz="4200" dirty="0"/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F2B2246F-893D-8C6A-162B-27BE338CD4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D59478-05B2-2D8E-DDD8-E26D552B28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 lnSpcReduction="10000"/>
          </a:bodyPr>
          <a:lstStyle/>
          <a:p>
            <a:r>
              <a:rPr lang="cs-CZ" sz="2400" dirty="0"/>
              <a:t>Izraelská invaze probíhala v podmínkách libanonské občanské války. Vyvrcholením byl masakr v </a:t>
            </a:r>
            <a:r>
              <a:rPr lang="cs-CZ" sz="2400" dirty="0" err="1"/>
              <a:t>Sabře</a:t>
            </a:r>
            <a:r>
              <a:rPr lang="cs-CZ" sz="2400" dirty="0"/>
              <a:t> a </a:t>
            </a:r>
            <a:r>
              <a:rPr lang="cs-CZ" sz="2400" dirty="0" err="1"/>
              <a:t>Šatile</a:t>
            </a:r>
            <a:r>
              <a:rPr lang="cs-CZ" sz="2400" dirty="0"/>
              <a:t>, který provedly křesťanské milice, zatímco Izrael nezasáhl. Událost vedla k mezinárodní kritice a oslabení izraelské pozice.</a:t>
            </a:r>
          </a:p>
          <a:p>
            <a:r>
              <a:rPr lang="cs-CZ" sz="2400" b="1" dirty="0"/>
              <a:t>Dlouhodobá izraelská přítomnost </a:t>
            </a:r>
            <a:r>
              <a:rPr lang="cs-CZ" sz="2400" dirty="0"/>
              <a:t>na jihu Libanonu postupně vyvolala </a:t>
            </a:r>
            <a:r>
              <a:rPr lang="cs-CZ" sz="2400" b="1" dirty="0"/>
              <a:t>odpor místních šíitů</a:t>
            </a:r>
            <a:r>
              <a:rPr lang="cs-CZ" sz="2400" dirty="0"/>
              <a:t>. </a:t>
            </a:r>
            <a:r>
              <a:rPr lang="cs-CZ" sz="2400" b="1" dirty="0"/>
              <a:t>Írán</a:t>
            </a:r>
            <a:r>
              <a:rPr lang="cs-CZ" sz="2400" dirty="0"/>
              <a:t> této situace využil a </a:t>
            </a:r>
            <a:r>
              <a:rPr lang="cs-CZ" sz="2400" b="1" dirty="0"/>
              <a:t>podpořil vznik Hizballáhu</a:t>
            </a:r>
            <a:r>
              <a:rPr lang="cs-CZ" sz="2400" dirty="0"/>
              <a:t>, který kombinoval sociální služby s ozbrojeným bojem proti Izraeli.</a:t>
            </a:r>
          </a:p>
          <a:p>
            <a:r>
              <a:rPr lang="cs-CZ" sz="2400" dirty="0"/>
              <a:t>Hizballáh se stal klíčovou silou v regionu a donutil Izrael k odchodu z Libanonu v roce 2000. Konflikt pokračoval i nadále, například válkou v roce 2006.</a:t>
            </a:r>
          </a:p>
          <a:p>
            <a:r>
              <a:rPr lang="cs-CZ" sz="2400" b="1" dirty="0"/>
              <a:t>Izraelská invaze vedla k oslabení OOP, ale zároveň vytvořila nového, silnějšího protivníka – Hizballáh.</a:t>
            </a:r>
            <a:endParaRPr lang="cs-CZ" sz="2400" dirty="0"/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135986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EAF0E5F-21E8-A953-AFD1-FB436AFF7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000"/>
              <a:t>Diaspora, emancipace a vznik sionismu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075E515-1396-BF20-4EBA-107258007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 lnSpcReduction="10000"/>
          </a:bodyPr>
          <a:lstStyle/>
          <a:p>
            <a:r>
              <a:rPr lang="cs-CZ" sz="2100" dirty="0"/>
              <a:t>Po potlačení židovských povstání v 1. a 2. století n. l. došlo k rozptýlení Židů po celém římském impériu. V průběhu staletí diaspory zůstalo </a:t>
            </a:r>
            <a:r>
              <a:rPr lang="cs-CZ" sz="2100" b="1" dirty="0"/>
              <a:t>hlavním pojítkem židovské identity náboženství.</a:t>
            </a:r>
            <a:r>
              <a:rPr lang="cs-CZ" sz="2100" dirty="0"/>
              <a:t> </a:t>
            </a:r>
          </a:p>
          <a:p>
            <a:r>
              <a:rPr lang="cs-CZ" sz="2100" dirty="0"/>
              <a:t>V Evropě žili Židé dlouhodobě na okraji společnosti, často v ghettech a bez plných občanských práv. Osvícenství a 19. století přinesly dvojí vývoj – na jedné straně emancipaci a možnost asimilace, na druhé straně moderní antisemitismus, který Židy chápal jako odlišnou rasu. Zatímco v západní Evropě se část Židů integrovala, ve východní Evropě, zejména v </a:t>
            </a:r>
            <a:r>
              <a:rPr lang="cs-CZ" sz="2100" b="1" dirty="0"/>
              <a:t>Rusku, docházelo k pogromům</a:t>
            </a:r>
            <a:r>
              <a:rPr lang="cs-CZ" sz="2100" dirty="0"/>
              <a:t>.</a:t>
            </a:r>
          </a:p>
          <a:p>
            <a:r>
              <a:rPr lang="cs-CZ" sz="2100" dirty="0"/>
              <a:t>V této situaci formuloval </a:t>
            </a:r>
            <a:r>
              <a:rPr lang="cs-CZ" sz="2100" u="sng" dirty="0"/>
              <a:t>Theodor </a:t>
            </a:r>
            <a:r>
              <a:rPr lang="cs-CZ" sz="2100" u="sng" dirty="0" err="1"/>
              <a:t>Herzl</a:t>
            </a:r>
            <a:r>
              <a:rPr lang="cs-CZ" sz="2100" dirty="0"/>
              <a:t> </a:t>
            </a:r>
            <a:r>
              <a:rPr lang="cs-CZ" sz="2100" b="1" dirty="0"/>
              <a:t>program sionismu</a:t>
            </a:r>
            <a:r>
              <a:rPr lang="cs-CZ" sz="2100" dirty="0"/>
              <a:t>, který </a:t>
            </a:r>
            <a:r>
              <a:rPr lang="cs-CZ" sz="2100" b="1" dirty="0"/>
              <a:t>odmítl asimilaci a prosazoval vytvoření vlastního státu </a:t>
            </a:r>
            <a:r>
              <a:rPr lang="cs-CZ" sz="2100" dirty="0"/>
              <a:t>jako řešení židovské otázky. </a:t>
            </a:r>
          </a:p>
          <a:p>
            <a:r>
              <a:rPr lang="cs-CZ" sz="2100" dirty="0"/>
              <a:t>Roku </a:t>
            </a:r>
            <a:r>
              <a:rPr lang="cs-CZ" sz="2100" b="1" dirty="0"/>
              <a:t>1897 </a:t>
            </a:r>
            <a:r>
              <a:rPr lang="cs-CZ" sz="2100" dirty="0"/>
              <a:t>vznikla </a:t>
            </a:r>
            <a:r>
              <a:rPr lang="cs-CZ" sz="2100" b="1" dirty="0"/>
              <a:t>Světová sionistická organizace </a:t>
            </a:r>
            <a:r>
              <a:rPr lang="cs-CZ" sz="2100" dirty="0"/>
              <a:t>s cílem vytvořit národní domov v Palestině.</a:t>
            </a:r>
          </a:p>
          <a:p>
            <a:r>
              <a:rPr lang="cs-CZ" sz="2100" b="1" dirty="0"/>
              <a:t>Sionismus představoval reakci na selhání integrace i na rostoucí antisemitismus v Evropě.</a:t>
            </a:r>
            <a:endParaRPr lang="cs-CZ" sz="2100" dirty="0"/>
          </a:p>
          <a:p>
            <a:endParaRPr lang="cs-CZ" sz="1900" dirty="0"/>
          </a:p>
        </p:txBody>
      </p:sp>
    </p:spTree>
    <p:extLst>
      <p:ext uri="{BB962C8B-B14F-4D97-AF65-F5344CB8AC3E}">
        <p14:creationId xmlns:p14="http://schemas.microsoft.com/office/powerpoint/2010/main" val="7608770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1F70B8-A6E6-707A-61DF-0A01AACA14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A0A218C4-9443-0BC8-7B90-D1F16E744F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D0C806A-1B65-4F1A-BEE0-D0069FCAD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dirty="0"/>
              <a:t>První intifáda (1987–1993)</a:t>
            </a:r>
            <a:endParaRPr lang="cs-CZ" sz="4200" dirty="0"/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C1ADFB8F-EF9B-C66B-DBDB-54D8067689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56DD3C3-61EA-1439-C6CB-F972EDE668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cs-CZ" sz="2400" dirty="0"/>
              <a:t>V </a:t>
            </a:r>
            <a:r>
              <a:rPr lang="cs-CZ" sz="2400" b="1" dirty="0"/>
              <a:t>prosinci 1987 </a:t>
            </a:r>
            <a:r>
              <a:rPr lang="cs-CZ" sz="2400" dirty="0"/>
              <a:t>vypuklo palestinské povstání – </a:t>
            </a:r>
            <a:r>
              <a:rPr lang="cs-CZ" sz="2400" b="1" dirty="0"/>
              <a:t>první intifáda </a:t>
            </a:r>
            <a:r>
              <a:rPr lang="cs-CZ" sz="2400" dirty="0"/>
              <a:t>– které začalo v Gaze a rychle se rozšířilo na Západní břeh a do Jeruzaléma. Šlo o </a:t>
            </a:r>
            <a:r>
              <a:rPr lang="cs-CZ" sz="2400" b="1" dirty="0"/>
              <a:t>masové lidové hnutí proti izraelské okupaci</a:t>
            </a:r>
            <a:r>
              <a:rPr lang="cs-CZ" sz="2400" dirty="0"/>
              <a:t>, doprovázené demonstracemi, násilím i tvrdými zásahy izraelské armády.</a:t>
            </a:r>
          </a:p>
          <a:p>
            <a:r>
              <a:rPr lang="cs-CZ" sz="2400" dirty="0"/>
              <a:t>Povstání zásadně změnilo situaci. </a:t>
            </a:r>
            <a:r>
              <a:rPr lang="cs-CZ" sz="2400" b="1" dirty="0"/>
              <a:t>Posílilo islamistický </a:t>
            </a:r>
            <a:r>
              <a:rPr lang="cs-CZ" sz="2400" b="1" dirty="0" err="1"/>
              <a:t>Hamás</a:t>
            </a:r>
            <a:r>
              <a:rPr lang="cs-CZ" sz="2400" dirty="0"/>
              <a:t>, který odmítal kompromisy a prosazoval ozbrojený boj, a zároveň přitáhlo pozornost mezinárodního společenství k palestinské otázce.</a:t>
            </a:r>
          </a:p>
          <a:p>
            <a:r>
              <a:rPr lang="cs-CZ" sz="2400" dirty="0"/>
              <a:t>V kontextu končící studené války začaly Spojené státy tlačit na obě strany k politickému řešení konfliktu.</a:t>
            </a:r>
          </a:p>
          <a:p>
            <a:r>
              <a:rPr lang="cs-CZ" sz="2400" b="1" dirty="0"/>
              <a:t>Intifáda proměnila palestinský problém z regionálního konfliktu v globální politickou otázku.</a:t>
            </a:r>
            <a:endParaRPr lang="cs-CZ" sz="2400" dirty="0"/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905323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F26D2A-A1CD-D3E0-1E23-18DC4E1E1E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12E6D021-5217-483B-A204-3470355EDA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18E4E6C-06DB-AD3B-E242-AA50A4052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t-BR" sz="4000" dirty="0"/>
              <a:t>Mírový proces v Oslu (1993–1995)</a:t>
            </a:r>
            <a:endParaRPr lang="cs-CZ" sz="4200" dirty="0"/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F1659829-77CD-B5E9-DA79-DEA5F986E7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A7FDBC3-8C5B-8EC2-54F0-0C36B9C71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 lnSpcReduction="10000"/>
          </a:bodyPr>
          <a:lstStyle/>
          <a:p>
            <a:r>
              <a:rPr lang="cs-CZ" sz="2400" dirty="0"/>
              <a:t>Průlom přinesla tajná jednání mezi Izraelem a OOP v norském Oslu, která vedla k historickému vzájemnému uznání. V roce </a:t>
            </a:r>
            <a:r>
              <a:rPr lang="cs-CZ" sz="2400" b="1" dirty="0"/>
              <a:t>1993 </a:t>
            </a:r>
            <a:r>
              <a:rPr lang="cs-CZ" sz="2400" dirty="0"/>
              <a:t>si </a:t>
            </a:r>
            <a:r>
              <a:rPr lang="cs-CZ" sz="2400" b="1" dirty="0" err="1"/>
              <a:t>Jicchak</a:t>
            </a:r>
            <a:r>
              <a:rPr lang="cs-CZ" sz="2400" b="1" dirty="0"/>
              <a:t> </a:t>
            </a:r>
            <a:r>
              <a:rPr lang="cs-CZ" sz="2400" b="1" dirty="0" err="1"/>
              <a:t>Rabin</a:t>
            </a:r>
            <a:r>
              <a:rPr lang="cs-CZ" sz="2400" b="1" dirty="0"/>
              <a:t> a Jásir Arafat </a:t>
            </a:r>
            <a:r>
              <a:rPr lang="cs-CZ" sz="2400" dirty="0"/>
              <a:t>podali ruce ve Washingtonu a zahájili mírový proces.</a:t>
            </a:r>
          </a:p>
          <a:p>
            <a:r>
              <a:rPr lang="cs-CZ" sz="2400" dirty="0"/>
              <a:t>Dohody stanovily postupné předávání správy Palestincům a rozdělení území na pásma s různou mírou kontroly. Proces však narazil na odpor – </a:t>
            </a:r>
            <a:r>
              <a:rPr lang="cs-CZ" sz="2400" dirty="0" err="1"/>
              <a:t>Hamás</a:t>
            </a:r>
            <a:r>
              <a:rPr lang="cs-CZ" sz="2400" dirty="0"/>
              <a:t> zahájil teroristické útoky, zatímco část izraelské společnosti odmítala ústupky.</a:t>
            </a:r>
          </a:p>
          <a:p>
            <a:r>
              <a:rPr lang="cs-CZ" sz="2400" dirty="0"/>
              <a:t>V roce 1995 byl premiér </a:t>
            </a:r>
            <a:r>
              <a:rPr lang="cs-CZ" sz="2400" dirty="0" err="1"/>
              <a:t>Rabin</a:t>
            </a:r>
            <a:r>
              <a:rPr lang="cs-CZ" sz="2400" dirty="0"/>
              <a:t> zavražděn izraelským extremistou, což mírový proces zásadně oslabilo, přestože mezitím došlo k míru mezi Izraelem a Jordánskem.</a:t>
            </a:r>
          </a:p>
          <a:p>
            <a:r>
              <a:rPr lang="cs-CZ" sz="2400" b="1" dirty="0"/>
              <a:t>Mírový proces otevřel cestu k řešení, ale zároveň odhalil hluboké rozpory na obou stranách.</a:t>
            </a:r>
            <a:endParaRPr lang="cs-CZ" sz="2400" dirty="0"/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41593975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950AD4C-6AF3-49F8-94E1-DBCAFB394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DBEAE55-3EA1-41D7-A212-5F7D8986C1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212206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FC5F0E7-644F-4101-BE72-12825CF53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417551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4BABE9E5-C96E-BA62-3678-2AC8E38717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7074" b="-1"/>
          <a:stretch>
            <a:fillRect/>
          </a:stretch>
        </p:blipFill>
        <p:spPr>
          <a:xfrm>
            <a:off x="2644776" y="10"/>
            <a:ext cx="9547224" cy="6857990"/>
          </a:xfrm>
          <a:custGeom>
            <a:avLst/>
            <a:gdLst/>
            <a:ahLst/>
            <a:cxnLst/>
            <a:rect l="l" t="t" r="r" b="b"/>
            <a:pathLst>
              <a:path w="9547224" h="6858000">
                <a:moveTo>
                  <a:pt x="1623023" y="0"/>
                </a:moveTo>
                <a:lnTo>
                  <a:pt x="2716256" y="0"/>
                </a:lnTo>
                <a:lnTo>
                  <a:pt x="3032455" y="0"/>
                </a:lnTo>
                <a:lnTo>
                  <a:pt x="3496422" y="0"/>
                </a:lnTo>
                <a:lnTo>
                  <a:pt x="5205951" y="0"/>
                </a:lnTo>
                <a:lnTo>
                  <a:pt x="9547224" y="0"/>
                </a:lnTo>
                <a:lnTo>
                  <a:pt x="9547224" y="6858000"/>
                </a:lnTo>
                <a:lnTo>
                  <a:pt x="5205951" y="6858000"/>
                </a:lnTo>
                <a:lnTo>
                  <a:pt x="3496422" y="6858000"/>
                </a:lnTo>
                <a:lnTo>
                  <a:pt x="3032455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1F9B6B4-B0C4-45C6-A086-901C960D0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644774" y="0"/>
            <a:ext cx="2756893" cy="6858000"/>
          </a:xfrm>
          <a:custGeom>
            <a:avLst/>
            <a:gdLst>
              <a:gd name="connsiteX0" fmla="*/ 1133870 w 2756893"/>
              <a:gd name="connsiteY0" fmla="*/ 0 h 6858000"/>
              <a:gd name="connsiteX1" fmla="*/ 898082 w 2756893"/>
              <a:gd name="connsiteY1" fmla="*/ 0 h 6858000"/>
              <a:gd name="connsiteX2" fmla="*/ 920668 w 2756893"/>
              <a:gd name="connsiteY2" fmla="*/ 14997 h 6858000"/>
              <a:gd name="connsiteX3" fmla="*/ 2554961 w 2756893"/>
              <a:gd name="connsiteY3" fmla="*/ 3621656 h 6858000"/>
              <a:gd name="connsiteX4" fmla="*/ 641513 w 2756893"/>
              <a:gd name="connsiteY4" fmla="*/ 6374814 h 6858000"/>
              <a:gd name="connsiteX5" fmla="*/ 114086 w 2756893"/>
              <a:gd name="connsiteY5" fmla="*/ 6780599 h 6858000"/>
              <a:gd name="connsiteX6" fmla="*/ 0 w 2756893"/>
              <a:gd name="connsiteY6" fmla="*/ 6858000 h 6858000"/>
              <a:gd name="connsiteX7" fmla="*/ 40637 w 2756893"/>
              <a:gd name="connsiteY7" fmla="*/ 6858000 h 6858000"/>
              <a:gd name="connsiteX8" fmla="*/ 254139 w 2756893"/>
              <a:gd name="connsiteY8" fmla="*/ 6858000 h 6858000"/>
              <a:gd name="connsiteX9" fmla="*/ 365895 w 2756893"/>
              <a:gd name="connsiteY9" fmla="*/ 6780599 h 6858000"/>
              <a:gd name="connsiteX10" fmla="*/ 882543 w 2756893"/>
              <a:gd name="connsiteY10" fmla="*/ 6374814 h 6858000"/>
              <a:gd name="connsiteX11" fmla="*/ 2756893 w 2756893"/>
              <a:gd name="connsiteY11" fmla="*/ 3621656 h 6858000"/>
              <a:gd name="connsiteX12" fmla="*/ 1155994 w 2756893"/>
              <a:gd name="connsiteY12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756893" h="6858000">
                <a:moveTo>
                  <a:pt x="1133870" y="0"/>
                </a:moveTo>
                <a:lnTo>
                  <a:pt x="898082" y="0"/>
                </a:lnTo>
                <a:lnTo>
                  <a:pt x="920668" y="14997"/>
                </a:lnTo>
                <a:cubicBezTo>
                  <a:pt x="1969257" y="754641"/>
                  <a:pt x="2554961" y="2093192"/>
                  <a:pt x="2554961" y="3621656"/>
                </a:cubicBezTo>
                <a:cubicBezTo>
                  <a:pt x="2554961" y="4969131"/>
                  <a:pt x="1606863" y="5602839"/>
                  <a:pt x="641513" y="6374814"/>
                </a:cubicBezTo>
                <a:cubicBezTo>
                  <a:pt x="465717" y="6515397"/>
                  <a:pt x="291531" y="6653108"/>
                  <a:pt x="114086" y="6780599"/>
                </a:cubicBezTo>
                <a:lnTo>
                  <a:pt x="0" y="6858000"/>
                </a:lnTo>
                <a:lnTo>
                  <a:pt x="40637" y="6858000"/>
                </a:lnTo>
                <a:lnTo>
                  <a:pt x="254139" y="6858000"/>
                </a:lnTo>
                <a:lnTo>
                  <a:pt x="365895" y="6780599"/>
                </a:lnTo>
                <a:cubicBezTo>
                  <a:pt x="539713" y="6653108"/>
                  <a:pt x="710340" y="6515397"/>
                  <a:pt x="882543" y="6374814"/>
                </a:cubicBezTo>
                <a:cubicBezTo>
                  <a:pt x="1828168" y="5602839"/>
                  <a:pt x="2756893" y="4969131"/>
                  <a:pt x="2756893" y="3621656"/>
                </a:cubicBezTo>
                <a:cubicBezTo>
                  <a:pt x="2756893" y="2093192"/>
                  <a:pt x="2183157" y="754641"/>
                  <a:pt x="1155994" y="14997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308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0633B7-9ADE-F0D9-883B-A737573272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B03A525-CC53-91B1-0A2F-68936B8AC3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BF21671-7AE2-F976-FEED-7C92AC17C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t-BR" sz="3600" dirty="0"/>
              <a:t>Druhá intifáda a rozpad mírového procesu (2000–2005)</a:t>
            </a:r>
            <a:endParaRPr lang="cs-CZ" sz="3600" dirty="0"/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5ECF3A0D-C8CE-60AB-66D6-C922C1BBD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52B92B-F0F4-5F8F-7E41-5374E614A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 fontScale="92500"/>
          </a:bodyPr>
          <a:lstStyle/>
          <a:p>
            <a:r>
              <a:rPr lang="cs-CZ" sz="2400" dirty="0"/>
              <a:t>Jednání v </a:t>
            </a:r>
            <a:r>
              <a:rPr lang="cs-CZ" sz="2400" b="1" dirty="0"/>
              <a:t>Camp Davidu v roce 2000 </a:t>
            </a:r>
            <a:r>
              <a:rPr lang="cs-CZ" sz="2400" dirty="0"/>
              <a:t>mezi </a:t>
            </a:r>
            <a:r>
              <a:rPr lang="cs-CZ" sz="2400" b="1" dirty="0" err="1"/>
              <a:t>Ehudem</a:t>
            </a:r>
            <a:r>
              <a:rPr lang="cs-CZ" sz="2400" b="1" dirty="0"/>
              <a:t> </a:t>
            </a:r>
            <a:r>
              <a:rPr lang="cs-CZ" sz="2400" b="1" dirty="0" err="1"/>
              <a:t>Barakem</a:t>
            </a:r>
            <a:r>
              <a:rPr lang="cs-CZ" sz="2400" b="1" dirty="0"/>
              <a:t> a Jásirem Arafatem </a:t>
            </a:r>
            <a:r>
              <a:rPr lang="cs-CZ" sz="2400" dirty="0"/>
              <a:t>ztroskotalo na klíčových otázkách, zejména Jeruzaléma a palestinských uprchlíků. </a:t>
            </a:r>
          </a:p>
          <a:p>
            <a:r>
              <a:rPr lang="cs-CZ" sz="2400" dirty="0"/>
              <a:t>Následná </a:t>
            </a:r>
            <a:r>
              <a:rPr lang="cs-CZ" sz="2400" b="1" dirty="0"/>
              <a:t>návštěva Ariela </a:t>
            </a:r>
            <a:r>
              <a:rPr lang="cs-CZ" sz="2400" b="1" dirty="0" err="1"/>
              <a:t>Šarona</a:t>
            </a:r>
            <a:r>
              <a:rPr lang="cs-CZ" sz="2400" b="1" dirty="0"/>
              <a:t> na Chrámové hoře </a:t>
            </a:r>
            <a:r>
              <a:rPr lang="cs-CZ" sz="2400" dirty="0"/>
              <a:t>vyvolala vlnu nepokojů, která přerostla v druhou intifádu.</a:t>
            </a:r>
          </a:p>
          <a:p>
            <a:r>
              <a:rPr lang="cs-CZ" sz="2400" dirty="0"/>
              <a:t>Na rozdíl od první intifády šlo o </a:t>
            </a:r>
            <a:r>
              <a:rPr lang="cs-CZ" sz="2400" b="1" dirty="0"/>
              <a:t>organizované násilí</a:t>
            </a:r>
            <a:r>
              <a:rPr lang="cs-CZ" sz="2400" dirty="0"/>
              <a:t>, zejména sebevražedné útoky </a:t>
            </a:r>
            <a:r>
              <a:rPr lang="cs-CZ" sz="2400" dirty="0" err="1"/>
              <a:t>Hamásu</a:t>
            </a:r>
            <a:r>
              <a:rPr lang="cs-CZ" sz="2400" dirty="0"/>
              <a:t> a Islámského džihádu. Izrael reagoval vojenskými operacemi a znovu obsadil klíčová palestinská území.</a:t>
            </a:r>
          </a:p>
          <a:p>
            <a:r>
              <a:rPr lang="cs-CZ" sz="2400" dirty="0"/>
              <a:t>Po smrti Arafata v roce </a:t>
            </a:r>
            <a:r>
              <a:rPr lang="cs-CZ" sz="2400" b="1" dirty="0"/>
              <a:t>2004 </a:t>
            </a:r>
            <a:r>
              <a:rPr lang="cs-CZ" sz="2400" dirty="0"/>
              <a:t>a nástupu </a:t>
            </a:r>
            <a:r>
              <a:rPr lang="cs-CZ" sz="2400" b="1" dirty="0" err="1"/>
              <a:t>Mahmúda</a:t>
            </a:r>
            <a:r>
              <a:rPr lang="cs-CZ" sz="2400" b="1" dirty="0"/>
              <a:t> Abbáse </a:t>
            </a:r>
            <a:r>
              <a:rPr lang="cs-CZ" sz="2400" dirty="0"/>
              <a:t>násilí postupně ustávalo, ale mírový proces byl vážně poškozen. Izraelská společnost ztratila důvěru v jednání a politicky se </a:t>
            </a:r>
            <a:r>
              <a:rPr lang="cs-CZ" sz="2400" u="sng" dirty="0"/>
              <a:t>posunula směrem k tvrdším postojům</a:t>
            </a:r>
            <a:r>
              <a:rPr lang="cs-CZ" sz="2400" dirty="0"/>
              <a:t>.</a:t>
            </a:r>
          </a:p>
          <a:p>
            <a:r>
              <a:rPr lang="cs-CZ" sz="2400" b="1" dirty="0"/>
              <a:t>Druhá intifáda znamenala zásadní kolaps důvěry a téměř konec mírového procesu.</a:t>
            </a:r>
            <a:endParaRPr lang="cs-CZ" sz="2400" dirty="0"/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0330030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097624-D5A5-2F7F-6113-F65B268A1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B9EBAD66-1610-E3EE-A8D0-A6899F0D4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6403E2A-8E34-B60E-8319-99D5247E4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l-PL" sz="4000" dirty="0"/>
              <a:t>Gaza, Hamas a opakované konflikty (od 2005)</a:t>
            </a:r>
            <a:endParaRPr lang="cs-CZ" sz="4200" dirty="0"/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85E708A8-313F-173D-EBC7-D8BB48336D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70723F-25D2-0D14-841A-9B9F185E16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 lnSpcReduction="10000"/>
          </a:bodyPr>
          <a:lstStyle/>
          <a:p>
            <a:r>
              <a:rPr lang="cs-CZ" sz="2400" dirty="0"/>
              <a:t>V roce 2005 Izrael jednostranně stáhl své vojáky i osadníky z pásma Gazy. Krátce poté však došlo k zásadní změně – ve volbách v roce </a:t>
            </a:r>
            <a:r>
              <a:rPr lang="cs-CZ" sz="2400" b="1" dirty="0"/>
              <a:t>2006 </a:t>
            </a:r>
            <a:r>
              <a:rPr lang="cs-CZ" sz="2400" dirty="0"/>
              <a:t>zvítězil </a:t>
            </a:r>
            <a:r>
              <a:rPr lang="cs-CZ" sz="2400" u="sng" dirty="0" err="1"/>
              <a:t>Hamas</a:t>
            </a:r>
            <a:r>
              <a:rPr lang="cs-CZ" sz="2400" u="sng" dirty="0"/>
              <a:t>, který odmítl uznat Izrael</a:t>
            </a:r>
            <a:r>
              <a:rPr lang="cs-CZ" sz="2400" dirty="0"/>
              <a:t>. Po </a:t>
            </a:r>
            <a:r>
              <a:rPr lang="cs-CZ" sz="2400" u="sng" dirty="0"/>
              <a:t>konfliktu s </a:t>
            </a:r>
            <a:r>
              <a:rPr lang="cs-CZ" sz="2400" u="sng" dirty="0" err="1"/>
              <a:t>Fatahem</a:t>
            </a:r>
            <a:r>
              <a:rPr lang="cs-CZ" sz="2400" u="sng" dirty="0"/>
              <a:t> převzal v roce </a:t>
            </a:r>
            <a:r>
              <a:rPr lang="cs-CZ" sz="2400" b="1" dirty="0"/>
              <a:t>2007 kontrolu nad Gazou</a:t>
            </a:r>
            <a:r>
              <a:rPr lang="cs-CZ" sz="2400" dirty="0"/>
              <a:t>, zatímco </a:t>
            </a:r>
            <a:r>
              <a:rPr lang="cs-CZ" sz="2400" b="1" dirty="0"/>
              <a:t>Západní břeh </a:t>
            </a:r>
            <a:r>
              <a:rPr lang="cs-CZ" sz="2400" u="sng" dirty="0"/>
              <a:t>zůstal pod vedením </a:t>
            </a:r>
            <a:r>
              <a:rPr lang="cs-CZ" sz="2400" u="sng" dirty="0" err="1"/>
              <a:t>Mahmúda</a:t>
            </a:r>
            <a:r>
              <a:rPr lang="cs-CZ" sz="2400" u="sng" dirty="0"/>
              <a:t> Abbáse</a:t>
            </a:r>
            <a:r>
              <a:rPr lang="cs-CZ" sz="2400" dirty="0"/>
              <a:t>.</a:t>
            </a:r>
          </a:p>
          <a:p>
            <a:r>
              <a:rPr lang="cs-CZ" sz="2400" dirty="0"/>
              <a:t>Gaza byla následně uzavřena blokádou a konflikt přešel do opakujícího se cyklu: raketové útoky </a:t>
            </a:r>
            <a:r>
              <a:rPr lang="cs-CZ" sz="2400" dirty="0" err="1"/>
              <a:t>Hamasu</a:t>
            </a:r>
            <a:r>
              <a:rPr lang="cs-CZ" sz="2400" dirty="0"/>
              <a:t> na Izrael a izraelské vojenské operace. Tento model se opakoval v několika velkých eskalacích.</a:t>
            </a:r>
          </a:p>
          <a:p>
            <a:r>
              <a:rPr lang="cs-CZ" sz="2400" dirty="0"/>
              <a:t>Zlom přišel </a:t>
            </a:r>
            <a:r>
              <a:rPr lang="cs-CZ" sz="2400" b="1" dirty="0"/>
              <a:t>7. října 2023</a:t>
            </a:r>
            <a:r>
              <a:rPr lang="cs-CZ" sz="2400" dirty="0"/>
              <a:t>, kdy </a:t>
            </a:r>
            <a:r>
              <a:rPr lang="cs-CZ" sz="2400" dirty="0" err="1"/>
              <a:t>Hamas</a:t>
            </a:r>
            <a:r>
              <a:rPr lang="cs-CZ" sz="2400" dirty="0"/>
              <a:t> provedl rozsáhlý útok na izraelské území. Izrael reagoval vyhlášením války a zahájením rozsáhlé operace v Gaze.</a:t>
            </a:r>
          </a:p>
          <a:p>
            <a:r>
              <a:rPr lang="cs-CZ" sz="2400" b="1" dirty="0"/>
              <a:t>Stažení z Gazy nevedlo k míru, ale k nové fázi dlouhodobého a opakujícího se konfliktu.</a:t>
            </a:r>
            <a:endParaRPr lang="cs-CZ" sz="2400" dirty="0"/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0425982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168D7A-814D-DAD1-E3D5-C985D2AB2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D2006CF-DAB9-0C8C-7DAE-F7BED0D9D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0A243A8-5F8D-97E1-B607-6A5B8F466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dirty="0"/>
              <a:t>Shrnutí: izraelsko-palestinský konflikt</a:t>
            </a:r>
            <a:endParaRPr lang="cs-CZ" sz="4200" dirty="0"/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2C9C6A97-92E4-BE14-1727-8917EB926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F10EA0-F56A-4BB3-BC8D-4F723BCD6B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 fontScale="92500"/>
          </a:bodyPr>
          <a:lstStyle/>
          <a:p>
            <a:r>
              <a:rPr lang="cs-CZ" sz="2400" dirty="0"/>
              <a:t>Izraelsko-palestinský konflikt má hluboké historické kořeny, které sahají od vzniku sionismu a britského mandátu až po vznik státu Izrael a následné války. V průběhu 20. století se střetly dva národní projekty – židovský a palestinský – které si činí nárok na stejné území.</a:t>
            </a:r>
          </a:p>
          <a:p>
            <a:r>
              <a:rPr lang="cs-CZ" sz="2400" dirty="0"/>
              <a:t>Konflikt se postupně proměňoval: od mezistátních válek mezi Izraelem a arabskými státy k dlouhodobému asymetrickému konfliktu mezi Izraelem a palestinskými aktéry. Vedle vojenských střetů probíhaly opakované pokusy o mírové řešení, které však zatím nepřinesly trvalý výsledek.</a:t>
            </a:r>
          </a:p>
          <a:p>
            <a:r>
              <a:rPr lang="cs-CZ" sz="2400" dirty="0"/>
              <a:t>Dnes zůstávají klíčové otázky – status Jeruzaléma, palestinští uprchlíci, hranice budoucího státu a bezpečnost Izraele – nevyřešené a jsou předmětem sporů.</a:t>
            </a:r>
          </a:p>
          <a:p>
            <a:r>
              <a:rPr lang="cs-CZ" sz="2400" b="1"/>
              <a:t>Konflikt je složitý, dlouhodobý a citlivý, a jeho řešení vyžaduje kompromis, který zatím nebyl nalezen.</a:t>
            </a:r>
            <a:endParaRPr lang="cs-CZ" sz="2400"/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463839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9D4D179-952D-3EF9-2BD6-18972503D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t-BR" sz="4600" dirty="0"/>
              <a:t>Migrace do Palestiny a mezinárodní podpora</a:t>
            </a:r>
            <a:endParaRPr lang="cs-CZ" sz="4600" dirty="0"/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AF57A8-73B5-F6E8-5DE4-E82A90E16B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cs-CZ" sz="2200" dirty="0"/>
              <a:t>Od konce 19. století začaly </a:t>
            </a:r>
            <a:r>
              <a:rPr lang="cs-CZ" sz="2200" b="1" dirty="0"/>
              <a:t>vlny židovského přistěhovalectví do Palestiny (</a:t>
            </a:r>
            <a:r>
              <a:rPr lang="cs-CZ" sz="2200" b="1" dirty="0" err="1"/>
              <a:t>alije</a:t>
            </a:r>
            <a:r>
              <a:rPr lang="cs-CZ" sz="2200" b="1" dirty="0"/>
              <a:t>), </a:t>
            </a:r>
            <a:r>
              <a:rPr lang="cs-CZ" sz="2200" dirty="0"/>
              <a:t>během nichž vznikaly zemědělské osady a nové formy kolektivního života, například </a:t>
            </a:r>
            <a:r>
              <a:rPr lang="cs-CZ" sz="2200" b="1" dirty="0"/>
              <a:t>kibucy</a:t>
            </a:r>
            <a:r>
              <a:rPr lang="cs-CZ" sz="2200" dirty="0"/>
              <a:t>. Roku </a:t>
            </a:r>
            <a:r>
              <a:rPr lang="cs-CZ" sz="2200" b="1" dirty="0"/>
              <a:t>1909 </a:t>
            </a:r>
            <a:r>
              <a:rPr lang="cs-CZ" sz="2200" dirty="0"/>
              <a:t>byl založen </a:t>
            </a:r>
            <a:r>
              <a:rPr lang="cs-CZ" sz="2200" b="1" dirty="0"/>
              <a:t>Tel Aviv </a:t>
            </a:r>
            <a:r>
              <a:rPr lang="cs-CZ" sz="2200" dirty="0"/>
              <a:t>jako první moderní židovské město.</a:t>
            </a:r>
          </a:p>
          <a:p>
            <a:r>
              <a:rPr lang="cs-CZ" sz="2200" dirty="0"/>
              <a:t>Navzdory těmto změnám zůstávali Židé před první světovou válkou menšinou vůči arabskému obyvatelstvu. </a:t>
            </a:r>
          </a:p>
          <a:p>
            <a:r>
              <a:rPr lang="cs-CZ" sz="2200" dirty="0"/>
              <a:t>Zásadní změnu přinesla až mezinárodní podpora, zejména díky aktivitám </a:t>
            </a:r>
            <a:r>
              <a:rPr lang="cs-CZ" sz="2200" b="1" dirty="0" err="1"/>
              <a:t>Chaima</a:t>
            </a:r>
            <a:r>
              <a:rPr lang="cs-CZ" sz="2200" b="1" dirty="0"/>
              <a:t> </a:t>
            </a:r>
            <a:r>
              <a:rPr lang="cs-CZ" sz="2200" b="1" dirty="0" err="1"/>
              <a:t>Weizmanna</a:t>
            </a:r>
            <a:r>
              <a:rPr lang="cs-CZ" sz="2200" dirty="0"/>
              <a:t>, který </a:t>
            </a:r>
            <a:r>
              <a:rPr lang="cs-CZ" sz="2200" u="sng" dirty="0"/>
              <a:t>propojil sionismus s britskými strategickými zájmy</a:t>
            </a:r>
            <a:r>
              <a:rPr lang="cs-CZ" sz="2200" dirty="0"/>
              <a:t>.</a:t>
            </a:r>
          </a:p>
          <a:p>
            <a:r>
              <a:rPr lang="cs-CZ" sz="2200" dirty="0"/>
              <a:t>V roce </a:t>
            </a:r>
            <a:r>
              <a:rPr lang="cs-CZ" sz="2200" b="1" dirty="0"/>
              <a:t>1917 </a:t>
            </a:r>
            <a:r>
              <a:rPr lang="cs-CZ" sz="2200" dirty="0"/>
              <a:t>vydala britská vláda </a:t>
            </a:r>
            <a:r>
              <a:rPr lang="cs-CZ" sz="2200" b="1" dirty="0" err="1"/>
              <a:t>Balfourovu</a:t>
            </a:r>
            <a:r>
              <a:rPr lang="cs-CZ" sz="2200" b="1" dirty="0"/>
              <a:t> deklaraci</a:t>
            </a:r>
            <a:r>
              <a:rPr lang="cs-CZ" sz="2200" dirty="0"/>
              <a:t>, která podpořila vznik židovské národní domoviny v Palestině, zároveň však zdůraznila nutnost nepoškodit práva místního nežidovského obyvatelstva.</a:t>
            </a:r>
          </a:p>
          <a:p>
            <a:r>
              <a:rPr lang="cs-CZ" sz="2200" b="1" dirty="0"/>
              <a:t>Vznik židovského státu se stal nejen ideologickým projektem, ale i součástí mezinárodní politiky.</a:t>
            </a:r>
            <a:endParaRPr lang="cs-CZ" sz="2200" dirty="0"/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561529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C39FCF38-2194-8342-1E7D-5CEEFF413D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978" y="180975"/>
            <a:ext cx="4762500" cy="626745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2E5EBAC4-469B-73B8-196F-23B8DE33AA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9189" y="986904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369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566D8BF-CC8F-3085-7906-FC2316C03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4200"/>
              <a:t>Britský mandát: základní problém (1920–1929)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0851B84-E06D-D7FB-F262-7D3A72725B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 lnSpcReduction="10000"/>
          </a:bodyPr>
          <a:lstStyle/>
          <a:p>
            <a:r>
              <a:rPr lang="cs-CZ" sz="2200" dirty="0"/>
              <a:t>Po první světové válce převzala Británie Palestinu jako </a:t>
            </a:r>
            <a:r>
              <a:rPr lang="cs-CZ" sz="2200" b="1" dirty="0"/>
              <a:t>mandátní území</a:t>
            </a:r>
            <a:r>
              <a:rPr lang="cs-CZ" sz="2200" dirty="0"/>
              <a:t> a musela řešit zásadní rozpor mezi podporou židovské národní domoviny a právy arabské majority. Arabské obyvatelstvo vnímalo rostoucí židovské přistěhovalectví jako ohrožení své země i identity.</a:t>
            </a:r>
          </a:p>
          <a:p>
            <a:r>
              <a:rPr lang="cs-CZ" sz="2200" dirty="0"/>
              <a:t>Napětí se projevilo již na počátku 20. let násilnými střety. Na obranu židovských osad vznikla </a:t>
            </a:r>
            <a:r>
              <a:rPr lang="cs-CZ" sz="2200" dirty="0" err="1"/>
              <a:t>Hagana</a:t>
            </a:r>
            <a:r>
              <a:rPr lang="cs-CZ" sz="2200" dirty="0"/>
              <a:t>. </a:t>
            </a:r>
          </a:p>
          <a:p>
            <a:r>
              <a:rPr lang="cs-CZ" sz="2200" b="1" dirty="0" err="1"/>
              <a:t>Churchillova</a:t>
            </a:r>
            <a:r>
              <a:rPr lang="cs-CZ" sz="2200" b="1" dirty="0"/>
              <a:t> Bílá kniha (1922)</a:t>
            </a:r>
            <a:r>
              <a:rPr lang="cs-CZ" sz="2200" dirty="0"/>
              <a:t> potvrdila podporu židovského osídlení, ale odmítla vznik čistě židovského státu a omezila přistěhovalectví podle ekonomických možností země.</a:t>
            </a:r>
          </a:p>
          <a:p>
            <a:r>
              <a:rPr lang="cs-CZ" sz="2200" dirty="0"/>
              <a:t>Důsledek: </a:t>
            </a:r>
            <a:r>
              <a:rPr lang="cs-CZ" sz="2200" b="1" dirty="0"/>
              <a:t>umírněné křídlo </a:t>
            </a:r>
            <a:r>
              <a:rPr lang="cs-CZ" sz="2200" dirty="0" err="1"/>
              <a:t>Chaima</a:t>
            </a:r>
            <a:r>
              <a:rPr lang="cs-CZ" sz="2200" dirty="0"/>
              <a:t> </a:t>
            </a:r>
            <a:r>
              <a:rPr lang="cs-CZ" sz="2200" dirty="0" err="1"/>
              <a:t>Weizmanna</a:t>
            </a:r>
            <a:r>
              <a:rPr lang="cs-CZ" sz="2200" dirty="0"/>
              <a:t> se i nadále orientovalo na Velkou Británii, kdežto </a:t>
            </a:r>
            <a:r>
              <a:rPr lang="cs-CZ" sz="2200" b="1" dirty="0"/>
              <a:t>radikálové</a:t>
            </a:r>
            <a:r>
              <a:rPr lang="cs-CZ" sz="2200" dirty="0"/>
              <a:t> v čele s Vladimirem </a:t>
            </a:r>
            <a:r>
              <a:rPr lang="cs-CZ" sz="2200" dirty="0" err="1"/>
              <a:t>Žabotinským</a:t>
            </a:r>
            <a:r>
              <a:rPr lang="cs-CZ" sz="2200" dirty="0"/>
              <a:t> </a:t>
            </a:r>
          </a:p>
          <a:p>
            <a:r>
              <a:rPr lang="cs-CZ" sz="2200" b="1" dirty="0"/>
              <a:t>Británie se snažila balancovat mezi oběma stranami, ale postupně ztrácela důvěru obou.</a:t>
            </a:r>
            <a:endParaRPr lang="cs-CZ" sz="2200" dirty="0"/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838808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579225-3896-7F33-A454-BBB421D79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48A25512-D3A1-6D90-7266-A6646F1995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0C0CF82-5CE1-51AC-3356-B2981A087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t-BR" sz="4000" dirty="0"/>
              <a:t>Migrace a růst napětí (1920–1939)</a:t>
            </a:r>
            <a:endParaRPr lang="cs-CZ" sz="4200" dirty="0"/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EA207488-ED80-CFD7-A621-36A7DA507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AC100EA-3C77-97A8-25F0-974746AB4A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cs-CZ" sz="2400" dirty="0"/>
              <a:t>Židovské přistěhovalectví pokračovalo v několika vlnách a výrazně zesílilo po nástupu nacismu v Německu. </a:t>
            </a:r>
          </a:p>
          <a:p>
            <a:r>
              <a:rPr lang="cs-CZ" sz="2400" dirty="0"/>
              <a:t>Vznikaly nové instituce, zejména </a:t>
            </a:r>
            <a:r>
              <a:rPr lang="cs-CZ" sz="2400" b="1" dirty="0"/>
              <a:t>Židovská agentura</a:t>
            </a:r>
            <a:r>
              <a:rPr lang="cs-CZ" sz="2400" dirty="0"/>
              <a:t>, která fungovala jako faktická </a:t>
            </a:r>
            <a:r>
              <a:rPr lang="cs-CZ" sz="2400" u="sng" dirty="0"/>
              <a:t>správa židovského osídlení </a:t>
            </a:r>
            <a:r>
              <a:rPr lang="cs-CZ" sz="2400" dirty="0"/>
              <a:t>a organizovala migraci i obranu.</a:t>
            </a:r>
          </a:p>
          <a:p>
            <a:r>
              <a:rPr lang="cs-CZ" sz="2400" dirty="0"/>
              <a:t>Napětí vyvrcholilo nepokoji v roce </a:t>
            </a:r>
            <a:r>
              <a:rPr lang="cs-CZ" sz="2400" b="1" dirty="0"/>
              <a:t>1929</a:t>
            </a:r>
            <a:r>
              <a:rPr lang="cs-CZ" sz="2400" dirty="0"/>
              <a:t>, včetně </a:t>
            </a:r>
            <a:r>
              <a:rPr lang="cs-CZ" sz="2400" b="1" dirty="0"/>
              <a:t>Hebronského masakru</a:t>
            </a:r>
            <a:r>
              <a:rPr lang="cs-CZ" sz="2400" dirty="0"/>
              <a:t>, a následně </a:t>
            </a:r>
            <a:r>
              <a:rPr lang="cs-CZ" sz="2400" b="1" dirty="0"/>
              <a:t>velkým arabským povstáním </a:t>
            </a:r>
            <a:r>
              <a:rPr lang="cs-CZ" sz="2400" dirty="0"/>
              <a:t>v letech </a:t>
            </a:r>
            <a:r>
              <a:rPr lang="cs-CZ" sz="2400" b="1" dirty="0"/>
              <a:t>1936–1939</a:t>
            </a:r>
            <a:r>
              <a:rPr lang="cs-CZ" sz="2400" dirty="0"/>
              <a:t>. </a:t>
            </a:r>
          </a:p>
          <a:p>
            <a:r>
              <a:rPr lang="cs-CZ" sz="2400" b="1" dirty="0" err="1"/>
              <a:t>Peelova</a:t>
            </a:r>
            <a:r>
              <a:rPr lang="cs-CZ" sz="2400" b="1" dirty="0"/>
              <a:t> komise</a:t>
            </a:r>
            <a:r>
              <a:rPr lang="cs-CZ" sz="2400" dirty="0"/>
              <a:t> (1937) navrhla první rozdělení Palestiny, které však nebylo realizováno.</a:t>
            </a:r>
          </a:p>
          <a:p>
            <a:r>
              <a:rPr lang="cs-CZ" sz="2400" b="1" dirty="0"/>
              <a:t>Rostoucí přistěhovalectví a nacionalismus vedly k otevřenému konfliktu.</a:t>
            </a:r>
            <a:endParaRPr lang="cs-CZ" sz="2400" dirty="0"/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563768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F9CFCE6-877F-4858-B8BD-2C52CA8AF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471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213F8A0-12AE-4514-8372-0DD766EC2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29EDE1EC-60E6-FC7E-8081-D5320B44FC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786" y="643467"/>
            <a:ext cx="2256281" cy="557106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FF17D4-9A8C-4CE5-B096-D8CCD4400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96AE183-091F-D458-A81D-0D728A291E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180" y="1678461"/>
            <a:ext cx="5129784" cy="3501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499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95A6BC-9301-647A-515B-49DF91BA6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7D26C55-495D-DB86-0632-36ECD1780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071521"/>
          </a:xfrm>
        </p:spPr>
        <p:txBody>
          <a:bodyPr anchor="b">
            <a:normAutofit/>
          </a:bodyPr>
          <a:lstStyle/>
          <a:p>
            <a:r>
              <a:rPr lang="cs-CZ" sz="4200" dirty="0"/>
              <a:t>Obrat britské politiky a radikalizace (1939–1945)</a:t>
            </a:r>
          </a:p>
        </p:txBody>
      </p:sp>
      <p:sp>
        <p:nvSpPr>
          <p:cNvPr id="2057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204C2B-D36F-5928-2936-3ECED59D5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cs-CZ" sz="2200" b="1" dirty="0"/>
              <a:t>Bílá kniha z roku 1939 </a:t>
            </a:r>
            <a:r>
              <a:rPr lang="cs-CZ" sz="2200" dirty="0"/>
              <a:t>zásadně změnila britskou politiku – omezila židovské přistěhovalectví a opustila myšlenku židovského státu. </a:t>
            </a:r>
          </a:p>
          <a:p>
            <a:r>
              <a:rPr lang="cs-CZ" sz="2200" dirty="0"/>
              <a:t>Tento krok měl uklidnit arabské obyvatelstvo, ale vedl k rozpadu vztahů se sionistickým hnutím.</a:t>
            </a:r>
          </a:p>
          <a:p>
            <a:r>
              <a:rPr lang="cs-CZ" sz="2200" dirty="0"/>
              <a:t>Rozhodnutí přišlo v době holocaustu, kdy evropští Židé neměli kam odejít. Ilegální migrace byla potlačována a uprchlíci byli internováni.</a:t>
            </a:r>
          </a:p>
          <a:p>
            <a:r>
              <a:rPr lang="cs-CZ" sz="2200" b="1" dirty="0"/>
              <a:t>Britská politika selhala, protože ztratila podporu obou stran zároveň.</a:t>
            </a:r>
            <a:endParaRPr lang="cs-CZ" sz="2200" dirty="0"/>
          </a:p>
          <a:p>
            <a:endParaRPr lang="cs-CZ" sz="22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34EBC87-4614-CC22-79EF-7639B547AB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4" r="-3" b="32249"/>
          <a:stretch>
            <a:fillRect/>
          </a:stretch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8440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8D06BE-6C87-1D45-B7EA-5FC155D06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687990E-9D16-375B-56B7-361B24A50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pt-BR" sz="4600"/>
              <a:t>Konec mandátu a cesta k válce (1945–1947)</a:t>
            </a:r>
            <a:endParaRPr lang="cs-CZ" sz="4600"/>
          </a:p>
        </p:txBody>
      </p:sp>
      <p:sp>
        <p:nvSpPr>
          <p:cNvPr id="308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A0143F-ABDA-532D-0E10-AD88B77E35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cs-CZ" sz="2200"/>
              <a:t>Po druhé světové válce přešlo sionistické hnutí k ozbrojenému odporu proti britské správě. </a:t>
            </a:r>
          </a:p>
          <a:p>
            <a:r>
              <a:rPr lang="cs-CZ" sz="2200"/>
              <a:t>Organizace Hagana, Irgun a Lechi prováděly útoky, například </a:t>
            </a:r>
            <a:r>
              <a:rPr lang="cs-CZ" sz="2200" b="1"/>
              <a:t>atentát na hotel King David v roce 1946</a:t>
            </a:r>
            <a:r>
              <a:rPr lang="cs-CZ" sz="2200"/>
              <a:t>.</a:t>
            </a:r>
          </a:p>
          <a:p>
            <a:r>
              <a:rPr lang="cs-CZ" sz="2200"/>
              <a:t>Británie, oslabená válkou, nebyla schopna situaci zvládnout a v roce 1947 předala problém OSN. Ta </a:t>
            </a:r>
            <a:r>
              <a:rPr lang="cs-CZ" sz="2200" u="sng"/>
              <a:t>schválila plán rozdělení Palestiny na dva státy</a:t>
            </a:r>
            <a:r>
              <a:rPr lang="cs-CZ" sz="2200"/>
              <a:t>.</a:t>
            </a:r>
          </a:p>
          <a:p>
            <a:r>
              <a:rPr lang="cs-CZ" sz="2200"/>
              <a:t>Židovské vedení plán přijalo, arabské státy jej odmítly a připravovaly se na konflikt.</a:t>
            </a:r>
          </a:p>
          <a:p>
            <a:r>
              <a:rPr lang="cs-CZ" sz="2200" b="1"/>
              <a:t>Konec mandátu znamenal přechod od správy ke konfliktu a válce.</a:t>
            </a:r>
            <a:endParaRPr lang="cs-CZ" sz="2200"/>
          </a:p>
          <a:p>
            <a:endParaRPr lang="cs-CZ" sz="2200" dirty="0"/>
          </a:p>
        </p:txBody>
      </p:sp>
      <p:pic>
        <p:nvPicPr>
          <p:cNvPr id="3074" name="Picture 2" descr="Bombový útok na hotel Krále Davida – Wikipedie">
            <a:extLst>
              <a:ext uri="{FF2B5EF4-FFF2-40B4-BE49-F238E27FC236}">
                <a16:creationId xmlns:a16="http://schemas.microsoft.com/office/drawing/2014/main" id="{FA74AFFD-E9A2-8603-BBB9-F2562BBE93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6" r="614" b="3"/>
          <a:stretch>
            <a:fillRect/>
          </a:stretch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21027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2348</Words>
  <Application>Microsoft Office PowerPoint</Application>
  <PresentationFormat>Širokoúhlá obrazovka</PresentationFormat>
  <Paragraphs>104</Paragraphs>
  <Slides>25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1" baseType="lpstr">
      <vt:lpstr>Meiryo</vt:lpstr>
      <vt:lpstr>Aptos</vt:lpstr>
      <vt:lpstr>Aptos Display</vt:lpstr>
      <vt:lpstr>Arial</vt:lpstr>
      <vt:lpstr>Calibri</vt:lpstr>
      <vt:lpstr>Motiv Office</vt:lpstr>
      <vt:lpstr>Izrael a Blízký východ ve světové politice</vt:lpstr>
      <vt:lpstr>Diaspora, emancipace a vznik sionismu</vt:lpstr>
      <vt:lpstr>Migrace do Palestiny a mezinárodní podpora</vt:lpstr>
      <vt:lpstr>Prezentace aplikace PowerPoint</vt:lpstr>
      <vt:lpstr>Britský mandát: základní problém (1920–1929)</vt:lpstr>
      <vt:lpstr>Migrace a růst napětí (1920–1939)</vt:lpstr>
      <vt:lpstr>Prezentace aplikace PowerPoint</vt:lpstr>
      <vt:lpstr>Obrat britské politiky a radikalizace (1939–1945)</vt:lpstr>
      <vt:lpstr>Konec mandátu a cesta k válce (1945–1947)</vt:lpstr>
      <vt:lpstr>Válka za nezávislost (1948–1949)</vt:lpstr>
      <vt:lpstr>Suezská krize (1956)</vt:lpstr>
      <vt:lpstr>Cesta k Šestidenní válce (1958–1967)</vt:lpstr>
      <vt:lpstr>Šestidenní válka (1967) a její důsledky</vt:lpstr>
      <vt:lpstr>Prezentace aplikace PowerPoint</vt:lpstr>
      <vt:lpstr>Jomkipurská válka (1973)</vt:lpstr>
      <vt:lpstr>Egyptsko-izraelský mír a Camp David (1978–1979)</vt:lpstr>
      <vt:lpstr>Prezentace aplikace PowerPoint</vt:lpstr>
      <vt:lpstr>Přesun OOP do Libanonu a cesta k válce</vt:lpstr>
      <vt:lpstr>Invaze a vznik Hizballáhu</vt:lpstr>
      <vt:lpstr>První intifáda (1987–1993)</vt:lpstr>
      <vt:lpstr>Mírový proces v Oslu (1993–1995)</vt:lpstr>
      <vt:lpstr>Prezentace aplikace PowerPoint</vt:lpstr>
      <vt:lpstr>Druhá intifáda a rozpad mírového procesu (2000–2005)</vt:lpstr>
      <vt:lpstr>Gaza, Hamas a opakované konflikty (od 2005)</vt:lpstr>
      <vt:lpstr>Shrnutí: izraelsko-palestinský konflikt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Jaromír Soukup</dc:creator>
  <cp:lastModifiedBy>Jaromír Soukup</cp:lastModifiedBy>
  <cp:revision>1</cp:revision>
  <dcterms:created xsi:type="dcterms:W3CDTF">2026-04-27T10:35:03Z</dcterms:created>
  <dcterms:modified xsi:type="dcterms:W3CDTF">2026-04-27T12:03:44Z</dcterms:modified>
</cp:coreProperties>
</file>