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90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96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2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48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33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00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13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05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70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74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B371F-87F8-43C0-A02C-953087B3BCEB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18C99-E606-4675-863E-3618EB990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63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060848"/>
            <a:ext cx="84249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/>
              <a:t>DRESSINGS</a:t>
            </a:r>
          </a:p>
          <a:p>
            <a:pPr algn="ctr"/>
            <a:r>
              <a:rPr lang="cs-CZ" sz="8000" b="1"/>
              <a:t>BANDAGES</a:t>
            </a:r>
            <a:endParaRPr lang="cs-CZ" sz="8000"/>
          </a:p>
        </p:txBody>
      </p:sp>
    </p:spTree>
    <p:extLst>
      <p:ext uri="{BB962C8B-B14F-4D97-AF65-F5344CB8AC3E}">
        <p14:creationId xmlns:p14="http://schemas.microsoft.com/office/powerpoint/2010/main" val="330191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DRESSINGS AND BANDAGES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used for treatment of different types of wounds and injuries</a:t>
            </a: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3200" b="1"/>
              <a:t>DRESSINGS</a:t>
            </a:r>
          </a:p>
          <a:p>
            <a:r>
              <a:rPr lang="cs-CZ" sz="2200" b="1"/>
              <a:t> </a:t>
            </a:r>
            <a:r>
              <a:rPr lang="cs-CZ" sz="2200" b="1" i="1">
                <a:solidFill>
                  <a:srgbClr val="0070C0"/>
                </a:solidFill>
              </a:rPr>
              <a:t>- protect wound and prevent infection</a:t>
            </a:r>
          </a:p>
          <a:p>
            <a:endParaRPr lang="cs-CZ" sz="2200" b="1"/>
          </a:p>
          <a:p>
            <a:r>
              <a:rPr lang="cs-CZ" sz="2200" b="1"/>
              <a:t>Types of dressings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sterile dressing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sterile non-adhesive dressing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gauze pad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clean material used as improvised dressing</a:t>
            </a:r>
          </a:p>
          <a:p>
            <a:endParaRPr lang="cs-CZ" sz="2200" b="1"/>
          </a:p>
          <a:p>
            <a:endParaRPr lang="cs-CZ" sz="2200" i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5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BANDAGES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in combination with dressing secure dressing in place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support or immobilize injured limb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maintain pressure to control bleeding</a:t>
            </a: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2200" b="1"/>
              <a:t>Types of bandages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gauze roller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self-adhesive roller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elastic roller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tubular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triangular bandage</a:t>
            </a:r>
          </a:p>
        </p:txBody>
      </p:sp>
    </p:spTree>
    <p:extLst>
      <p:ext uri="{BB962C8B-B14F-4D97-AF65-F5344CB8AC3E}">
        <p14:creationId xmlns:p14="http://schemas.microsoft.com/office/powerpoint/2010/main" val="2069519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06549" y="404663"/>
            <a:ext cx="84249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RULES FOR APPLICATION</a:t>
            </a:r>
          </a:p>
          <a:p>
            <a:endParaRPr lang="cs-CZ" sz="10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sit or lay down in comfortable position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reassure and explain what you are going to do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support injured part of body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choose correct size of dressing or bandage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use pin or tape to fasten bandage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use reef knot to tie triangular bandage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leave fingers or toes out, if possible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control bandage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circulation every 10 minutes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remove ebbeded objects!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DO NOT touch wound!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DO NOT take of cloths</a:t>
            </a:r>
            <a:r>
              <a:rPr lang="cs-CZ" sz="220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92204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TRIANGULAR BANDAGES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square or triangular piece of cloth (scarf)</a:t>
            </a:r>
          </a:p>
          <a:p>
            <a:pPr marL="342900" indent="-342900">
              <a:buFontTx/>
              <a:buChar char="-"/>
            </a:pPr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2200" b="1"/>
              <a:t>Types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arm sling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broad-fold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narrow-fold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pad</a:t>
            </a:r>
          </a:p>
        </p:txBody>
      </p:sp>
    </p:spTree>
    <p:extLst>
      <p:ext uri="{BB962C8B-B14F-4D97-AF65-F5344CB8AC3E}">
        <p14:creationId xmlns:p14="http://schemas.microsoft.com/office/powerpoint/2010/main" val="213860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42493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ROLLER BANDAGES</a:t>
            </a:r>
          </a:p>
          <a:p>
            <a:endParaRPr lang="cs-CZ" sz="1000" b="1"/>
          </a:p>
          <a:p>
            <a:r>
              <a:rPr lang="cs-CZ" sz="3200" b="1"/>
              <a:t>RULES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/>
              <a:t>choose correct size of bandage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/>
              <a:t>place injured part in </a:t>
            </a:r>
            <a:r>
              <a:rPr lang="cs-CZ" sz="2400" b="1"/>
              <a:t>neutral </a:t>
            </a:r>
            <a:r>
              <a:rPr lang="en-US" sz="2400" b="1"/>
              <a:t>position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/>
              <a:t>hold head </a:t>
            </a:r>
            <a:r>
              <a:rPr lang="en-US" sz="2400"/>
              <a:t>of bandage </a:t>
            </a:r>
            <a:r>
              <a:rPr lang="cs-CZ" sz="2400"/>
              <a:t>in</a:t>
            </a:r>
            <a:r>
              <a:rPr lang="en-US" sz="2400"/>
              <a:t> right hand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/>
              <a:t>hold </a:t>
            </a:r>
            <a:r>
              <a:rPr lang="en-US" sz="2400"/>
              <a:t>tail</a:t>
            </a:r>
            <a:r>
              <a:rPr lang="cs-CZ" sz="2400"/>
              <a:t> of bandage in</a:t>
            </a:r>
            <a:r>
              <a:rPr lang="en-US" sz="2400"/>
              <a:t> </a:t>
            </a:r>
            <a:r>
              <a:rPr lang="cs-CZ" sz="2400"/>
              <a:t>left</a:t>
            </a:r>
            <a:r>
              <a:rPr lang="en-US" sz="2400"/>
              <a:t> hand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/>
              <a:t>start from narrower part of body or</a:t>
            </a:r>
            <a:r>
              <a:rPr lang="en-US" sz="2400"/>
              <a:t> below injury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/>
              <a:t>make two straight</a:t>
            </a:r>
            <a:r>
              <a:rPr lang="cs-CZ" sz="2400"/>
              <a:t> initial </a:t>
            </a:r>
            <a:r>
              <a:rPr lang="en-US" sz="2400"/>
              <a:t>turns to anchor the tail in place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/>
              <a:t>continue with spiral turns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/>
              <a:t>each new turn covers one half or two thirds of previous</a:t>
            </a:r>
            <a:r>
              <a:rPr lang="cs-CZ" sz="2400" b="1"/>
              <a:t> one</a:t>
            </a:r>
            <a:endParaRPr lang="en-US" sz="24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/>
              <a:t>secure</a:t>
            </a:r>
            <a:r>
              <a:rPr lang="cs-CZ" sz="2400"/>
              <a:t> </a:t>
            </a:r>
            <a:r>
              <a:rPr lang="en-US" sz="2400"/>
              <a:t>bandage (adhesive tape, safety pin, clip, knot)</a:t>
            </a:r>
            <a:endParaRPr lang="cs-CZ" sz="240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/>
              <a:t>control bandage</a:t>
            </a:r>
            <a:endParaRPr lang="en-US" sz="240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/>
              <a:t>check circulation</a:t>
            </a: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8076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/>
              <a:t>Types of roller bandages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spiral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elbow and knee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hand, wrist and finger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ankel and foot bandage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Desaulte´s bandage</a:t>
            </a:r>
          </a:p>
        </p:txBody>
      </p:sp>
    </p:spTree>
    <p:extLst>
      <p:ext uri="{BB962C8B-B14F-4D97-AF65-F5344CB8AC3E}">
        <p14:creationId xmlns:p14="http://schemas.microsoft.com/office/powerpoint/2010/main" val="2069614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280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8</cp:revision>
  <dcterms:created xsi:type="dcterms:W3CDTF">2016-04-15T15:15:32Z</dcterms:created>
  <dcterms:modified xsi:type="dcterms:W3CDTF">2021-01-31T10:55:21Z</dcterms:modified>
</cp:coreProperties>
</file>